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5.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1.xml" ContentType="application/vnd.openxmlformats-officedocument.drawingml.chart+xml"/>
  <Override PartName="/ppt/notesSlides/notesSlide9.xml" ContentType="application/vnd.openxmlformats-officedocument.presentationml.notesSlide+xml"/>
  <Override PartName="/ppt/charts/chart32.xml" ContentType="application/vnd.openxmlformats-officedocument.drawingml.chart+xml"/>
  <Override PartName="/ppt/charts/chart3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1" r:id="rId6"/>
    <p:sldId id="262" r:id="rId7"/>
    <p:sldId id="267" r:id="rId8"/>
    <p:sldId id="266" r:id="rId9"/>
    <p:sldId id="265" r:id="rId10"/>
    <p:sldId id="271" r:id="rId11"/>
    <p:sldId id="272" r:id="rId12"/>
    <p:sldId id="278" r:id="rId13"/>
    <p:sldId id="279" r:id="rId14"/>
    <p:sldId id="268" r:id="rId15"/>
    <p:sldId id="269" r:id="rId16"/>
    <p:sldId id="270"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54877" autoAdjust="0"/>
  </p:normalViewPr>
  <p:slideViewPr>
    <p:cSldViewPr snapToGrid="0">
      <p:cViewPr varScale="1">
        <p:scale>
          <a:sx n="62" d="100"/>
          <a:sy n="62" d="100"/>
        </p:scale>
        <p:origin x="2412" y="72"/>
      </p:cViewPr>
      <p:guideLst>
        <p:guide orient="horz" pos="2160"/>
        <p:guide pos="3840"/>
      </p:guideLst>
    </p:cSldViewPr>
  </p:slideViewPr>
  <p:notesTextViewPr>
    <p:cViewPr>
      <p:scale>
        <a:sx n="1" d="1"/>
        <a:sy n="1" d="1"/>
      </p:scale>
      <p:origin x="0" y="0"/>
    </p:cViewPr>
  </p:notesTextViewPr>
  <p:notesViewPr>
    <p:cSldViewPr snapToGrid="0">
      <p:cViewPr varScale="1">
        <p:scale>
          <a:sx n="97" d="100"/>
          <a:sy n="97" d="100"/>
        </p:scale>
        <p:origin x="-26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F:\Results\2015ByYear.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I:\Results\ascDAIL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F:\Results\2015ByYear.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I:\Results\ascDAILY.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I:\Results\ascDAILY.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I:\Results\douDAILY.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I:\Results\douDAILY.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I:\Results\douDAILY.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file:///I:\Results\mabDAILY.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I:\Results\mabDAILY.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I:\Results\mabDAILY.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I:\Results\thyDAILY.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I:\Results\thyDAILY.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Results\2015ByYear.xlsx"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I:\Results\thyDAILY.xlsx"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F:\Results\PublicationDelay.xlsx"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F:\Results\LateCount.xlsx"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file:///F:\Results\LateCoun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F:\Results\2015ByYea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F:\Results\2015ByYear.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F:\Results\2015ByYear.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F:\Results\2015ByMont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dirty="0"/>
              <a:t>Data available</a:t>
            </a:r>
            <a:r>
              <a:rPr lang="en-US" baseline="0" dirty="0"/>
              <a:t> for yearly comparison </a:t>
            </a:r>
            <a:r>
              <a:rPr lang="en-US" dirty="0"/>
              <a:t>%</a:t>
            </a:r>
            <a:r>
              <a:rPr lang="en-US" baseline="0" dirty="0"/>
              <a:t>  (X)</a:t>
            </a:r>
            <a:endParaRPr lang="en-US" dirty="0"/>
          </a:p>
        </c:rich>
      </c:tx>
      <c:overlay val="0"/>
    </c:title>
    <c:autoTitleDeleted val="0"/>
    <c:plotArea>
      <c:layout/>
      <c:lineChart>
        <c:grouping val="standard"/>
        <c:varyColors val="0"/>
        <c:ser>
          <c:idx val="0"/>
          <c:order val="0"/>
          <c:tx>
            <c:strRef>
              <c:f>'2015ByYear'!$J$1</c:f>
              <c:strCache>
                <c:ptCount val="1"/>
                <c:pt idx="0">
                  <c:v>% data available</c:v>
                </c:pt>
              </c:strCache>
            </c:strRef>
          </c:tx>
          <c:marker>
            <c:symbol val="circle"/>
            <c:size val="9"/>
          </c:marker>
          <c:cat>
            <c:strRef>
              <c:f>'2015ByYear'!$A$2:$A$54</c:f>
              <c:strCache>
                <c:ptCount val="53"/>
                <c:pt idx="0">
                  <c:v>abk</c:v>
                </c:pt>
                <c:pt idx="1">
                  <c:v>api</c:v>
                </c:pt>
                <c:pt idx="2">
                  <c:v>asc</c:v>
                </c:pt>
                <c:pt idx="3">
                  <c:v>asp</c:v>
                </c:pt>
                <c:pt idx="4">
                  <c:v>bel</c:v>
                </c:pt>
                <c:pt idx="5">
                  <c:v>bou</c:v>
                </c:pt>
                <c:pt idx="6">
                  <c:v>brw</c:v>
                </c:pt>
                <c:pt idx="7">
                  <c:v>cki</c:v>
                </c:pt>
                <c:pt idx="8">
                  <c:v>cmo</c:v>
                </c:pt>
                <c:pt idx="9">
                  <c:v>cnb</c:v>
                </c:pt>
                <c:pt idx="10">
                  <c:v>csy</c:v>
                </c:pt>
                <c:pt idx="11">
                  <c:v>cta</c:v>
                </c:pt>
                <c:pt idx="12">
                  <c:v>dou</c:v>
                </c:pt>
                <c:pt idx="13">
                  <c:v>ebr</c:v>
                </c:pt>
                <c:pt idx="14">
                  <c:v>esk</c:v>
                </c:pt>
                <c:pt idx="15">
                  <c:v>frd</c:v>
                </c:pt>
                <c:pt idx="16">
                  <c:v>fur</c:v>
                </c:pt>
                <c:pt idx="17">
                  <c:v>gng</c:v>
                </c:pt>
                <c:pt idx="18">
                  <c:v>gua</c:v>
                </c:pt>
                <c:pt idx="19">
                  <c:v>had</c:v>
                </c:pt>
                <c:pt idx="20">
                  <c:v>her</c:v>
                </c:pt>
                <c:pt idx="21">
                  <c:v>hon</c:v>
                </c:pt>
                <c:pt idx="22">
                  <c:v>hrn</c:v>
                </c:pt>
                <c:pt idx="23">
                  <c:v>jco</c:v>
                </c:pt>
                <c:pt idx="24">
                  <c:v>kak</c:v>
                </c:pt>
                <c:pt idx="25">
                  <c:v>kdu</c:v>
                </c:pt>
                <c:pt idx="26">
                  <c:v>kep</c:v>
                </c:pt>
                <c:pt idx="27">
                  <c:v>khb</c:v>
                </c:pt>
                <c:pt idx="28">
                  <c:v>kny</c:v>
                </c:pt>
                <c:pt idx="29">
                  <c:v>ler</c:v>
                </c:pt>
                <c:pt idx="30">
                  <c:v>lrm</c:v>
                </c:pt>
                <c:pt idx="31">
                  <c:v>lyc</c:v>
                </c:pt>
                <c:pt idx="32">
                  <c:v>mab</c:v>
                </c:pt>
                <c:pt idx="33">
                  <c:v>maw</c:v>
                </c:pt>
                <c:pt idx="34">
                  <c:v>mcq</c:v>
                </c:pt>
                <c:pt idx="35">
                  <c:v>mgd</c:v>
                </c:pt>
                <c:pt idx="36">
                  <c:v>mmb</c:v>
                </c:pt>
                <c:pt idx="37">
                  <c:v>new</c:v>
                </c:pt>
                <c:pt idx="38">
                  <c:v>ngk</c:v>
                </c:pt>
                <c:pt idx="39">
                  <c:v>nvs</c:v>
                </c:pt>
                <c:pt idx="40">
                  <c:v>pet</c:v>
                </c:pt>
                <c:pt idx="41">
                  <c:v>pst</c:v>
                </c:pt>
                <c:pt idx="42">
                  <c:v>sba</c:v>
                </c:pt>
                <c:pt idx="43">
                  <c:v>sbl</c:v>
                </c:pt>
                <c:pt idx="44">
                  <c:v>sfs</c:v>
                </c:pt>
                <c:pt idx="45">
                  <c:v>sjg</c:v>
                </c:pt>
                <c:pt idx="46">
                  <c:v>spt</c:v>
                </c:pt>
                <c:pt idx="47">
                  <c:v>sua</c:v>
                </c:pt>
                <c:pt idx="48">
                  <c:v>tam</c:v>
                </c:pt>
                <c:pt idx="49">
                  <c:v>tdc</c:v>
                </c:pt>
                <c:pt idx="50">
                  <c:v>thy</c:v>
                </c:pt>
                <c:pt idx="51">
                  <c:v>tuc</c:v>
                </c:pt>
                <c:pt idx="52">
                  <c:v>ups</c:v>
                </c:pt>
              </c:strCache>
            </c:strRef>
          </c:cat>
          <c:val>
            <c:numRef>
              <c:f>'2015ByYear'!$J$2:$J$54</c:f>
              <c:numCache>
                <c:formatCode>0.0</c:formatCode>
                <c:ptCount val="53"/>
                <c:pt idx="0">
                  <c:v>100</c:v>
                </c:pt>
                <c:pt idx="1">
                  <c:v>96.973173515981742</c:v>
                </c:pt>
                <c:pt idx="2">
                  <c:v>99.486301369863014</c:v>
                </c:pt>
                <c:pt idx="3">
                  <c:v>99.777777777777771</c:v>
                </c:pt>
                <c:pt idx="4">
                  <c:v>99.992770167427707</c:v>
                </c:pt>
                <c:pt idx="5">
                  <c:v>99.943683409436829</c:v>
                </c:pt>
                <c:pt idx="6">
                  <c:v>99.917808219178085</c:v>
                </c:pt>
                <c:pt idx="7">
                  <c:v>99.950722983257236</c:v>
                </c:pt>
                <c:pt idx="8">
                  <c:v>98.901636225266358</c:v>
                </c:pt>
                <c:pt idx="9">
                  <c:v>99.944824961948257</c:v>
                </c:pt>
                <c:pt idx="10">
                  <c:v>99.594939117199388</c:v>
                </c:pt>
                <c:pt idx="11">
                  <c:v>85.135654490106546</c:v>
                </c:pt>
                <c:pt idx="12">
                  <c:v>96.107496194824961</c:v>
                </c:pt>
                <c:pt idx="13">
                  <c:v>99.835616438356169</c:v>
                </c:pt>
                <c:pt idx="14">
                  <c:v>100</c:v>
                </c:pt>
                <c:pt idx="15">
                  <c:v>99.209284627092842</c:v>
                </c:pt>
                <c:pt idx="16">
                  <c:v>66.575342465753423</c:v>
                </c:pt>
                <c:pt idx="17">
                  <c:v>99.989155251141554</c:v>
                </c:pt>
                <c:pt idx="18">
                  <c:v>99.500951293759513</c:v>
                </c:pt>
                <c:pt idx="19">
                  <c:v>99.99448249619482</c:v>
                </c:pt>
                <c:pt idx="20">
                  <c:v>99.691971080669717</c:v>
                </c:pt>
                <c:pt idx="21">
                  <c:v>99.468607305936075</c:v>
                </c:pt>
                <c:pt idx="22">
                  <c:v>99.993340943683407</c:v>
                </c:pt>
                <c:pt idx="23">
                  <c:v>46.008181126331813</c:v>
                </c:pt>
                <c:pt idx="24">
                  <c:v>100</c:v>
                </c:pt>
                <c:pt idx="25">
                  <c:v>99.913812785388131</c:v>
                </c:pt>
                <c:pt idx="26">
                  <c:v>97.792998477929984</c:v>
                </c:pt>
                <c:pt idx="27">
                  <c:v>93.533485540334851</c:v>
                </c:pt>
                <c:pt idx="28">
                  <c:v>99.998287671232873</c:v>
                </c:pt>
                <c:pt idx="29">
                  <c:v>100</c:v>
                </c:pt>
                <c:pt idx="30">
                  <c:v>99.99695585996956</c:v>
                </c:pt>
                <c:pt idx="31">
                  <c:v>100</c:v>
                </c:pt>
                <c:pt idx="32">
                  <c:v>90.054604261796044</c:v>
                </c:pt>
                <c:pt idx="33">
                  <c:v>99.992770167427707</c:v>
                </c:pt>
                <c:pt idx="34">
                  <c:v>99.996575342465746</c:v>
                </c:pt>
                <c:pt idx="35">
                  <c:v>98.3607305936073</c:v>
                </c:pt>
                <c:pt idx="36">
                  <c:v>100</c:v>
                </c:pt>
                <c:pt idx="37">
                  <c:v>99.541856925418571</c:v>
                </c:pt>
                <c:pt idx="38">
                  <c:v>100</c:v>
                </c:pt>
                <c:pt idx="39">
                  <c:v>99.465753424657535</c:v>
                </c:pt>
                <c:pt idx="40">
                  <c:v>99.984208523592088</c:v>
                </c:pt>
                <c:pt idx="41">
                  <c:v>98.706621004566216</c:v>
                </c:pt>
                <c:pt idx="42">
                  <c:v>98.889649923896499</c:v>
                </c:pt>
                <c:pt idx="43">
                  <c:v>99.384703196347033</c:v>
                </c:pt>
                <c:pt idx="44">
                  <c:v>96.336948249619482</c:v>
                </c:pt>
                <c:pt idx="45">
                  <c:v>99.642123287671239</c:v>
                </c:pt>
                <c:pt idx="46">
                  <c:v>100</c:v>
                </c:pt>
                <c:pt idx="47">
                  <c:v>41.368150684931507</c:v>
                </c:pt>
                <c:pt idx="48">
                  <c:v>99.6246194824962</c:v>
                </c:pt>
                <c:pt idx="49">
                  <c:v>96.286149162861491</c:v>
                </c:pt>
                <c:pt idx="50">
                  <c:v>49.673135464231358</c:v>
                </c:pt>
                <c:pt idx="51">
                  <c:v>16.712328767123289</c:v>
                </c:pt>
                <c:pt idx="52">
                  <c:v>100</c:v>
                </c:pt>
              </c:numCache>
            </c:numRef>
          </c:val>
          <c:smooth val="0"/>
          <c:extLst>
            <c:ext xmlns:c16="http://schemas.microsoft.com/office/drawing/2014/chart" uri="{C3380CC4-5D6E-409C-BE32-E72D297353CC}">
              <c16:uniqueId val="{00000000-0748-4995-A814-9EC0017CE1F8}"/>
            </c:ext>
          </c:extLst>
        </c:ser>
        <c:dLbls>
          <c:showLegendKey val="0"/>
          <c:showVal val="0"/>
          <c:showCatName val="0"/>
          <c:showSerName val="0"/>
          <c:showPercent val="0"/>
          <c:showBubbleSize val="0"/>
        </c:dLbls>
        <c:marker val="1"/>
        <c:smooth val="0"/>
        <c:axId val="155347584"/>
        <c:axId val="155810048"/>
      </c:lineChart>
      <c:catAx>
        <c:axId val="155347584"/>
        <c:scaling>
          <c:orientation val="minMax"/>
        </c:scaling>
        <c:delete val="0"/>
        <c:axPos val="b"/>
        <c:majorGridlines/>
        <c:numFmt formatCode="General" sourceLinked="0"/>
        <c:majorTickMark val="out"/>
        <c:minorTickMark val="none"/>
        <c:tickLblPos val="nextTo"/>
        <c:txPr>
          <a:bodyPr/>
          <a:lstStyle/>
          <a:p>
            <a:pPr>
              <a:defRPr sz="1200" b="1" i="0" baseline="0"/>
            </a:pPr>
            <a:endParaRPr lang="en-US"/>
          </a:p>
        </c:txPr>
        <c:crossAx val="155810048"/>
        <c:crosses val="autoZero"/>
        <c:auto val="1"/>
        <c:lblAlgn val="ctr"/>
        <c:lblOffset val="100"/>
        <c:noMultiLvlLbl val="0"/>
      </c:catAx>
      <c:valAx>
        <c:axId val="155810048"/>
        <c:scaling>
          <c:orientation val="minMax"/>
          <c:max val="105"/>
          <c:min val="0"/>
        </c:scaling>
        <c:delete val="0"/>
        <c:axPos val="l"/>
        <c:majorGridlines/>
        <c:numFmt formatCode="0.0" sourceLinked="1"/>
        <c:majorTickMark val="out"/>
        <c:minorTickMark val="none"/>
        <c:tickLblPos val="nextTo"/>
        <c:crossAx val="155347584"/>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a:t>Min and max (X)</a:t>
            </a:r>
          </a:p>
        </c:rich>
      </c:tx>
      <c:overlay val="0"/>
    </c:title>
    <c:autoTitleDeleted val="0"/>
    <c:plotArea>
      <c:layout>
        <c:manualLayout>
          <c:layoutTarget val="inner"/>
          <c:xMode val="edge"/>
          <c:yMode val="edge"/>
          <c:x val="4.4852204959558169E-2"/>
          <c:y val="0.19480351414406533"/>
          <c:w val="0.93629499305514885"/>
          <c:h val="0.75379593175853021"/>
        </c:manualLayout>
      </c:layout>
      <c:lineChart>
        <c:grouping val="standard"/>
        <c:varyColors val="0"/>
        <c:ser>
          <c:idx val="0"/>
          <c:order val="0"/>
          <c:spPr>
            <a:ln w="25400"/>
          </c:spPr>
          <c:marker>
            <c:symbol val="none"/>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'2015ByMonth'!$E$2:$E$604</c:f>
              <c:numCache>
                <c:formatCode>General</c:formatCode>
                <c:ptCount val="603"/>
                <c:pt idx="0">
                  <c:v>0</c:v>
                </c:pt>
                <c:pt idx="1">
                  <c:v>0</c:v>
                </c:pt>
                <c:pt idx="2">
                  <c:v>0</c:v>
                </c:pt>
                <c:pt idx="3">
                  <c:v>-0.5</c:v>
                </c:pt>
                <c:pt idx="4">
                  <c:v>-0.5</c:v>
                </c:pt>
                <c:pt idx="5">
                  <c:v>0</c:v>
                </c:pt>
                <c:pt idx="6">
                  <c:v>0</c:v>
                </c:pt>
                <c:pt idx="7">
                  <c:v>-0.1</c:v>
                </c:pt>
                <c:pt idx="8">
                  <c:v>0</c:v>
                </c:pt>
                <c:pt idx="9">
                  <c:v>0</c:v>
                </c:pt>
                <c:pt idx="10">
                  <c:v>0</c:v>
                </c:pt>
                <c:pt idx="11">
                  <c:v>0</c:v>
                </c:pt>
                <c:pt idx="12">
                  <c:v>-0.05</c:v>
                </c:pt>
                <c:pt idx="13">
                  <c:v>-0.05</c:v>
                </c:pt>
                <c:pt idx="14">
                  <c:v>-64.3</c:v>
                </c:pt>
                <c:pt idx="15">
                  <c:v>-0.05</c:v>
                </c:pt>
                <c:pt idx="16">
                  <c:v>-0.05</c:v>
                </c:pt>
                <c:pt idx="17">
                  <c:v>-0.05</c:v>
                </c:pt>
                <c:pt idx="18">
                  <c:v>-0.05</c:v>
                </c:pt>
                <c:pt idx="19">
                  <c:v>-0.05</c:v>
                </c:pt>
                <c:pt idx="20">
                  <c:v>-0.05</c:v>
                </c:pt>
                <c:pt idx="21">
                  <c:v>-0.05</c:v>
                </c:pt>
                <c:pt idx="22">
                  <c:v>-0.05</c:v>
                </c:pt>
                <c:pt idx="23">
                  <c:v>-0.05</c:v>
                </c:pt>
                <c:pt idx="24">
                  <c:v>-0.67</c:v>
                </c:pt>
                <c:pt idx="25">
                  <c:v>-1.57</c:v>
                </c:pt>
                <c:pt idx="26">
                  <c:v>-1.83</c:v>
                </c:pt>
                <c:pt idx="27">
                  <c:v>-0.46</c:v>
                </c:pt>
                <c:pt idx="28">
                  <c:v>-0.52</c:v>
                </c:pt>
                <c:pt idx="29">
                  <c:v>-0.53</c:v>
                </c:pt>
                <c:pt idx="30">
                  <c:v>-0.24</c:v>
                </c:pt>
                <c:pt idx="31">
                  <c:v>0.88</c:v>
                </c:pt>
                <c:pt idx="32">
                  <c:v>1.89</c:v>
                </c:pt>
                <c:pt idx="33">
                  <c:v>1.77</c:v>
                </c:pt>
                <c:pt idx="34">
                  <c:v>-3.65</c:v>
                </c:pt>
                <c:pt idx="35">
                  <c:v>-4.12</c:v>
                </c:pt>
                <c:pt idx="36">
                  <c:v>0.75</c:v>
                </c:pt>
                <c:pt idx="37">
                  <c:v>0.68</c:v>
                </c:pt>
                <c:pt idx="38">
                  <c:v>0.02</c:v>
                </c:pt>
                <c:pt idx="39">
                  <c:v>-0.84</c:v>
                </c:pt>
                <c:pt idx="40">
                  <c:v>-0.43</c:v>
                </c:pt>
                <c:pt idx="41">
                  <c:v>-0.43</c:v>
                </c:pt>
                <c:pt idx="42">
                  <c:v>-0.24</c:v>
                </c:pt>
                <c:pt idx="43">
                  <c:v>-0.64</c:v>
                </c:pt>
                <c:pt idx="44">
                  <c:v>-0.56999999999999995</c:v>
                </c:pt>
                <c:pt idx="45">
                  <c:v>0.02</c:v>
                </c:pt>
                <c:pt idx="46">
                  <c:v>0.18</c:v>
                </c:pt>
                <c:pt idx="47">
                  <c:v>-0.21</c:v>
                </c:pt>
                <c:pt idx="48">
                  <c:v>-0.3</c:v>
                </c:pt>
                <c:pt idx="49">
                  <c:v>-0.8</c:v>
                </c:pt>
                <c:pt idx="50">
                  <c:v>-0.7</c:v>
                </c:pt>
                <c:pt idx="51">
                  <c:v>-0.5</c:v>
                </c:pt>
                <c:pt idx="52">
                  <c:v>-0.7</c:v>
                </c:pt>
                <c:pt idx="53">
                  <c:v>-0.1</c:v>
                </c:pt>
                <c:pt idx="54">
                  <c:v>-0.2</c:v>
                </c:pt>
                <c:pt idx="55">
                  <c:v>-0.6</c:v>
                </c:pt>
                <c:pt idx="56">
                  <c:v>-0.1</c:v>
                </c:pt>
                <c:pt idx="57">
                  <c:v>-0.2</c:v>
                </c:pt>
                <c:pt idx="58">
                  <c:v>-0.2</c:v>
                </c:pt>
                <c:pt idx="59">
                  <c:v>-0.5</c:v>
                </c:pt>
                <c:pt idx="60">
                  <c:v>-0.4</c:v>
                </c:pt>
                <c:pt idx="61">
                  <c:v>-0.4</c:v>
                </c:pt>
                <c:pt idx="62">
                  <c:v>-0.2</c:v>
                </c:pt>
                <c:pt idx="63">
                  <c:v>-0.5</c:v>
                </c:pt>
                <c:pt idx="64">
                  <c:v>-0.2</c:v>
                </c:pt>
                <c:pt idx="65">
                  <c:v>-0.4</c:v>
                </c:pt>
                <c:pt idx="66">
                  <c:v>-0.3</c:v>
                </c:pt>
                <c:pt idx="67">
                  <c:v>-0.5</c:v>
                </c:pt>
                <c:pt idx="68">
                  <c:v>-0.7</c:v>
                </c:pt>
                <c:pt idx="69">
                  <c:v>-2.4</c:v>
                </c:pt>
                <c:pt idx="70">
                  <c:v>-0.5</c:v>
                </c:pt>
                <c:pt idx="71">
                  <c:v>-0.7</c:v>
                </c:pt>
                <c:pt idx="72">
                  <c:v>-0.6</c:v>
                </c:pt>
                <c:pt idx="73">
                  <c:v>-0.4</c:v>
                </c:pt>
                <c:pt idx="74">
                  <c:v>-0.4</c:v>
                </c:pt>
                <c:pt idx="75">
                  <c:v>-0.8</c:v>
                </c:pt>
                <c:pt idx="76">
                  <c:v>-0.7</c:v>
                </c:pt>
                <c:pt idx="77">
                  <c:v>-0.5</c:v>
                </c:pt>
                <c:pt idx="78">
                  <c:v>-0.8</c:v>
                </c:pt>
                <c:pt idx="79">
                  <c:v>-0.5</c:v>
                </c:pt>
                <c:pt idx="80">
                  <c:v>-0.1</c:v>
                </c:pt>
                <c:pt idx="81">
                  <c:v>0</c:v>
                </c:pt>
                <c:pt idx="82">
                  <c:v>-1.3</c:v>
                </c:pt>
                <c:pt idx="83">
                  <c:v>-0.3</c:v>
                </c:pt>
                <c:pt idx="84">
                  <c:v>-0.1</c:v>
                </c:pt>
                <c:pt idx="85">
                  <c:v>-0.11</c:v>
                </c:pt>
                <c:pt idx="86">
                  <c:v>-0.1</c:v>
                </c:pt>
                <c:pt idx="87">
                  <c:v>0.19</c:v>
                </c:pt>
                <c:pt idx="88">
                  <c:v>0.4</c:v>
                </c:pt>
                <c:pt idx="89">
                  <c:v>0.4</c:v>
                </c:pt>
                <c:pt idx="90">
                  <c:v>1.1299999999999999</c:v>
                </c:pt>
                <c:pt idx="91">
                  <c:v>1.32</c:v>
                </c:pt>
                <c:pt idx="92">
                  <c:v>0.93</c:v>
                </c:pt>
                <c:pt idx="93">
                  <c:v>0.9</c:v>
                </c:pt>
                <c:pt idx="94">
                  <c:v>-0.61</c:v>
                </c:pt>
                <c:pt idx="95">
                  <c:v>-1.1100000000000001</c:v>
                </c:pt>
                <c:pt idx="96">
                  <c:v>-0.1</c:v>
                </c:pt>
                <c:pt idx="97">
                  <c:v>-2.1</c:v>
                </c:pt>
                <c:pt idx="98">
                  <c:v>-0.5</c:v>
                </c:pt>
                <c:pt idx="99">
                  <c:v>-0.9</c:v>
                </c:pt>
                <c:pt idx="100">
                  <c:v>-0.3</c:v>
                </c:pt>
                <c:pt idx="101">
                  <c:v>0</c:v>
                </c:pt>
                <c:pt idx="102">
                  <c:v>-0.4</c:v>
                </c:pt>
                <c:pt idx="103">
                  <c:v>-0.2</c:v>
                </c:pt>
                <c:pt idx="104">
                  <c:v>-0.2</c:v>
                </c:pt>
                <c:pt idx="105">
                  <c:v>-0.2</c:v>
                </c:pt>
                <c:pt idx="106">
                  <c:v>-0.2</c:v>
                </c:pt>
                <c:pt idx="107">
                  <c:v>-2.8</c:v>
                </c:pt>
                <c:pt idx="108">
                  <c:v>-0.65</c:v>
                </c:pt>
                <c:pt idx="109">
                  <c:v>-1.24</c:v>
                </c:pt>
                <c:pt idx="110">
                  <c:v>-0.43</c:v>
                </c:pt>
                <c:pt idx="111">
                  <c:v>-0.63</c:v>
                </c:pt>
                <c:pt idx="112">
                  <c:v>0.54</c:v>
                </c:pt>
                <c:pt idx="113">
                  <c:v>-0.12</c:v>
                </c:pt>
                <c:pt idx="114">
                  <c:v>-0.08</c:v>
                </c:pt>
                <c:pt idx="115">
                  <c:v>-0.86</c:v>
                </c:pt>
                <c:pt idx="116">
                  <c:v>-1.4</c:v>
                </c:pt>
                <c:pt idx="117">
                  <c:v>-0.97</c:v>
                </c:pt>
                <c:pt idx="118">
                  <c:v>-0.52</c:v>
                </c:pt>
                <c:pt idx="119">
                  <c:v>-0.52</c:v>
                </c:pt>
                <c:pt idx="120">
                  <c:v>-0.5</c:v>
                </c:pt>
                <c:pt idx="121">
                  <c:v>-0.9</c:v>
                </c:pt>
                <c:pt idx="122">
                  <c:v>-1.1000000000000001</c:v>
                </c:pt>
                <c:pt idx="123">
                  <c:v>-0.6</c:v>
                </c:pt>
                <c:pt idx="124">
                  <c:v>0</c:v>
                </c:pt>
                <c:pt idx="125">
                  <c:v>-1.5</c:v>
                </c:pt>
                <c:pt idx="126">
                  <c:v>-2.2000000000000002</c:v>
                </c:pt>
                <c:pt idx="127">
                  <c:v>-1.5</c:v>
                </c:pt>
                <c:pt idx="128">
                  <c:v>0.6</c:v>
                </c:pt>
                <c:pt idx="129">
                  <c:v>1</c:v>
                </c:pt>
                <c:pt idx="130">
                  <c:v>-0.3</c:v>
                </c:pt>
                <c:pt idx="131">
                  <c:v>-1.9</c:v>
                </c:pt>
                <c:pt idx="132">
                  <c:v>-0.55000000000000004</c:v>
                </c:pt>
                <c:pt idx="133">
                  <c:v>-0.34</c:v>
                </c:pt>
                <c:pt idx="134">
                  <c:v>-0.09</c:v>
                </c:pt>
                <c:pt idx="135">
                  <c:v>-0.13</c:v>
                </c:pt>
                <c:pt idx="136">
                  <c:v>-0.54</c:v>
                </c:pt>
                <c:pt idx="137">
                  <c:v>-0.47</c:v>
                </c:pt>
                <c:pt idx="138">
                  <c:v>-0.88</c:v>
                </c:pt>
                <c:pt idx="139">
                  <c:v>-0.23</c:v>
                </c:pt>
                <c:pt idx="140">
                  <c:v>-0.42</c:v>
                </c:pt>
                <c:pt idx="141">
                  <c:v>-1.98</c:v>
                </c:pt>
                <c:pt idx="142">
                  <c:v>-1.98</c:v>
                </c:pt>
                <c:pt idx="143">
                  <c:v>0</c:v>
                </c:pt>
                <c:pt idx="144">
                  <c:v>-0.2</c:v>
                </c:pt>
                <c:pt idx="145">
                  <c:v>-263.89999999999998</c:v>
                </c:pt>
                <c:pt idx="146">
                  <c:v>-7.1</c:v>
                </c:pt>
                <c:pt idx="147">
                  <c:v>-28</c:v>
                </c:pt>
                <c:pt idx="148">
                  <c:v>-1.2</c:v>
                </c:pt>
                <c:pt idx="149">
                  <c:v>-0.7</c:v>
                </c:pt>
                <c:pt idx="150">
                  <c:v>-14.9</c:v>
                </c:pt>
                <c:pt idx="151">
                  <c:v>-5.8</c:v>
                </c:pt>
                <c:pt idx="152">
                  <c:v>-0.4</c:v>
                </c:pt>
                <c:pt idx="153">
                  <c:v>-0.4</c:v>
                </c:pt>
                <c:pt idx="154">
                  <c:v>1.1000000000000001</c:v>
                </c:pt>
                <c:pt idx="155">
                  <c:v>-0.17</c:v>
                </c:pt>
                <c:pt idx="156">
                  <c:v>-0.22</c:v>
                </c:pt>
                <c:pt idx="157">
                  <c:v>-0.13</c:v>
                </c:pt>
                <c:pt idx="158">
                  <c:v>-0.19</c:v>
                </c:pt>
                <c:pt idx="159">
                  <c:v>-0.19</c:v>
                </c:pt>
                <c:pt idx="160">
                  <c:v>-0.12</c:v>
                </c:pt>
                <c:pt idx="161">
                  <c:v>-7.0000000000000007E-2</c:v>
                </c:pt>
                <c:pt idx="162">
                  <c:v>-0.72</c:v>
                </c:pt>
                <c:pt idx="163">
                  <c:v>-0.52</c:v>
                </c:pt>
                <c:pt idx="164">
                  <c:v>-0.46</c:v>
                </c:pt>
                <c:pt idx="165">
                  <c:v>-0.38</c:v>
                </c:pt>
                <c:pt idx="166">
                  <c:v>-0.04</c:v>
                </c:pt>
                <c:pt idx="167">
                  <c:v>-0.46</c:v>
                </c:pt>
                <c:pt idx="168">
                  <c:v>-0.17</c:v>
                </c:pt>
                <c:pt idx="169">
                  <c:v>-0.38</c:v>
                </c:pt>
                <c:pt idx="170">
                  <c:v>-0.36</c:v>
                </c:pt>
                <c:pt idx="171">
                  <c:v>-2.4700000000000002</c:v>
                </c:pt>
                <c:pt idx="172">
                  <c:v>-0.45</c:v>
                </c:pt>
                <c:pt idx="173">
                  <c:v>0.17</c:v>
                </c:pt>
                <c:pt idx="174">
                  <c:v>-0.22</c:v>
                </c:pt>
                <c:pt idx="175">
                  <c:v>-0.42</c:v>
                </c:pt>
                <c:pt idx="176">
                  <c:v>-0.41</c:v>
                </c:pt>
                <c:pt idx="177">
                  <c:v>-0.42</c:v>
                </c:pt>
                <c:pt idx="178">
                  <c:v>-0.28999999999999998</c:v>
                </c:pt>
                <c:pt idx="179">
                  <c:v>-0.2</c:v>
                </c:pt>
                <c:pt idx="180">
                  <c:v>-0.2</c:v>
                </c:pt>
                <c:pt idx="181">
                  <c:v>-0.4</c:v>
                </c:pt>
                <c:pt idx="182">
                  <c:v>-0.1</c:v>
                </c:pt>
                <c:pt idx="183">
                  <c:v>-0.4</c:v>
                </c:pt>
                <c:pt idx="184">
                  <c:v>-0.7</c:v>
                </c:pt>
                <c:pt idx="185">
                  <c:v>-0.6</c:v>
                </c:pt>
                <c:pt idx="186">
                  <c:v>-0.1</c:v>
                </c:pt>
                <c:pt idx="187">
                  <c:v>-0.1</c:v>
                </c:pt>
                <c:pt idx="188">
                  <c:v>0</c:v>
                </c:pt>
                <c:pt idx="189">
                  <c:v>-0.4</c:v>
                </c:pt>
                <c:pt idx="190">
                  <c:v>-0.6</c:v>
                </c:pt>
                <c:pt idx="191">
                  <c:v>0.52</c:v>
                </c:pt>
                <c:pt idx="192">
                  <c:v>0.56999999999999995</c:v>
                </c:pt>
                <c:pt idx="193">
                  <c:v>0.34</c:v>
                </c:pt>
                <c:pt idx="194">
                  <c:v>-0.05</c:v>
                </c:pt>
                <c:pt idx="195">
                  <c:v>-0.03</c:v>
                </c:pt>
                <c:pt idx="196">
                  <c:v>-0.05</c:v>
                </c:pt>
                <c:pt idx="197">
                  <c:v>-0.04</c:v>
                </c:pt>
                <c:pt idx="198">
                  <c:v>-0.41</c:v>
                </c:pt>
                <c:pt idx="199">
                  <c:v>-0.9</c:v>
                </c:pt>
                <c:pt idx="200">
                  <c:v>-0.18</c:v>
                </c:pt>
                <c:pt idx="201">
                  <c:v>-0.28000000000000003</c:v>
                </c:pt>
                <c:pt idx="202">
                  <c:v>-0.13</c:v>
                </c:pt>
                <c:pt idx="203">
                  <c:v>-0.13</c:v>
                </c:pt>
                <c:pt idx="204">
                  <c:v>0.02</c:v>
                </c:pt>
                <c:pt idx="205">
                  <c:v>0.1</c:v>
                </c:pt>
                <c:pt idx="206">
                  <c:v>0.11</c:v>
                </c:pt>
                <c:pt idx="207">
                  <c:v>-0.2</c:v>
                </c:pt>
                <c:pt idx="208">
                  <c:v>0.46</c:v>
                </c:pt>
                <c:pt idx="209">
                  <c:v>-0.71</c:v>
                </c:pt>
                <c:pt idx="210">
                  <c:v>-1.23</c:v>
                </c:pt>
                <c:pt idx="211">
                  <c:v>-0.1</c:v>
                </c:pt>
                <c:pt idx="212">
                  <c:v>-0.1</c:v>
                </c:pt>
                <c:pt idx="213">
                  <c:v>-0.1</c:v>
                </c:pt>
                <c:pt idx="214">
                  <c:v>-0.1</c:v>
                </c:pt>
                <c:pt idx="215">
                  <c:v>-0.3</c:v>
                </c:pt>
                <c:pt idx="216">
                  <c:v>0</c:v>
                </c:pt>
                <c:pt idx="217">
                  <c:v>-0.2</c:v>
                </c:pt>
                <c:pt idx="218">
                  <c:v>-0.1</c:v>
                </c:pt>
                <c:pt idx="219">
                  <c:v>-0.3</c:v>
                </c:pt>
                <c:pt idx="220">
                  <c:v>-0.2</c:v>
                </c:pt>
                <c:pt idx="221">
                  <c:v>-0.2</c:v>
                </c:pt>
                <c:pt idx="222">
                  <c:v>-0.1</c:v>
                </c:pt>
                <c:pt idx="223">
                  <c:v>-0.38</c:v>
                </c:pt>
                <c:pt idx="224">
                  <c:v>-0.12</c:v>
                </c:pt>
                <c:pt idx="225">
                  <c:v>-0.19</c:v>
                </c:pt>
                <c:pt idx="226">
                  <c:v>-0.14000000000000001</c:v>
                </c:pt>
                <c:pt idx="227">
                  <c:v>0.09</c:v>
                </c:pt>
                <c:pt idx="228">
                  <c:v>-0.16</c:v>
                </c:pt>
                <c:pt idx="229">
                  <c:v>-0.11</c:v>
                </c:pt>
                <c:pt idx="230">
                  <c:v>-0.08</c:v>
                </c:pt>
                <c:pt idx="231">
                  <c:v>-0.87</c:v>
                </c:pt>
                <c:pt idx="232">
                  <c:v>-0.97</c:v>
                </c:pt>
                <c:pt idx="233">
                  <c:v>-0.28999999999999998</c:v>
                </c:pt>
                <c:pt idx="234">
                  <c:v>-0.09</c:v>
                </c:pt>
                <c:pt idx="235">
                  <c:v>-0.43</c:v>
                </c:pt>
                <c:pt idx="236">
                  <c:v>-0.5</c:v>
                </c:pt>
                <c:pt idx="237">
                  <c:v>-0.32</c:v>
                </c:pt>
                <c:pt idx="238">
                  <c:v>-0.74</c:v>
                </c:pt>
                <c:pt idx="239">
                  <c:v>-0.45</c:v>
                </c:pt>
                <c:pt idx="240">
                  <c:v>-0.6</c:v>
                </c:pt>
                <c:pt idx="241">
                  <c:v>-0.57999999999999996</c:v>
                </c:pt>
                <c:pt idx="242">
                  <c:v>-0.48</c:v>
                </c:pt>
                <c:pt idx="243">
                  <c:v>-0.94</c:v>
                </c:pt>
                <c:pt idx="244">
                  <c:v>-0.78</c:v>
                </c:pt>
                <c:pt idx="245">
                  <c:v>-0.41</c:v>
                </c:pt>
                <c:pt idx="246">
                  <c:v>-0.82</c:v>
                </c:pt>
                <c:pt idx="247">
                  <c:v>-0.2</c:v>
                </c:pt>
                <c:pt idx="248">
                  <c:v>-0.1</c:v>
                </c:pt>
                <c:pt idx="249">
                  <c:v>-0.2</c:v>
                </c:pt>
                <c:pt idx="250">
                  <c:v>-0.3</c:v>
                </c:pt>
                <c:pt idx="251">
                  <c:v>-0.1</c:v>
                </c:pt>
                <c:pt idx="252">
                  <c:v>-0.1</c:v>
                </c:pt>
                <c:pt idx="253">
                  <c:v>-0.2</c:v>
                </c:pt>
                <c:pt idx="254">
                  <c:v>-0.5</c:v>
                </c:pt>
                <c:pt idx="255">
                  <c:v>-0.1</c:v>
                </c:pt>
                <c:pt idx="256">
                  <c:v>-0.6</c:v>
                </c:pt>
                <c:pt idx="257">
                  <c:v>-0.3</c:v>
                </c:pt>
                <c:pt idx="258">
                  <c:v>-0.2</c:v>
                </c:pt>
                <c:pt idx="259">
                  <c:v>-0.6</c:v>
                </c:pt>
                <c:pt idx="260">
                  <c:v>-0.9</c:v>
                </c:pt>
                <c:pt idx="261">
                  <c:v>-1.5</c:v>
                </c:pt>
                <c:pt idx="262">
                  <c:v>-2.6</c:v>
                </c:pt>
                <c:pt idx="263">
                  <c:v>-2</c:v>
                </c:pt>
                <c:pt idx="264">
                  <c:v>-1.8</c:v>
                </c:pt>
                <c:pt idx="265">
                  <c:v>-3.6</c:v>
                </c:pt>
                <c:pt idx="266">
                  <c:v>-2.7</c:v>
                </c:pt>
                <c:pt idx="267">
                  <c:v>-2.6</c:v>
                </c:pt>
                <c:pt idx="268">
                  <c:v>-1.8</c:v>
                </c:pt>
                <c:pt idx="269">
                  <c:v>-3.8</c:v>
                </c:pt>
                <c:pt idx="270">
                  <c:v>-3.7</c:v>
                </c:pt>
                <c:pt idx="271">
                  <c:v>0.5</c:v>
                </c:pt>
                <c:pt idx="272">
                  <c:v>-0.28000000000000003</c:v>
                </c:pt>
                <c:pt idx="273">
                  <c:v>-0.09</c:v>
                </c:pt>
                <c:pt idx="274">
                  <c:v>-1.56</c:v>
                </c:pt>
                <c:pt idx="275">
                  <c:v>-1.76</c:v>
                </c:pt>
                <c:pt idx="276">
                  <c:v>0.03</c:v>
                </c:pt>
                <c:pt idx="277">
                  <c:v>0.15</c:v>
                </c:pt>
                <c:pt idx="278">
                  <c:v>-0.04</c:v>
                </c:pt>
                <c:pt idx="279">
                  <c:v>-0.05</c:v>
                </c:pt>
                <c:pt idx="280">
                  <c:v>-0.04</c:v>
                </c:pt>
                <c:pt idx="281">
                  <c:v>-0.05</c:v>
                </c:pt>
                <c:pt idx="282">
                  <c:v>-0.04</c:v>
                </c:pt>
                <c:pt idx="283">
                  <c:v>-0.04</c:v>
                </c:pt>
                <c:pt idx="284">
                  <c:v>-0.04</c:v>
                </c:pt>
                <c:pt idx="285">
                  <c:v>-0.05</c:v>
                </c:pt>
                <c:pt idx="286">
                  <c:v>-0.04</c:v>
                </c:pt>
                <c:pt idx="287">
                  <c:v>-0.05</c:v>
                </c:pt>
                <c:pt idx="288">
                  <c:v>-0.05</c:v>
                </c:pt>
                <c:pt idx="289">
                  <c:v>-0.05</c:v>
                </c:pt>
                <c:pt idx="290">
                  <c:v>-1.67</c:v>
                </c:pt>
                <c:pt idx="291">
                  <c:v>-1.63</c:v>
                </c:pt>
                <c:pt idx="292">
                  <c:v>-0.05</c:v>
                </c:pt>
                <c:pt idx="293">
                  <c:v>0.16</c:v>
                </c:pt>
                <c:pt idx="294">
                  <c:v>1.79</c:v>
                </c:pt>
                <c:pt idx="295">
                  <c:v>2.17</c:v>
                </c:pt>
                <c:pt idx="296">
                  <c:v>2.0099999999999998</c:v>
                </c:pt>
                <c:pt idx="297">
                  <c:v>1.18</c:v>
                </c:pt>
                <c:pt idx="298">
                  <c:v>1.04</c:v>
                </c:pt>
                <c:pt idx="299">
                  <c:v>1.51</c:v>
                </c:pt>
                <c:pt idx="300">
                  <c:v>0.51</c:v>
                </c:pt>
                <c:pt idx="301">
                  <c:v>0.34</c:v>
                </c:pt>
                <c:pt idx="302">
                  <c:v>-0.04</c:v>
                </c:pt>
                <c:pt idx="303">
                  <c:v>0.53</c:v>
                </c:pt>
                <c:pt idx="304">
                  <c:v>0.49</c:v>
                </c:pt>
                <c:pt idx="305">
                  <c:v>-40.32</c:v>
                </c:pt>
                <c:pt idx="306">
                  <c:v>-0.65</c:v>
                </c:pt>
                <c:pt idx="307">
                  <c:v>-0.65</c:v>
                </c:pt>
                <c:pt idx="308">
                  <c:v>0.59</c:v>
                </c:pt>
                <c:pt idx="309">
                  <c:v>0.7</c:v>
                </c:pt>
                <c:pt idx="310">
                  <c:v>0.82</c:v>
                </c:pt>
                <c:pt idx="311">
                  <c:v>0.09</c:v>
                </c:pt>
                <c:pt idx="312">
                  <c:v>-0.06</c:v>
                </c:pt>
                <c:pt idx="313">
                  <c:v>-0.44</c:v>
                </c:pt>
                <c:pt idx="314">
                  <c:v>0.3</c:v>
                </c:pt>
                <c:pt idx="315">
                  <c:v>0.38</c:v>
                </c:pt>
                <c:pt idx="316">
                  <c:v>0.51</c:v>
                </c:pt>
                <c:pt idx="317">
                  <c:v>0.38</c:v>
                </c:pt>
                <c:pt idx="318">
                  <c:v>-0.01</c:v>
                </c:pt>
                <c:pt idx="319">
                  <c:v>0.64</c:v>
                </c:pt>
                <c:pt idx="320">
                  <c:v>-6.65</c:v>
                </c:pt>
                <c:pt idx="321">
                  <c:v>0.7</c:v>
                </c:pt>
                <c:pt idx="322">
                  <c:v>0.7</c:v>
                </c:pt>
                <c:pt idx="323">
                  <c:v>0.67</c:v>
                </c:pt>
                <c:pt idx="324">
                  <c:v>0.01</c:v>
                </c:pt>
                <c:pt idx="325">
                  <c:v>0.35</c:v>
                </c:pt>
                <c:pt idx="326">
                  <c:v>-0.05</c:v>
                </c:pt>
                <c:pt idx="327">
                  <c:v>-0.05</c:v>
                </c:pt>
                <c:pt idx="328">
                  <c:v>-0.05</c:v>
                </c:pt>
                <c:pt idx="329">
                  <c:v>-0.04</c:v>
                </c:pt>
                <c:pt idx="330">
                  <c:v>-0.05</c:v>
                </c:pt>
                <c:pt idx="331">
                  <c:v>-0.05</c:v>
                </c:pt>
                <c:pt idx="332">
                  <c:v>-0.05</c:v>
                </c:pt>
                <c:pt idx="333">
                  <c:v>-0.04</c:v>
                </c:pt>
                <c:pt idx="334">
                  <c:v>-0.05</c:v>
                </c:pt>
                <c:pt idx="335">
                  <c:v>-0.05</c:v>
                </c:pt>
                <c:pt idx="336">
                  <c:v>-0.05</c:v>
                </c:pt>
                <c:pt idx="337">
                  <c:v>-0.05</c:v>
                </c:pt>
                <c:pt idx="338">
                  <c:v>-0.3</c:v>
                </c:pt>
                <c:pt idx="339">
                  <c:v>-0.39</c:v>
                </c:pt>
                <c:pt idx="340">
                  <c:v>-0.38</c:v>
                </c:pt>
                <c:pt idx="341">
                  <c:v>-0.28000000000000003</c:v>
                </c:pt>
                <c:pt idx="342">
                  <c:v>-0.78</c:v>
                </c:pt>
                <c:pt idx="343">
                  <c:v>-0.79</c:v>
                </c:pt>
                <c:pt idx="344">
                  <c:v>-0.85</c:v>
                </c:pt>
                <c:pt idx="345">
                  <c:v>-0.47</c:v>
                </c:pt>
                <c:pt idx="346">
                  <c:v>-0.47</c:v>
                </c:pt>
                <c:pt idx="347">
                  <c:v>-0.18</c:v>
                </c:pt>
                <c:pt idx="348">
                  <c:v>-0.13</c:v>
                </c:pt>
                <c:pt idx="349">
                  <c:v>-0.04</c:v>
                </c:pt>
                <c:pt idx="350">
                  <c:v>-0.1</c:v>
                </c:pt>
                <c:pt idx="351">
                  <c:v>-1.4</c:v>
                </c:pt>
                <c:pt idx="352">
                  <c:v>-0.6</c:v>
                </c:pt>
                <c:pt idx="353">
                  <c:v>-1.1000000000000001</c:v>
                </c:pt>
                <c:pt idx="354">
                  <c:v>-1.2</c:v>
                </c:pt>
                <c:pt idx="355">
                  <c:v>-1</c:v>
                </c:pt>
                <c:pt idx="356">
                  <c:v>-1</c:v>
                </c:pt>
                <c:pt idx="357">
                  <c:v>-0.1</c:v>
                </c:pt>
                <c:pt idx="358">
                  <c:v>-0.2</c:v>
                </c:pt>
                <c:pt idx="359">
                  <c:v>0.4</c:v>
                </c:pt>
                <c:pt idx="360">
                  <c:v>0.2</c:v>
                </c:pt>
                <c:pt idx="361">
                  <c:v>-0.9</c:v>
                </c:pt>
                <c:pt idx="362">
                  <c:v>0</c:v>
                </c:pt>
                <c:pt idx="363">
                  <c:v>0</c:v>
                </c:pt>
                <c:pt idx="364">
                  <c:v>0</c:v>
                </c:pt>
                <c:pt idx="365">
                  <c:v>0</c:v>
                </c:pt>
                <c:pt idx="366">
                  <c:v>0</c:v>
                </c:pt>
                <c:pt idx="367">
                  <c:v>0</c:v>
                </c:pt>
                <c:pt idx="368">
                  <c:v>0</c:v>
                </c:pt>
                <c:pt idx="369">
                  <c:v>0</c:v>
                </c:pt>
                <c:pt idx="370">
                  <c:v>0</c:v>
                </c:pt>
                <c:pt idx="371">
                  <c:v>0</c:v>
                </c:pt>
                <c:pt idx="372">
                  <c:v>0</c:v>
                </c:pt>
                <c:pt idx="373">
                  <c:v>0</c:v>
                </c:pt>
                <c:pt idx="374">
                  <c:v>-1.6</c:v>
                </c:pt>
                <c:pt idx="375">
                  <c:v>-0.3</c:v>
                </c:pt>
                <c:pt idx="376">
                  <c:v>-0.3</c:v>
                </c:pt>
                <c:pt idx="377">
                  <c:v>1.6</c:v>
                </c:pt>
                <c:pt idx="378">
                  <c:v>2.4</c:v>
                </c:pt>
                <c:pt idx="379">
                  <c:v>-35</c:v>
                </c:pt>
                <c:pt idx="380">
                  <c:v>-0.2</c:v>
                </c:pt>
                <c:pt idx="381">
                  <c:v>0.6</c:v>
                </c:pt>
                <c:pt idx="382">
                  <c:v>-56.2</c:v>
                </c:pt>
                <c:pt idx="383">
                  <c:v>-0.2</c:v>
                </c:pt>
                <c:pt idx="384">
                  <c:v>5.5</c:v>
                </c:pt>
                <c:pt idx="385">
                  <c:v>-2.2000000000000002</c:v>
                </c:pt>
                <c:pt idx="386">
                  <c:v>-0.69</c:v>
                </c:pt>
                <c:pt idx="387">
                  <c:v>-0.61</c:v>
                </c:pt>
                <c:pt idx="388">
                  <c:v>7.0000000000000007E-2</c:v>
                </c:pt>
                <c:pt idx="389">
                  <c:v>-0.43</c:v>
                </c:pt>
                <c:pt idx="390">
                  <c:v>-0.38</c:v>
                </c:pt>
                <c:pt idx="391">
                  <c:v>-0.3</c:v>
                </c:pt>
                <c:pt idx="392">
                  <c:v>-0.53</c:v>
                </c:pt>
                <c:pt idx="393">
                  <c:v>-0.36</c:v>
                </c:pt>
                <c:pt idx="394">
                  <c:v>-0.97</c:v>
                </c:pt>
                <c:pt idx="395">
                  <c:v>-0.62</c:v>
                </c:pt>
                <c:pt idx="396">
                  <c:v>0.3</c:v>
                </c:pt>
                <c:pt idx="397">
                  <c:v>-0.79</c:v>
                </c:pt>
                <c:pt idx="398">
                  <c:v>-0.77</c:v>
                </c:pt>
                <c:pt idx="399">
                  <c:v>-0.63</c:v>
                </c:pt>
                <c:pt idx="400">
                  <c:v>-1.27</c:v>
                </c:pt>
                <c:pt idx="401">
                  <c:v>-2.1</c:v>
                </c:pt>
                <c:pt idx="402">
                  <c:v>-1.96</c:v>
                </c:pt>
                <c:pt idx="403">
                  <c:v>-1.94</c:v>
                </c:pt>
                <c:pt idx="404">
                  <c:v>-2.2599999999999998</c:v>
                </c:pt>
                <c:pt idx="405">
                  <c:v>-1.1100000000000001</c:v>
                </c:pt>
                <c:pt idx="406">
                  <c:v>-1.1100000000000001</c:v>
                </c:pt>
                <c:pt idx="407">
                  <c:v>-1.53</c:v>
                </c:pt>
                <c:pt idx="408">
                  <c:v>-1.87</c:v>
                </c:pt>
                <c:pt idx="409">
                  <c:v>-1.9</c:v>
                </c:pt>
                <c:pt idx="410">
                  <c:v>-0.35</c:v>
                </c:pt>
                <c:pt idx="411">
                  <c:v>-1</c:v>
                </c:pt>
                <c:pt idx="412">
                  <c:v>-3.51</c:v>
                </c:pt>
                <c:pt idx="413">
                  <c:v>-1.04</c:v>
                </c:pt>
                <c:pt idx="414">
                  <c:v>-0.56999999999999995</c:v>
                </c:pt>
                <c:pt idx="415">
                  <c:v>-0.26</c:v>
                </c:pt>
                <c:pt idx="416">
                  <c:v>-0.19</c:v>
                </c:pt>
                <c:pt idx="417">
                  <c:v>-0.16</c:v>
                </c:pt>
                <c:pt idx="418">
                  <c:v>-0.18</c:v>
                </c:pt>
                <c:pt idx="419">
                  <c:v>-0.23</c:v>
                </c:pt>
                <c:pt idx="420">
                  <c:v>-0.39</c:v>
                </c:pt>
                <c:pt idx="421">
                  <c:v>-2.0499999999999998</c:v>
                </c:pt>
                <c:pt idx="422">
                  <c:v>-0.05</c:v>
                </c:pt>
                <c:pt idx="423">
                  <c:v>-0.05</c:v>
                </c:pt>
                <c:pt idx="424">
                  <c:v>-0.05</c:v>
                </c:pt>
                <c:pt idx="425">
                  <c:v>-0.05</c:v>
                </c:pt>
                <c:pt idx="426">
                  <c:v>-0.05</c:v>
                </c:pt>
                <c:pt idx="427">
                  <c:v>-0.05</c:v>
                </c:pt>
                <c:pt idx="428">
                  <c:v>-0.05</c:v>
                </c:pt>
                <c:pt idx="429">
                  <c:v>-0.05</c:v>
                </c:pt>
                <c:pt idx="430">
                  <c:v>-0.05</c:v>
                </c:pt>
                <c:pt idx="431">
                  <c:v>-0.05</c:v>
                </c:pt>
                <c:pt idx="432">
                  <c:v>-0.05</c:v>
                </c:pt>
                <c:pt idx="433">
                  <c:v>-0.05</c:v>
                </c:pt>
                <c:pt idx="434">
                  <c:v>-0.2</c:v>
                </c:pt>
                <c:pt idx="435">
                  <c:v>-0.2</c:v>
                </c:pt>
                <c:pt idx="436">
                  <c:v>-0.2</c:v>
                </c:pt>
                <c:pt idx="437">
                  <c:v>-0.1</c:v>
                </c:pt>
                <c:pt idx="438">
                  <c:v>-0.3</c:v>
                </c:pt>
                <c:pt idx="439">
                  <c:v>-0.4</c:v>
                </c:pt>
                <c:pt idx="440">
                  <c:v>-0.3</c:v>
                </c:pt>
                <c:pt idx="441">
                  <c:v>-0.6</c:v>
                </c:pt>
                <c:pt idx="442">
                  <c:v>-0.5</c:v>
                </c:pt>
                <c:pt idx="443">
                  <c:v>-0.9</c:v>
                </c:pt>
                <c:pt idx="444">
                  <c:v>-0.6</c:v>
                </c:pt>
                <c:pt idx="445">
                  <c:v>-0.6</c:v>
                </c:pt>
                <c:pt idx="446">
                  <c:v>0.14000000000000001</c:v>
                </c:pt>
                <c:pt idx="447">
                  <c:v>0.02</c:v>
                </c:pt>
                <c:pt idx="448">
                  <c:v>0.44</c:v>
                </c:pt>
                <c:pt idx="449">
                  <c:v>0.82</c:v>
                </c:pt>
                <c:pt idx="450">
                  <c:v>0.92</c:v>
                </c:pt>
                <c:pt idx="451">
                  <c:v>-0.26</c:v>
                </c:pt>
                <c:pt idx="452">
                  <c:v>-0.36</c:v>
                </c:pt>
                <c:pt idx="453">
                  <c:v>-0.36</c:v>
                </c:pt>
                <c:pt idx="454">
                  <c:v>-0.34</c:v>
                </c:pt>
                <c:pt idx="455">
                  <c:v>-0.34</c:v>
                </c:pt>
                <c:pt idx="456">
                  <c:v>-0.43</c:v>
                </c:pt>
                <c:pt idx="457">
                  <c:v>-0.53</c:v>
                </c:pt>
                <c:pt idx="458">
                  <c:v>-0.51</c:v>
                </c:pt>
                <c:pt idx="459">
                  <c:v>-0.37</c:v>
                </c:pt>
                <c:pt idx="460">
                  <c:v>-0.37</c:v>
                </c:pt>
                <c:pt idx="461">
                  <c:v>-0.32</c:v>
                </c:pt>
                <c:pt idx="462">
                  <c:v>-0.28000000000000003</c:v>
                </c:pt>
                <c:pt idx="463">
                  <c:v>-0.28000000000000003</c:v>
                </c:pt>
                <c:pt idx="464">
                  <c:v>-0.39</c:v>
                </c:pt>
                <c:pt idx="465">
                  <c:v>-0.27</c:v>
                </c:pt>
                <c:pt idx="466">
                  <c:v>-0.34</c:v>
                </c:pt>
                <c:pt idx="467">
                  <c:v>-0.55000000000000004</c:v>
                </c:pt>
                <c:pt idx="468">
                  <c:v>-0.63</c:v>
                </c:pt>
                <c:pt idx="469">
                  <c:v>-0.52</c:v>
                </c:pt>
                <c:pt idx="470">
                  <c:v>-0.46</c:v>
                </c:pt>
                <c:pt idx="471">
                  <c:v>-1.42</c:v>
                </c:pt>
                <c:pt idx="472">
                  <c:v>-0.81</c:v>
                </c:pt>
                <c:pt idx="473">
                  <c:v>-0.62</c:v>
                </c:pt>
                <c:pt idx="474">
                  <c:v>-0.36</c:v>
                </c:pt>
                <c:pt idx="475">
                  <c:v>-0.4</c:v>
                </c:pt>
                <c:pt idx="476">
                  <c:v>0.1</c:v>
                </c:pt>
                <c:pt idx="477">
                  <c:v>0.1</c:v>
                </c:pt>
                <c:pt idx="478">
                  <c:v>0.05</c:v>
                </c:pt>
                <c:pt idx="479">
                  <c:v>-0.3</c:v>
                </c:pt>
                <c:pt idx="480">
                  <c:v>-0.8</c:v>
                </c:pt>
                <c:pt idx="481">
                  <c:v>0.1</c:v>
                </c:pt>
                <c:pt idx="482">
                  <c:v>-0.38</c:v>
                </c:pt>
                <c:pt idx="483">
                  <c:v>-0.71</c:v>
                </c:pt>
                <c:pt idx="484">
                  <c:v>-0.91</c:v>
                </c:pt>
                <c:pt idx="485">
                  <c:v>-0.73</c:v>
                </c:pt>
                <c:pt idx="486">
                  <c:v>-68.63</c:v>
                </c:pt>
                <c:pt idx="487">
                  <c:v>-0.17</c:v>
                </c:pt>
                <c:pt idx="488">
                  <c:v>-0.77</c:v>
                </c:pt>
                <c:pt idx="489">
                  <c:v>-1.08</c:v>
                </c:pt>
                <c:pt idx="490">
                  <c:v>-1.1599999999999999</c:v>
                </c:pt>
                <c:pt idx="491">
                  <c:v>-1.01</c:v>
                </c:pt>
                <c:pt idx="492">
                  <c:v>-0.53</c:v>
                </c:pt>
                <c:pt idx="493">
                  <c:v>-0.1</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-0.48</c:v>
                </c:pt>
                <c:pt idx="507">
                  <c:v>-0.6</c:v>
                </c:pt>
                <c:pt idx="508">
                  <c:v>-176.98</c:v>
                </c:pt>
                <c:pt idx="509">
                  <c:v>-0.92</c:v>
                </c:pt>
                <c:pt idx="510">
                  <c:v>-1.07</c:v>
                </c:pt>
                <c:pt idx="511">
                  <c:v>-2.38</c:v>
                </c:pt>
                <c:pt idx="512">
                  <c:v>-2.97</c:v>
                </c:pt>
                <c:pt idx="513">
                  <c:v>1.04</c:v>
                </c:pt>
                <c:pt idx="514">
                  <c:v>1.25</c:v>
                </c:pt>
                <c:pt idx="515">
                  <c:v>-0.22</c:v>
                </c:pt>
                <c:pt idx="516">
                  <c:v>-0.48</c:v>
                </c:pt>
                <c:pt idx="517">
                  <c:v>-0.36</c:v>
                </c:pt>
                <c:pt idx="518">
                  <c:v>-0.44</c:v>
                </c:pt>
                <c:pt idx="519">
                  <c:v>-0.65</c:v>
                </c:pt>
                <c:pt idx="520">
                  <c:v>-0.61</c:v>
                </c:pt>
                <c:pt idx="521">
                  <c:v>-72.010000000000005</c:v>
                </c:pt>
                <c:pt idx="522">
                  <c:v>-0.97</c:v>
                </c:pt>
                <c:pt idx="523">
                  <c:v>-1.6</c:v>
                </c:pt>
                <c:pt idx="524">
                  <c:v>-0.6</c:v>
                </c:pt>
                <c:pt idx="525">
                  <c:v>-104.43</c:v>
                </c:pt>
                <c:pt idx="526">
                  <c:v>-0.37</c:v>
                </c:pt>
                <c:pt idx="527">
                  <c:v>-1.1299999999999999</c:v>
                </c:pt>
                <c:pt idx="528">
                  <c:v>-1.85</c:v>
                </c:pt>
                <c:pt idx="529">
                  <c:v>-0.57999999999999996</c:v>
                </c:pt>
                <c:pt idx="530">
                  <c:v>-0.4</c:v>
                </c:pt>
                <c:pt idx="531">
                  <c:v>-0.7</c:v>
                </c:pt>
                <c:pt idx="532">
                  <c:v>-0.2</c:v>
                </c:pt>
                <c:pt idx="533">
                  <c:v>-0.8</c:v>
                </c:pt>
                <c:pt idx="534">
                  <c:v>-0.8</c:v>
                </c:pt>
                <c:pt idx="535">
                  <c:v>-0.8</c:v>
                </c:pt>
                <c:pt idx="536">
                  <c:v>-1.4</c:v>
                </c:pt>
                <c:pt idx="537">
                  <c:v>-0.8</c:v>
                </c:pt>
                <c:pt idx="538">
                  <c:v>-0.7</c:v>
                </c:pt>
                <c:pt idx="539">
                  <c:v>-0.7</c:v>
                </c:pt>
                <c:pt idx="540">
                  <c:v>-0.8</c:v>
                </c:pt>
                <c:pt idx="541">
                  <c:v>-0.9</c:v>
                </c:pt>
                <c:pt idx="542">
                  <c:v>-7.0000000000000007E-2</c:v>
                </c:pt>
                <c:pt idx="543">
                  <c:v>-0.12</c:v>
                </c:pt>
                <c:pt idx="544">
                  <c:v>-0.11</c:v>
                </c:pt>
                <c:pt idx="545">
                  <c:v>-0.16</c:v>
                </c:pt>
                <c:pt idx="546">
                  <c:v>-0.16</c:v>
                </c:pt>
                <c:pt idx="547">
                  <c:v>-0.18</c:v>
                </c:pt>
                <c:pt idx="548">
                  <c:v>-0.13</c:v>
                </c:pt>
                <c:pt idx="549">
                  <c:v>-0.13</c:v>
                </c:pt>
                <c:pt idx="550">
                  <c:v>-0.08</c:v>
                </c:pt>
                <c:pt idx="551">
                  <c:v>-0.09</c:v>
                </c:pt>
                <c:pt idx="552">
                  <c:v>-0.14000000000000001</c:v>
                </c:pt>
                <c:pt idx="553">
                  <c:v>-0.05</c:v>
                </c:pt>
                <c:pt idx="554">
                  <c:v>-0.36</c:v>
                </c:pt>
                <c:pt idx="555">
                  <c:v>-0.34</c:v>
                </c:pt>
                <c:pt idx="556">
                  <c:v>-0.13</c:v>
                </c:pt>
                <c:pt idx="557">
                  <c:v>0.18</c:v>
                </c:pt>
                <c:pt idx="558">
                  <c:v>0.28000000000000003</c:v>
                </c:pt>
                <c:pt idx="559">
                  <c:v>-0.06</c:v>
                </c:pt>
                <c:pt idx="560">
                  <c:v>-0.1</c:v>
                </c:pt>
                <c:pt idx="561">
                  <c:v>-7.0000000000000007E-2</c:v>
                </c:pt>
                <c:pt idx="562">
                  <c:v>-0.06</c:v>
                </c:pt>
                <c:pt idx="563">
                  <c:v>-0.06</c:v>
                </c:pt>
                <c:pt idx="564">
                  <c:v>-0.05</c:v>
                </c:pt>
                <c:pt idx="565">
                  <c:v>-7.0000000000000007E-2</c:v>
                </c:pt>
                <c:pt idx="566">
                  <c:v>-7.0000000000000007E-2</c:v>
                </c:pt>
                <c:pt idx="567">
                  <c:v>-0.05</c:v>
                </c:pt>
                <c:pt idx="568">
                  <c:v>-0.04</c:v>
                </c:pt>
                <c:pt idx="569">
                  <c:v>-0.03</c:v>
                </c:pt>
                <c:pt idx="570">
                  <c:v>-0.04</c:v>
                </c:pt>
                <c:pt idx="571">
                  <c:v>-0.47</c:v>
                </c:pt>
                <c:pt idx="572">
                  <c:v>-0.12</c:v>
                </c:pt>
                <c:pt idx="573">
                  <c:v>-0.13</c:v>
                </c:pt>
                <c:pt idx="574">
                  <c:v>-0.49</c:v>
                </c:pt>
                <c:pt idx="575">
                  <c:v>-0.28000000000000003</c:v>
                </c:pt>
                <c:pt idx="576">
                  <c:v>-0.3</c:v>
                </c:pt>
                <c:pt idx="577">
                  <c:v>-0.98</c:v>
                </c:pt>
                <c:pt idx="578">
                  <c:v>-13.76</c:v>
                </c:pt>
                <c:pt idx="579">
                  <c:v>-4.87</c:v>
                </c:pt>
                <c:pt idx="580">
                  <c:v>-5.92</c:v>
                </c:pt>
                <c:pt idx="581">
                  <c:v>-0.05</c:v>
                </c:pt>
                <c:pt idx="582">
                  <c:v>-0.63</c:v>
                </c:pt>
                <c:pt idx="583">
                  <c:v>-66.069999999999993</c:v>
                </c:pt>
                <c:pt idx="584">
                  <c:v>0.56999999999999995</c:v>
                </c:pt>
                <c:pt idx="585">
                  <c:v>1.59</c:v>
                </c:pt>
                <c:pt idx="586">
                  <c:v>1.28</c:v>
                </c:pt>
                <c:pt idx="587">
                  <c:v>1.49</c:v>
                </c:pt>
                <c:pt idx="588">
                  <c:v>5.58</c:v>
                </c:pt>
                <c:pt idx="589">
                  <c:v>-0.3</c:v>
                </c:pt>
                <c:pt idx="590">
                  <c:v>-0.4</c:v>
                </c:pt>
                <c:pt idx="591">
                  <c:v>0</c:v>
                </c:pt>
                <c:pt idx="592">
                  <c:v>0</c:v>
                </c:pt>
                <c:pt idx="593">
                  <c:v>-0.3</c:v>
                </c:pt>
                <c:pt idx="594">
                  <c:v>0</c:v>
                </c:pt>
                <c:pt idx="595">
                  <c:v>0</c:v>
                </c:pt>
                <c:pt idx="596">
                  <c:v>0</c:v>
                </c:pt>
                <c:pt idx="597">
                  <c:v>0</c:v>
                </c:pt>
                <c:pt idx="598">
                  <c:v>0</c:v>
                </c:pt>
                <c:pt idx="599">
                  <c:v>0</c:v>
                </c:pt>
                <c:pt idx="600">
                  <c:v>0</c:v>
                </c:pt>
                <c:pt idx="601">
                  <c:v>0</c:v>
                </c:pt>
                <c:pt idx="602">
                  <c:v>-0.1</c:v>
                </c:pt>
              </c:numCache>
            </c:numRef>
          </c:val>
          <c:smooth val="0"/>
          <c:extLst>
            <c:ext xmlns:c16="http://schemas.microsoft.com/office/drawing/2014/chart" uri="{C3380CC4-5D6E-409C-BE32-E72D297353CC}">
              <c16:uniqueId val="{00000000-A90E-42F2-8252-4CD7C622179C}"/>
            </c:ext>
          </c:extLst>
        </c:ser>
        <c:ser>
          <c:idx val="1"/>
          <c:order val="1"/>
          <c:spPr>
            <a:ln w="25400"/>
          </c:spPr>
          <c:marker>
            <c:symbol val="none"/>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'2015ByMonth'!$F$2:$F$604</c:f>
              <c:numCache>
                <c:formatCode>General</c:formatCode>
                <c:ptCount val="603"/>
                <c:pt idx="0">
                  <c:v>0.1</c:v>
                </c:pt>
                <c:pt idx="1">
                  <c:v>0</c:v>
                </c:pt>
                <c:pt idx="2">
                  <c:v>0</c:v>
                </c:pt>
                <c:pt idx="3">
                  <c:v>0</c:v>
                </c:pt>
                <c:pt idx="4">
                  <c:v>0</c:v>
                </c:pt>
                <c:pt idx="5">
                  <c:v>0</c:v>
                </c:pt>
                <c:pt idx="6">
                  <c:v>0</c:v>
                </c:pt>
                <c:pt idx="7">
                  <c:v>0</c:v>
                </c:pt>
                <c:pt idx="8">
                  <c:v>0.2</c:v>
                </c:pt>
                <c:pt idx="9">
                  <c:v>0</c:v>
                </c:pt>
                <c:pt idx="10">
                  <c:v>0.3</c:v>
                </c:pt>
                <c:pt idx="11">
                  <c:v>0</c:v>
                </c:pt>
                <c:pt idx="12">
                  <c:v>0.05</c:v>
                </c:pt>
                <c:pt idx="13">
                  <c:v>0.05</c:v>
                </c:pt>
                <c:pt idx="14">
                  <c:v>29.9</c:v>
                </c:pt>
                <c:pt idx="15">
                  <c:v>0.05</c:v>
                </c:pt>
                <c:pt idx="16">
                  <c:v>0.05</c:v>
                </c:pt>
                <c:pt idx="17">
                  <c:v>0.05</c:v>
                </c:pt>
                <c:pt idx="18">
                  <c:v>0.05</c:v>
                </c:pt>
                <c:pt idx="19">
                  <c:v>0.05</c:v>
                </c:pt>
                <c:pt idx="20">
                  <c:v>0.05</c:v>
                </c:pt>
                <c:pt idx="21">
                  <c:v>0.05</c:v>
                </c:pt>
                <c:pt idx="22">
                  <c:v>0.05</c:v>
                </c:pt>
                <c:pt idx="23">
                  <c:v>0.05</c:v>
                </c:pt>
                <c:pt idx="24">
                  <c:v>0.72</c:v>
                </c:pt>
                <c:pt idx="25">
                  <c:v>0.49</c:v>
                </c:pt>
                <c:pt idx="26">
                  <c:v>0</c:v>
                </c:pt>
                <c:pt idx="27">
                  <c:v>-0.02</c:v>
                </c:pt>
                <c:pt idx="28">
                  <c:v>-0.2</c:v>
                </c:pt>
                <c:pt idx="29">
                  <c:v>-0.03</c:v>
                </c:pt>
                <c:pt idx="30">
                  <c:v>1.08</c:v>
                </c:pt>
                <c:pt idx="31">
                  <c:v>2.11</c:v>
                </c:pt>
                <c:pt idx="32">
                  <c:v>2.4900000000000002</c:v>
                </c:pt>
                <c:pt idx="33">
                  <c:v>2.4500000000000002</c:v>
                </c:pt>
                <c:pt idx="34">
                  <c:v>1.98</c:v>
                </c:pt>
                <c:pt idx="35">
                  <c:v>-0.94</c:v>
                </c:pt>
                <c:pt idx="36">
                  <c:v>1</c:v>
                </c:pt>
                <c:pt idx="37">
                  <c:v>0.92</c:v>
                </c:pt>
                <c:pt idx="38">
                  <c:v>1.18</c:v>
                </c:pt>
                <c:pt idx="39">
                  <c:v>1.03</c:v>
                </c:pt>
                <c:pt idx="40">
                  <c:v>0.01</c:v>
                </c:pt>
                <c:pt idx="41">
                  <c:v>-0.14000000000000001</c:v>
                </c:pt>
                <c:pt idx="42">
                  <c:v>0.45</c:v>
                </c:pt>
                <c:pt idx="43">
                  <c:v>0.43</c:v>
                </c:pt>
                <c:pt idx="44">
                  <c:v>0.11</c:v>
                </c:pt>
                <c:pt idx="45">
                  <c:v>0.79</c:v>
                </c:pt>
                <c:pt idx="46">
                  <c:v>0.72</c:v>
                </c:pt>
                <c:pt idx="47">
                  <c:v>0.39</c:v>
                </c:pt>
                <c:pt idx="48">
                  <c:v>0.4</c:v>
                </c:pt>
                <c:pt idx="49">
                  <c:v>0.1</c:v>
                </c:pt>
                <c:pt idx="50">
                  <c:v>0.4</c:v>
                </c:pt>
                <c:pt idx="51">
                  <c:v>0.3</c:v>
                </c:pt>
                <c:pt idx="52">
                  <c:v>0.1</c:v>
                </c:pt>
                <c:pt idx="53">
                  <c:v>0.8</c:v>
                </c:pt>
                <c:pt idx="54">
                  <c:v>0.3</c:v>
                </c:pt>
                <c:pt idx="55">
                  <c:v>0.5</c:v>
                </c:pt>
                <c:pt idx="56">
                  <c:v>0.5</c:v>
                </c:pt>
                <c:pt idx="57">
                  <c:v>0.5</c:v>
                </c:pt>
                <c:pt idx="58">
                  <c:v>0.5</c:v>
                </c:pt>
                <c:pt idx="59">
                  <c:v>0.5</c:v>
                </c:pt>
                <c:pt idx="60">
                  <c:v>0.3</c:v>
                </c:pt>
                <c:pt idx="61">
                  <c:v>1.1000000000000001</c:v>
                </c:pt>
                <c:pt idx="62">
                  <c:v>0.1</c:v>
                </c:pt>
                <c:pt idx="63">
                  <c:v>0.5</c:v>
                </c:pt>
                <c:pt idx="64">
                  <c:v>0.3</c:v>
                </c:pt>
                <c:pt idx="65">
                  <c:v>0.5</c:v>
                </c:pt>
                <c:pt idx="66">
                  <c:v>0.7</c:v>
                </c:pt>
                <c:pt idx="67">
                  <c:v>0.3</c:v>
                </c:pt>
                <c:pt idx="68">
                  <c:v>0.3</c:v>
                </c:pt>
                <c:pt idx="69">
                  <c:v>0.6</c:v>
                </c:pt>
                <c:pt idx="70">
                  <c:v>0.3</c:v>
                </c:pt>
                <c:pt idx="71">
                  <c:v>1.1000000000000001</c:v>
                </c:pt>
                <c:pt idx="72">
                  <c:v>-0.2</c:v>
                </c:pt>
                <c:pt idx="73">
                  <c:v>0.4</c:v>
                </c:pt>
                <c:pt idx="74">
                  <c:v>2.6</c:v>
                </c:pt>
                <c:pt idx="75">
                  <c:v>1.7</c:v>
                </c:pt>
                <c:pt idx="76">
                  <c:v>0.4</c:v>
                </c:pt>
                <c:pt idx="77">
                  <c:v>0.1</c:v>
                </c:pt>
                <c:pt idx="78">
                  <c:v>0.4</c:v>
                </c:pt>
                <c:pt idx="79">
                  <c:v>0.4</c:v>
                </c:pt>
                <c:pt idx="80">
                  <c:v>0.2</c:v>
                </c:pt>
                <c:pt idx="81">
                  <c:v>0.3</c:v>
                </c:pt>
                <c:pt idx="82">
                  <c:v>6.8</c:v>
                </c:pt>
                <c:pt idx="83">
                  <c:v>0.7</c:v>
                </c:pt>
                <c:pt idx="84">
                  <c:v>0</c:v>
                </c:pt>
                <c:pt idx="85">
                  <c:v>0</c:v>
                </c:pt>
                <c:pt idx="86">
                  <c:v>0.28999999999999998</c:v>
                </c:pt>
                <c:pt idx="87">
                  <c:v>0.5</c:v>
                </c:pt>
                <c:pt idx="88">
                  <c:v>0.5</c:v>
                </c:pt>
                <c:pt idx="89">
                  <c:v>1.22</c:v>
                </c:pt>
                <c:pt idx="90">
                  <c:v>1.5</c:v>
                </c:pt>
                <c:pt idx="91">
                  <c:v>1.47</c:v>
                </c:pt>
                <c:pt idx="92">
                  <c:v>1.63</c:v>
                </c:pt>
                <c:pt idx="93">
                  <c:v>1.36</c:v>
                </c:pt>
                <c:pt idx="94">
                  <c:v>0.39</c:v>
                </c:pt>
                <c:pt idx="95">
                  <c:v>-0.26</c:v>
                </c:pt>
                <c:pt idx="96">
                  <c:v>0.1</c:v>
                </c:pt>
                <c:pt idx="97">
                  <c:v>0.4</c:v>
                </c:pt>
                <c:pt idx="98">
                  <c:v>0.6</c:v>
                </c:pt>
                <c:pt idx="99">
                  <c:v>0.3</c:v>
                </c:pt>
                <c:pt idx="100">
                  <c:v>0.2</c:v>
                </c:pt>
                <c:pt idx="101">
                  <c:v>1.9</c:v>
                </c:pt>
                <c:pt idx="102">
                  <c:v>0.2</c:v>
                </c:pt>
                <c:pt idx="103">
                  <c:v>0.1</c:v>
                </c:pt>
                <c:pt idx="104">
                  <c:v>0.1</c:v>
                </c:pt>
                <c:pt idx="105">
                  <c:v>0.1</c:v>
                </c:pt>
                <c:pt idx="106">
                  <c:v>0.1</c:v>
                </c:pt>
                <c:pt idx="107">
                  <c:v>26.7</c:v>
                </c:pt>
                <c:pt idx="108">
                  <c:v>0.63</c:v>
                </c:pt>
                <c:pt idx="109">
                  <c:v>-0.13</c:v>
                </c:pt>
                <c:pt idx="110">
                  <c:v>0.97</c:v>
                </c:pt>
                <c:pt idx="111">
                  <c:v>1.2</c:v>
                </c:pt>
                <c:pt idx="112">
                  <c:v>2.4700000000000002</c:v>
                </c:pt>
                <c:pt idx="113">
                  <c:v>1.0900000000000001</c:v>
                </c:pt>
                <c:pt idx="114">
                  <c:v>0.23</c:v>
                </c:pt>
                <c:pt idx="115">
                  <c:v>0.23</c:v>
                </c:pt>
                <c:pt idx="116">
                  <c:v>0.31</c:v>
                </c:pt>
                <c:pt idx="117">
                  <c:v>0.17</c:v>
                </c:pt>
                <c:pt idx="118">
                  <c:v>-0.27</c:v>
                </c:pt>
                <c:pt idx="119">
                  <c:v>0.73</c:v>
                </c:pt>
                <c:pt idx="120">
                  <c:v>0</c:v>
                </c:pt>
                <c:pt idx="121">
                  <c:v>-0.4</c:v>
                </c:pt>
                <c:pt idx="122">
                  <c:v>-0.5</c:v>
                </c:pt>
                <c:pt idx="123">
                  <c:v>0.1</c:v>
                </c:pt>
                <c:pt idx="124">
                  <c:v>0.1</c:v>
                </c:pt>
                <c:pt idx="125">
                  <c:v>0.1</c:v>
                </c:pt>
                <c:pt idx="126">
                  <c:v>-1.4</c:v>
                </c:pt>
                <c:pt idx="127">
                  <c:v>1.1000000000000001</c:v>
                </c:pt>
                <c:pt idx="128">
                  <c:v>1.1000000000000001</c:v>
                </c:pt>
                <c:pt idx="129">
                  <c:v>2.5</c:v>
                </c:pt>
                <c:pt idx="130">
                  <c:v>2.5</c:v>
                </c:pt>
                <c:pt idx="131">
                  <c:v>-0.1</c:v>
                </c:pt>
                <c:pt idx="132">
                  <c:v>-0.1</c:v>
                </c:pt>
                <c:pt idx="133">
                  <c:v>0.77</c:v>
                </c:pt>
                <c:pt idx="134">
                  <c:v>0.96</c:v>
                </c:pt>
                <c:pt idx="135">
                  <c:v>0.01</c:v>
                </c:pt>
                <c:pt idx="136">
                  <c:v>0.01</c:v>
                </c:pt>
                <c:pt idx="137">
                  <c:v>0.19</c:v>
                </c:pt>
                <c:pt idx="138">
                  <c:v>-0.37</c:v>
                </c:pt>
                <c:pt idx="139">
                  <c:v>0.15</c:v>
                </c:pt>
                <c:pt idx="140">
                  <c:v>0.8</c:v>
                </c:pt>
                <c:pt idx="141">
                  <c:v>0.84</c:v>
                </c:pt>
                <c:pt idx="142">
                  <c:v>1.02</c:v>
                </c:pt>
                <c:pt idx="143">
                  <c:v>5</c:v>
                </c:pt>
                <c:pt idx="144">
                  <c:v>0.2</c:v>
                </c:pt>
                <c:pt idx="145">
                  <c:v>294.7</c:v>
                </c:pt>
                <c:pt idx="146">
                  <c:v>8.1999999999999993</c:v>
                </c:pt>
                <c:pt idx="147">
                  <c:v>46.1</c:v>
                </c:pt>
                <c:pt idx="148">
                  <c:v>3.1</c:v>
                </c:pt>
                <c:pt idx="149">
                  <c:v>0.4</c:v>
                </c:pt>
                <c:pt idx="150">
                  <c:v>-5.5</c:v>
                </c:pt>
                <c:pt idx="151">
                  <c:v>1.3</c:v>
                </c:pt>
                <c:pt idx="152">
                  <c:v>0.1</c:v>
                </c:pt>
                <c:pt idx="153">
                  <c:v>-0.2</c:v>
                </c:pt>
                <c:pt idx="154">
                  <c:v>1.7</c:v>
                </c:pt>
                <c:pt idx="155">
                  <c:v>0.26</c:v>
                </c:pt>
                <c:pt idx="156">
                  <c:v>0.08</c:v>
                </c:pt>
                <c:pt idx="157">
                  <c:v>0.14000000000000001</c:v>
                </c:pt>
                <c:pt idx="158">
                  <c:v>0.16</c:v>
                </c:pt>
                <c:pt idx="159">
                  <c:v>0.35</c:v>
                </c:pt>
                <c:pt idx="160">
                  <c:v>0.35</c:v>
                </c:pt>
                <c:pt idx="161">
                  <c:v>0.28999999999999998</c:v>
                </c:pt>
                <c:pt idx="162">
                  <c:v>0.28999999999999998</c:v>
                </c:pt>
                <c:pt idx="163">
                  <c:v>0.11</c:v>
                </c:pt>
                <c:pt idx="164">
                  <c:v>0.08</c:v>
                </c:pt>
                <c:pt idx="165">
                  <c:v>0.14000000000000001</c:v>
                </c:pt>
                <c:pt idx="166">
                  <c:v>0.72</c:v>
                </c:pt>
                <c:pt idx="167">
                  <c:v>0.03</c:v>
                </c:pt>
                <c:pt idx="168">
                  <c:v>0.44</c:v>
                </c:pt>
                <c:pt idx="169">
                  <c:v>0.1</c:v>
                </c:pt>
                <c:pt idx="170">
                  <c:v>0.19</c:v>
                </c:pt>
                <c:pt idx="171">
                  <c:v>0.14000000000000001</c:v>
                </c:pt>
                <c:pt idx="172">
                  <c:v>0.36</c:v>
                </c:pt>
                <c:pt idx="173">
                  <c:v>0.48</c:v>
                </c:pt>
                <c:pt idx="174">
                  <c:v>0.38</c:v>
                </c:pt>
                <c:pt idx="175">
                  <c:v>0.54</c:v>
                </c:pt>
                <c:pt idx="176">
                  <c:v>0.67</c:v>
                </c:pt>
                <c:pt idx="177">
                  <c:v>-0.19</c:v>
                </c:pt>
                <c:pt idx="178">
                  <c:v>0.82</c:v>
                </c:pt>
                <c:pt idx="179">
                  <c:v>0.6</c:v>
                </c:pt>
                <c:pt idx="180">
                  <c:v>0.4</c:v>
                </c:pt>
                <c:pt idx="181">
                  <c:v>0.4</c:v>
                </c:pt>
                <c:pt idx="182">
                  <c:v>0.2</c:v>
                </c:pt>
                <c:pt idx="183">
                  <c:v>0.3</c:v>
                </c:pt>
                <c:pt idx="184">
                  <c:v>0.7</c:v>
                </c:pt>
                <c:pt idx="185">
                  <c:v>0.2</c:v>
                </c:pt>
                <c:pt idx="186">
                  <c:v>0.4</c:v>
                </c:pt>
                <c:pt idx="187">
                  <c:v>0.4</c:v>
                </c:pt>
                <c:pt idx="188">
                  <c:v>0.5</c:v>
                </c:pt>
                <c:pt idx="189">
                  <c:v>0.2</c:v>
                </c:pt>
                <c:pt idx="190">
                  <c:v>0.4</c:v>
                </c:pt>
                <c:pt idx="191">
                  <c:v>1.08</c:v>
                </c:pt>
                <c:pt idx="192">
                  <c:v>1.26</c:v>
                </c:pt>
                <c:pt idx="193">
                  <c:v>1.33</c:v>
                </c:pt>
                <c:pt idx="194">
                  <c:v>0.16</c:v>
                </c:pt>
                <c:pt idx="195">
                  <c:v>0.16</c:v>
                </c:pt>
                <c:pt idx="196">
                  <c:v>0.17</c:v>
                </c:pt>
                <c:pt idx="197">
                  <c:v>0.17</c:v>
                </c:pt>
                <c:pt idx="198">
                  <c:v>0.56999999999999995</c:v>
                </c:pt>
                <c:pt idx="199">
                  <c:v>1.2</c:v>
                </c:pt>
                <c:pt idx="200">
                  <c:v>0.68</c:v>
                </c:pt>
                <c:pt idx="201">
                  <c:v>0.41</c:v>
                </c:pt>
                <c:pt idx="202">
                  <c:v>0.52</c:v>
                </c:pt>
                <c:pt idx="203">
                  <c:v>0.45</c:v>
                </c:pt>
                <c:pt idx="204">
                  <c:v>0.45</c:v>
                </c:pt>
                <c:pt idx="205">
                  <c:v>0.45</c:v>
                </c:pt>
                <c:pt idx="206">
                  <c:v>0.68</c:v>
                </c:pt>
                <c:pt idx="207">
                  <c:v>0.75</c:v>
                </c:pt>
                <c:pt idx="208">
                  <c:v>1.53</c:v>
                </c:pt>
                <c:pt idx="209">
                  <c:v>0.55000000000000004</c:v>
                </c:pt>
                <c:pt idx="210">
                  <c:v>-0.45</c:v>
                </c:pt>
                <c:pt idx="211">
                  <c:v>0.1</c:v>
                </c:pt>
                <c:pt idx="212">
                  <c:v>0.2</c:v>
                </c:pt>
                <c:pt idx="213">
                  <c:v>0.3</c:v>
                </c:pt>
                <c:pt idx="214">
                  <c:v>0</c:v>
                </c:pt>
                <c:pt idx="215">
                  <c:v>0.1</c:v>
                </c:pt>
                <c:pt idx="216">
                  <c:v>0</c:v>
                </c:pt>
                <c:pt idx="217">
                  <c:v>0.2</c:v>
                </c:pt>
                <c:pt idx="218">
                  <c:v>0.2</c:v>
                </c:pt>
                <c:pt idx="219">
                  <c:v>0.3</c:v>
                </c:pt>
                <c:pt idx="220">
                  <c:v>0.3</c:v>
                </c:pt>
                <c:pt idx="221">
                  <c:v>0.1</c:v>
                </c:pt>
                <c:pt idx="222">
                  <c:v>0.1</c:v>
                </c:pt>
                <c:pt idx="223">
                  <c:v>0.51</c:v>
                </c:pt>
                <c:pt idx="224">
                  <c:v>0.45</c:v>
                </c:pt>
                <c:pt idx="225">
                  <c:v>0.67</c:v>
                </c:pt>
                <c:pt idx="226">
                  <c:v>0.71</c:v>
                </c:pt>
                <c:pt idx="227">
                  <c:v>0.81</c:v>
                </c:pt>
                <c:pt idx="228">
                  <c:v>0.38</c:v>
                </c:pt>
                <c:pt idx="229">
                  <c:v>0.2</c:v>
                </c:pt>
                <c:pt idx="230">
                  <c:v>0.22</c:v>
                </c:pt>
                <c:pt idx="231">
                  <c:v>0.12</c:v>
                </c:pt>
                <c:pt idx="232">
                  <c:v>0.02</c:v>
                </c:pt>
                <c:pt idx="233">
                  <c:v>0.1</c:v>
                </c:pt>
                <c:pt idx="234">
                  <c:v>0.39</c:v>
                </c:pt>
                <c:pt idx="235">
                  <c:v>0.12</c:v>
                </c:pt>
                <c:pt idx="236">
                  <c:v>-0.16</c:v>
                </c:pt>
                <c:pt idx="237">
                  <c:v>0.19</c:v>
                </c:pt>
                <c:pt idx="238">
                  <c:v>-0.25</c:v>
                </c:pt>
                <c:pt idx="239">
                  <c:v>-0.11</c:v>
                </c:pt>
                <c:pt idx="240">
                  <c:v>-0.1</c:v>
                </c:pt>
                <c:pt idx="241">
                  <c:v>-0.11</c:v>
                </c:pt>
                <c:pt idx="242">
                  <c:v>-0.12</c:v>
                </c:pt>
                <c:pt idx="243">
                  <c:v>-0.5</c:v>
                </c:pt>
                <c:pt idx="244">
                  <c:v>-0.35</c:v>
                </c:pt>
                <c:pt idx="245">
                  <c:v>-0.1</c:v>
                </c:pt>
                <c:pt idx="246">
                  <c:v>-0.34</c:v>
                </c:pt>
                <c:pt idx="247">
                  <c:v>0.1</c:v>
                </c:pt>
                <c:pt idx="248">
                  <c:v>0.1</c:v>
                </c:pt>
                <c:pt idx="249">
                  <c:v>0.2</c:v>
                </c:pt>
                <c:pt idx="250">
                  <c:v>0.2</c:v>
                </c:pt>
                <c:pt idx="251">
                  <c:v>0.2</c:v>
                </c:pt>
                <c:pt idx="252">
                  <c:v>0.1</c:v>
                </c:pt>
                <c:pt idx="253">
                  <c:v>0.4</c:v>
                </c:pt>
                <c:pt idx="254">
                  <c:v>0.2</c:v>
                </c:pt>
                <c:pt idx="255">
                  <c:v>0.2</c:v>
                </c:pt>
                <c:pt idx="256">
                  <c:v>0.1</c:v>
                </c:pt>
                <c:pt idx="257">
                  <c:v>0.2</c:v>
                </c:pt>
                <c:pt idx="258">
                  <c:v>0.1</c:v>
                </c:pt>
                <c:pt idx="259">
                  <c:v>0.6</c:v>
                </c:pt>
                <c:pt idx="260">
                  <c:v>-0.1</c:v>
                </c:pt>
                <c:pt idx="261">
                  <c:v>1.1000000000000001</c:v>
                </c:pt>
                <c:pt idx="262">
                  <c:v>1.3</c:v>
                </c:pt>
                <c:pt idx="263">
                  <c:v>1.7</c:v>
                </c:pt>
                <c:pt idx="264">
                  <c:v>2.8</c:v>
                </c:pt>
                <c:pt idx="265">
                  <c:v>1.3</c:v>
                </c:pt>
                <c:pt idx="266">
                  <c:v>0.5</c:v>
                </c:pt>
                <c:pt idx="267">
                  <c:v>0.8</c:v>
                </c:pt>
                <c:pt idx="268">
                  <c:v>1.7</c:v>
                </c:pt>
                <c:pt idx="269">
                  <c:v>1.1000000000000001</c:v>
                </c:pt>
                <c:pt idx="270">
                  <c:v>0</c:v>
                </c:pt>
                <c:pt idx="271">
                  <c:v>0.71</c:v>
                </c:pt>
                <c:pt idx="272">
                  <c:v>0.46</c:v>
                </c:pt>
                <c:pt idx="273">
                  <c:v>0.46</c:v>
                </c:pt>
                <c:pt idx="274">
                  <c:v>0.13</c:v>
                </c:pt>
                <c:pt idx="275">
                  <c:v>0.26</c:v>
                </c:pt>
                <c:pt idx="276">
                  <c:v>0.37</c:v>
                </c:pt>
                <c:pt idx="277">
                  <c:v>0.59</c:v>
                </c:pt>
                <c:pt idx="278">
                  <c:v>0.06</c:v>
                </c:pt>
                <c:pt idx="279">
                  <c:v>0.06</c:v>
                </c:pt>
                <c:pt idx="280">
                  <c:v>0.06</c:v>
                </c:pt>
                <c:pt idx="281">
                  <c:v>0.06</c:v>
                </c:pt>
                <c:pt idx="282">
                  <c:v>0.06</c:v>
                </c:pt>
                <c:pt idx="283">
                  <c:v>0.06</c:v>
                </c:pt>
                <c:pt idx="284">
                  <c:v>0.06</c:v>
                </c:pt>
                <c:pt idx="285">
                  <c:v>0.06</c:v>
                </c:pt>
                <c:pt idx="286">
                  <c:v>0.06</c:v>
                </c:pt>
                <c:pt idx="287">
                  <c:v>0.06</c:v>
                </c:pt>
                <c:pt idx="288">
                  <c:v>0.06</c:v>
                </c:pt>
                <c:pt idx="289">
                  <c:v>0.06</c:v>
                </c:pt>
                <c:pt idx="290">
                  <c:v>-0.16</c:v>
                </c:pt>
                <c:pt idx="291">
                  <c:v>0.24</c:v>
                </c:pt>
                <c:pt idx="292">
                  <c:v>0.75</c:v>
                </c:pt>
                <c:pt idx="293">
                  <c:v>1.87</c:v>
                </c:pt>
                <c:pt idx="294">
                  <c:v>2.83</c:v>
                </c:pt>
                <c:pt idx="295">
                  <c:v>2.65</c:v>
                </c:pt>
                <c:pt idx="296">
                  <c:v>2.81</c:v>
                </c:pt>
                <c:pt idx="297">
                  <c:v>2.1</c:v>
                </c:pt>
                <c:pt idx="298">
                  <c:v>1.6</c:v>
                </c:pt>
                <c:pt idx="299">
                  <c:v>3.5</c:v>
                </c:pt>
                <c:pt idx="300">
                  <c:v>3.5</c:v>
                </c:pt>
                <c:pt idx="301">
                  <c:v>0.52</c:v>
                </c:pt>
                <c:pt idx="302">
                  <c:v>0.64</c:v>
                </c:pt>
                <c:pt idx="303">
                  <c:v>1.1200000000000001</c:v>
                </c:pt>
                <c:pt idx="304">
                  <c:v>1.1100000000000001</c:v>
                </c:pt>
                <c:pt idx="305">
                  <c:v>42.28</c:v>
                </c:pt>
                <c:pt idx="306">
                  <c:v>-0.03</c:v>
                </c:pt>
                <c:pt idx="307">
                  <c:v>0.67</c:v>
                </c:pt>
                <c:pt idx="308">
                  <c:v>0.89</c:v>
                </c:pt>
                <c:pt idx="309">
                  <c:v>1.07</c:v>
                </c:pt>
                <c:pt idx="310">
                  <c:v>1.19</c:v>
                </c:pt>
                <c:pt idx="311">
                  <c:v>1.18</c:v>
                </c:pt>
                <c:pt idx="312">
                  <c:v>0.27</c:v>
                </c:pt>
                <c:pt idx="313">
                  <c:v>0.19</c:v>
                </c:pt>
                <c:pt idx="314">
                  <c:v>0.85</c:v>
                </c:pt>
                <c:pt idx="315">
                  <c:v>0.82</c:v>
                </c:pt>
                <c:pt idx="316">
                  <c:v>0.96</c:v>
                </c:pt>
                <c:pt idx="317">
                  <c:v>0.91</c:v>
                </c:pt>
                <c:pt idx="318">
                  <c:v>1.99</c:v>
                </c:pt>
                <c:pt idx="319">
                  <c:v>1.77</c:v>
                </c:pt>
                <c:pt idx="320">
                  <c:v>1.45</c:v>
                </c:pt>
                <c:pt idx="321">
                  <c:v>1.06</c:v>
                </c:pt>
                <c:pt idx="322">
                  <c:v>1.05</c:v>
                </c:pt>
                <c:pt idx="323">
                  <c:v>1.05</c:v>
                </c:pt>
                <c:pt idx="324">
                  <c:v>1.1399999999999999</c:v>
                </c:pt>
                <c:pt idx="325">
                  <c:v>0.78</c:v>
                </c:pt>
                <c:pt idx="326">
                  <c:v>0.06</c:v>
                </c:pt>
                <c:pt idx="327">
                  <c:v>0.06</c:v>
                </c:pt>
                <c:pt idx="328">
                  <c:v>0.06</c:v>
                </c:pt>
                <c:pt idx="329">
                  <c:v>0.06</c:v>
                </c:pt>
                <c:pt idx="330">
                  <c:v>0.06</c:v>
                </c:pt>
                <c:pt idx="331">
                  <c:v>0.06</c:v>
                </c:pt>
                <c:pt idx="332">
                  <c:v>0.06</c:v>
                </c:pt>
                <c:pt idx="333">
                  <c:v>0.06</c:v>
                </c:pt>
                <c:pt idx="334">
                  <c:v>0.06</c:v>
                </c:pt>
                <c:pt idx="335">
                  <c:v>0.06</c:v>
                </c:pt>
                <c:pt idx="336">
                  <c:v>0.06</c:v>
                </c:pt>
                <c:pt idx="337">
                  <c:v>0.06</c:v>
                </c:pt>
                <c:pt idx="338">
                  <c:v>0.81</c:v>
                </c:pt>
                <c:pt idx="339">
                  <c:v>-0.08</c:v>
                </c:pt>
                <c:pt idx="340">
                  <c:v>0.08</c:v>
                </c:pt>
                <c:pt idx="341">
                  <c:v>0.49</c:v>
                </c:pt>
                <c:pt idx="342">
                  <c:v>0.09</c:v>
                </c:pt>
                <c:pt idx="343">
                  <c:v>-0.3</c:v>
                </c:pt>
                <c:pt idx="344">
                  <c:v>-0.24</c:v>
                </c:pt>
                <c:pt idx="345">
                  <c:v>-0.26</c:v>
                </c:pt>
                <c:pt idx="346">
                  <c:v>0.05</c:v>
                </c:pt>
                <c:pt idx="347">
                  <c:v>0.28999999999999998</c:v>
                </c:pt>
                <c:pt idx="348">
                  <c:v>0.59</c:v>
                </c:pt>
                <c:pt idx="349">
                  <c:v>0.46</c:v>
                </c:pt>
                <c:pt idx="350">
                  <c:v>1.2</c:v>
                </c:pt>
                <c:pt idx="351">
                  <c:v>0.4</c:v>
                </c:pt>
                <c:pt idx="352">
                  <c:v>1.7</c:v>
                </c:pt>
                <c:pt idx="353">
                  <c:v>1.3</c:v>
                </c:pt>
                <c:pt idx="354">
                  <c:v>1</c:v>
                </c:pt>
                <c:pt idx="355">
                  <c:v>1</c:v>
                </c:pt>
                <c:pt idx="356">
                  <c:v>0.9</c:v>
                </c:pt>
                <c:pt idx="357">
                  <c:v>1.3</c:v>
                </c:pt>
                <c:pt idx="358">
                  <c:v>1.2</c:v>
                </c:pt>
                <c:pt idx="359">
                  <c:v>3.7</c:v>
                </c:pt>
                <c:pt idx="360">
                  <c:v>2.2999999999999998</c:v>
                </c:pt>
                <c:pt idx="361">
                  <c:v>1.1000000000000001</c:v>
                </c:pt>
                <c:pt idx="362">
                  <c:v>0.1</c:v>
                </c:pt>
                <c:pt idx="363">
                  <c:v>0</c:v>
                </c:pt>
                <c:pt idx="364">
                  <c:v>0</c:v>
                </c:pt>
                <c:pt idx="365">
                  <c:v>0</c:v>
                </c:pt>
                <c:pt idx="366">
                  <c:v>0</c:v>
                </c:pt>
                <c:pt idx="367">
                  <c:v>0</c:v>
                </c:pt>
                <c:pt idx="368">
                  <c:v>0</c:v>
                </c:pt>
                <c:pt idx="369">
                  <c:v>0</c:v>
                </c:pt>
                <c:pt idx="370">
                  <c:v>0.2</c:v>
                </c:pt>
                <c:pt idx="371">
                  <c:v>0.2</c:v>
                </c:pt>
                <c:pt idx="372">
                  <c:v>0</c:v>
                </c:pt>
                <c:pt idx="373">
                  <c:v>0</c:v>
                </c:pt>
                <c:pt idx="374">
                  <c:v>0.1</c:v>
                </c:pt>
                <c:pt idx="375">
                  <c:v>0.1</c:v>
                </c:pt>
                <c:pt idx="376">
                  <c:v>0.1</c:v>
                </c:pt>
                <c:pt idx="377">
                  <c:v>2.2000000000000002</c:v>
                </c:pt>
                <c:pt idx="378">
                  <c:v>4.7</c:v>
                </c:pt>
                <c:pt idx="379">
                  <c:v>45.9</c:v>
                </c:pt>
                <c:pt idx="380">
                  <c:v>0.2</c:v>
                </c:pt>
                <c:pt idx="381">
                  <c:v>1</c:v>
                </c:pt>
                <c:pt idx="382">
                  <c:v>39.1</c:v>
                </c:pt>
                <c:pt idx="383">
                  <c:v>0.1</c:v>
                </c:pt>
                <c:pt idx="384">
                  <c:v>6.3</c:v>
                </c:pt>
                <c:pt idx="385">
                  <c:v>-1.9</c:v>
                </c:pt>
                <c:pt idx="386">
                  <c:v>0.3</c:v>
                </c:pt>
                <c:pt idx="387">
                  <c:v>0.62</c:v>
                </c:pt>
                <c:pt idx="388">
                  <c:v>0.56999999999999995</c:v>
                </c:pt>
                <c:pt idx="389">
                  <c:v>0.16</c:v>
                </c:pt>
                <c:pt idx="390">
                  <c:v>0.25</c:v>
                </c:pt>
                <c:pt idx="391">
                  <c:v>0.25</c:v>
                </c:pt>
                <c:pt idx="392">
                  <c:v>-0.21</c:v>
                </c:pt>
                <c:pt idx="393">
                  <c:v>0.19</c:v>
                </c:pt>
                <c:pt idx="394">
                  <c:v>0.3</c:v>
                </c:pt>
                <c:pt idx="395">
                  <c:v>0.93</c:v>
                </c:pt>
                <c:pt idx="396">
                  <c:v>0.88</c:v>
                </c:pt>
                <c:pt idx="397">
                  <c:v>0.87</c:v>
                </c:pt>
                <c:pt idx="398">
                  <c:v>0.13</c:v>
                </c:pt>
                <c:pt idx="399">
                  <c:v>0.38</c:v>
                </c:pt>
                <c:pt idx="400">
                  <c:v>-0.53</c:v>
                </c:pt>
                <c:pt idx="401">
                  <c:v>-0.5</c:v>
                </c:pt>
                <c:pt idx="402">
                  <c:v>0.16</c:v>
                </c:pt>
                <c:pt idx="403">
                  <c:v>0.19</c:v>
                </c:pt>
                <c:pt idx="404">
                  <c:v>-0.86</c:v>
                </c:pt>
                <c:pt idx="405">
                  <c:v>-1.01</c:v>
                </c:pt>
                <c:pt idx="406">
                  <c:v>-0.05</c:v>
                </c:pt>
                <c:pt idx="407">
                  <c:v>0.1</c:v>
                </c:pt>
                <c:pt idx="408">
                  <c:v>-0.3</c:v>
                </c:pt>
                <c:pt idx="409">
                  <c:v>-0.3</c:v>
                </c:pt>
                <c:pt idx="410">
                  <c:v>0.28000000000000003</c:v>
                </c:pt>
                <c:pt idx="411">
                  <c:v>1.01</c:v>
                </c:pt>
                <c:pt idx="412">
                  <c:v>2.75</c:v>
                </c:pt>
                <c:pt idx="413">
                  <c:v>0.91</c:v>
                </c:pt>
                <c:pt idx="414">
                  <c:v>0.09</c:v>
                </c:pt>
                <c:pt idx="415">
                  <c:v>0.15</c:v>
                </c:pt>
                <c:pt idx="416">
                  <c:v>0.1</c:v>
                </c:pt>
                <c:pt idx="417">
                  <c:v>0.1</c:v>
                </c:pt>
                <c:pt idx="418">
                  <c:v>0.1</c:v>
                </c:pt>
                <c:pt idx="419">
                  <c:v>0.7</c:v>
                </c:pt>
                <c:pt idx="420">
                  <c:v>0.44</c:v>
                </c:pt>
                <c:pt idx="421">
                  <c:v>1.31</c:v>
                </c:pt>
                <c:pt idx="422">
                  <c:v>0.06</c:v>
                </c:pt>
                <c:pt idx="423">
                  <c:v>0.06</c:v>
                </c:pt>
                <c:pt idx="424">
                  <c:v>0.06</c:v>
                </c:pt>
                <c:pt idx="425">
                  <c:v>0.06</c:v>
                </c:pt>
                <c:pt idx="426">
                  <c:v>0.06</c:v>
                </c:pt>
                <c:pt idx="427">
                  <c:v>0.06</c:v>
                </c:pt>
                <c:pt idx="428">
                  <c:v>0.06</c:v>
                </c:pt>
                <c:pt idx="429">
                  <c:v>0.06</c:v>
                </c:pt>
                <c:pt idx="430">
                  <c:v>0.06</c:v>
                </c:pt>
                <c:pt idx="431">
                  <c:v>0.06</c:v>
                </c:pt>
                <c:pt idx="432">
                  <c:v>0.06</c:v>
                </c:pt>
                <c:pt idx="433">
                  <c:v>0.06</c:v>
                </c:pt>
                <c:pt idx="434">
                  <c:v>0.3</c:v>
                </c:pt>
                <c:pt idx="435">
                  <c:v>0.1</c:v>
                </c:pt>
                <c:pt idx="436">
                  <c:v>3.7</c:v>
                </c:pt>
                <c:pt idx="437">
                  <c:v>0.1</c:v>
                </c:pt>
                <c:pt idx="438">
                  <c:v>0.2</c:v>
                </c:pt>
                <c:pt idx="439">
                  <c:v>0.1</c:v>
                </c:pt>
                <c:pt idx="440">
                  <c:v>0.8</c:v>
                </c:pt>
                <c:pt idx="441">
                  <c:v>1.1000000000000001</c:v>
                </c:pt>
                <c:pt idx="442">
                  <c:v>0.5</c:v>
                </c:pt>
                <c:pt idx="443">
                  <c:v>0.1</c:v>
                </c:pt>
                <c:pt idx="444">
                  <c:v>0.6</c:v>
                </c:pt>
                <c:pt idx="445">
                  <c:v>0.3</c:v>
                </c:pt>
                <c:pt idx="446">
                  <c:v>0.99</c:v>
                </c:pt>
                <c:pt idx="447">
                  <c:v>0.36</c:v>
                </c:pt>
                <c:pt idx="448">
                  <c:v>1.02</c:v>
                </c:pt>
                <c:pt idx="449">
                  <c:v>1.22</c:v>
                </c:pt>
                <c:pt idx="450">
                  <c:v>1.22</c:v>
                </c:pt>
                <c:pt idx="451">
                  <c:v>0.36</c:v>
                </c:pt>
                <c:pt idx="452">
                  <c:v>-0.15</c:v>
                </c:pt>
                <c:pt idx="453">
                  <c:v>-0.15</c:v>
                </c:pt>
                <c:pt idx="454">
                  <c:v>-0.14000000000000001</c:v>
                </c:pt>
                <c:pt idx="455">
                  <c:v>-0.23</c:v>
                </c:pt>
                <c:pt idx="456">
                  <c:v>-0.23</c:v>
                </c:pt>
                <c:pt idx="457">
                  <c:v>-0.33</c:v>
                </c:pt>
                <c:pt idx="458">
                  <c:v>0.83</c:v>
                </c:pt>
                <c:pt idx="459">
                  <c:v>0.52</c:v>
                </c:pt>
                <c:pt idx="460">
                  <c:v>0.42</c:v>
                </c:pt>
                <c:pt idx="461">
                  <c:v>0.41</c:v>
                </c:pt>
                <c:pt idx="462">
                  <c:v>0.33</c:v>
                </c:pt>
                <c:pt idx="463">
                  <c:v>0.17</c:v>
                </c:pt>
                <c:pt idx="464">
                  <c:v>0.38</c:v>
                </c:pt>
                <c:pt idx="465">
                  <c:v>0.22</c:v>
                </c:pt>
                <c:pt idx="466">
                  <c:v>0.39</c:v>
                </c:pt>
                <c:pt idx="467">
                  <c:v>0.32</c:v>
                </c:pt>
                <c:pt idx="468">
                  <c:v>0.51</c:v>
                </c:pt>
                <c:pt idx="469">
                  <c:v>0.42</c:v>
                </c:pt>
                <c:pt idx="470">
                  <c:v>0.05</c:v>
                </c:pt>
                <c:pt idx="471">
                  <c:v>-0.1</c:v>
                </c:pt>
                <c:pt idx="472">
                  <c:v>-0.16</c:v>
                </c:pt>
                <c:pt idx="473">
                  <c:v>-0.16</c:v>
                </c:pt>
                <c:pt idx="474">
                  <c:v>0.06</c:v>
                </c:pt>
                <c:pt idx="475">
                  <c:v>0.28000000000000003</c:v>
                </c:pt>
                <c:pt idx="476">
                  <c:v>0.51</c:v>
                </c:pt>
                <c:pt idx="477">
                  <c:v>0.25</c:v>
                </c:pt>
                <c:pt idx="478">
                  <c:v>0.78</c:v>
                </c:pt>
                <c:pt idx="479">
                  <c:v>1.23</c:v>
                </c:pt>
                <c:pt idx="480">
                  <c:v>1.36</c:v>
                </c:pt>
                <c:pt idx="481">
                  <c:v>0.36</c:v>
                </c:pt>
                <c:pt idx="482">
                  <c:v>1.31</c:v>
                </c:pt>
                <c:pt idx="483">
                  <c:v>1.31</c:v>
                </c:pt>
                <c:pt idx="484">
                  <c:v>-0.51</c:v>
                </c:pt>
                <c:pt idx="485">
                  <c:v>7.0000000000000007E-2</c:v>
                </c:pt>
                <c:pt idx="486">
                  <c:v>68.739999999999995</c:v>
                </c:pt>
                <c:pt idx="487">
                  <c:v>0.06</c:v>
                </c:pt>
                <c:pt idx="488">
                  <c:v>0.03</c:v>
                </c:pt>
                <c:pt idx="489">
                  <c:v>-0.64</c:v>
                </c:pt>
                <c:pt idx="490">
                  <c:v>-0.87</c:v>
                </c:pt>
                <c:pt idx="491">
                  <c:v>-0.44</c:v>
                </c:pt>
                <c:pt idx="492">
                  <c:v>0.43</c:v>
                </c:pt>
                <c:pt idx="493">
                  <c:v>0.43</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0.34</c:v>
                </c:pt>
                <c:pt idx="507">
                  <c:v>0.36</c:v>
                </c:pt>
                <c:pt idx="508">
                  <c:v>216.25</c:v>
                </c:pt>
                <c:pt idx="509">
                  <c:v>0.01</c:v>
                </c:pt>
                <c:pt idx="510">
                  <c:v>-0.3</c:v>
                </c:pt>
                <c:pt idx="511">
                  <c:v>-0.78</c:v>
                </c:pt>
                <c:pt idx="512">
                  <c:v>1.34</c:v>
                </c:pt>
                <c:pt idx="513">
                  <c:v>1.46</c:v>
                </c:pt>
                <c:pt idx="514">
                  <c:v>1.69</c:v>
                </c:pt>
                <c:pt idx="515">
                  <c:v>0.1</c:v>
                </c:pt>
                <c:pt idx="516">
                  <c:v>0.46</c:v>
                </c:pt>
                <c:pt idx="517">
                  <c:v>0.39</c:v>
                </c:pt>
                <c:pt idx="518">
                  <c:v>0.57999999999999996</c:v>
                </c:pt>
                <c:pt idx="519">
                  <c:v>0.56000000000000005</c:v>
                </c:pt>
                <c:pt idx="520">
                  <c:v>0.64</c:v>
                </c:pt>
                <c:pt idx="521">
                  <c:v>80.41</c:v>
                </c:pt>
                <c:pt idx="522">
                  <c:v>1.1499999999999999</c:v>
                </c:pt>
                <c:pt idx="523">
                  <c:v>0.73</c:v>
                </c:pt>
                <c:pt idx="524">
                  <c:v>0.83</c:v>
                </c:pt>
                <c:pt idx="525">
                  <c:v>136.74</c:v>
                </c:pt>
                <c:pt idx="526">
                  <c:v>0.54</c:v>
                </c:pt>
                <c:pt idx="527">
                  <c:v>0.93</c:v>
                </c:pt>
                <c:pt idx="528">
                  <c:v>1.63</c:v>
                </c:pt>
                <c:pt idx="529">
                  <c:v>0.55000000000000004</c:v>
                </c:pt>
                <c:pt idx="530">
                  <c:v>1.6</c:v>
                </c:pt>
                <c:pt idx="531">
                  <c:v>0.8</c:v>
                </c:pt>
                <c:pt idx="532">
                  <c:v>0.2</c:v>
                </c:pt>
                <c:pt idx="533">
                  <c:v>0.3</c:v>
                </c:pt>
                <c:pt idx="534">
                  <c:v>1.4</c:v>
                </c:pt>
                <c:pt idx="535">
                  <c:v>0.4</c:v>
                </c:pt>
                <c:pt idx="536">
                  <c:v>0.5</c:v>
                </c:pt>
                <c:pt idx="537">
                  <c:v>0.2</c:v>
                </c:pt>
                <c:pt idx="538">
                  <c:v>1</c:v>
                </c:pt>
                <c:pt idx="539">
                  <c:v>0.8</c:v>
                </c:pt>
                <c:pt idx="540">
                  <c:v>1.1000000000000001</c:v>
                </c:pt>
                <c:pt idx="541">
                  <c:v>1.6</c:v>
                </c:pt>
                <c:pt idx="542">
                  <c:v>0.12</c:v>
                </c:pt>
                <c:pt idx="543">
                  <c:v>7.0000000000000007E-2</c:v>
                </c:pt>
                <c:pt idx="544">
                  <c:v>0.08</c:v>
                </c:pt>
                <c:pt idx="545">
                  <c:v>7.0000000000000007E-2</c:v>
                </c:pt>
                <c:pt idx="546">
                  <c:v>0.18</c:v>
                </c:pt>
                <c:pt idx="547">
                  <c:v>0.13</c:v>
                </c:pt>
                <c:pt idx="548">
                  <c:v>7.0000000000000007E-2</c:v>
                </c:pt>
                <c:pt idx="549">
                  <c:v>0.48</c:v>
                </c:pt>
                <c:pt idx="550">
                  <c:v>0.18</c:v>
                </c:pt>
                <c:pt idx="551">
                  <c:v>0.13</c:v>
                </c:pt>
                <c:pt idx="552">
                  <c:v>0.36</c:v>
                </c:pt>
                <c:pt idx="553">
                  <c:v>0.05</c:v>
                </c:pt>
                <c:pt idx="554">
                  <c:v>-0.06</c:v>
                </c:pt>
                <c:pt idx="555">
                  <c:v>0.08</c:v>
                </c:pt>
                <c:pt idx="556">
                  <c:v>0.38</c:v>
                </c:pt>
                <c:pt idx="557">
                  <c:v>0.56999999999999995</c:v>
                </c:pt>
                <c:pt idx="558">
                  <c:v>0.56000000000000005</c:v>
                </c:pt>
                <c:pt idx="559">
                  <c:v>0.08</c:v>
                </c:pt>
                <c:pt idx="560">
                  <c:v>0.03</c:v>
                </c:pt>
                <c:pt idx="561">
                  <c:v>7.0000000000000007E-2</c:v>
                </c:pt>
                <c:pt idx="562">
                  <c:v>0.06</c:v>
                </c:pt>
                <c:pt idx="563">
                  <c:v>0.06</c:v>
                </c:pt>
                <c:pt idx="564">
                  <c:v>0.06</c:v>
                </c:pt>
                <c:pt idx="565">
                  <c:v>0.06</c:v>
                </c:pt>
                <c:pt idx="566">
                  <c:v>0.08</c:v>
                </c:pt>
                <c:pt idx="567">
                  <c:v>7.0000000000000007E-2</c:v>
                </c:pt>
                <c:pt idx="568">
                  <c:v>0.06</c:v>
                </c:pt>
                <c:pt idx="569">
                  <c:v>0.08</c:v>
                </c:pt>
                <c:pt idx="570">
                  <c:v>0.09</c:v>
                </c:pt>
                <c:pt idx="571">
                  <c:v>0.12</c:v>
                </c:pt>
                <c:pt idx="572">
                  <c:v>0.33</c:v>
                </c:pt>
                <c:pt idx="573">
                  <c:v>0.66</c:v>
                </c:pt>
                <c:pt idx="574">
                  <c:v>0.71</c:v>
                </c:pt>
                <c:pt idx="575">
                  <c:v>0.43</c:v>
                </c:pt>
                <c:pt idx="576">
                  <c:v>0.56999999999999995</c:v>
                </c:pt>
                <c:pt idx="577">
                  <c:v>1.98</c:v>
                </c:pt>
                <c:pt idx="578">
                  <c:v>17.21</c:v>
                </c:pt>
                <c:pt idx="579">
                  <c:v>5.09</c:v>
                </c:pt>
                <c:pt idx="580">
                  <c:v>4.46</c:v>
                </c:pt>
                <c:pt idx="581">
                  <c:v>0.48</c:v>
                </c:pt>
                <c:pt idx="582">
                  <c:v>0.47</c:v>
                </c:pt>
                <c:pt idx="583">
                  <c:v>79.11</c:v>
                </c:pt>
                <c:pt idx="584">
                  <c:v>11.08</c:v>
                </c:pt>
                <c:pt idx="585">
                  <c:v>1.9</c:v>
                </c:pt>
                <c:pt idx="586">
                  <c:v>1.7</c:v>
                </c:pt>
                <c:pt idx="587">
                  <c:v>7.89</c:v>
                </c:pt>
                <c:pt idx="588">
                  <c:v>6.8</c:v>
                </c:pt>
                <c:pt idx="589">
                  <c:v>1.2</c:v>
                </c:pt>
                <c:pt idx="590">
                  <c:v>0</c:v>
                </c:pt>
                <c:pt idx="591">
                  <c:v>0.1</c:v>
                </c:pt>
                <c:pt idx="592">
                  <c:v>0</c:v>
                </c:pt>
                <c:pt idx="593">
                  <c:v>0</c:v>
                </c:pt>
                <c:pt idx="594">
                  <c:v>0</c:v>
                </c:pt>
                <c:pt idx="595">
                  <c:v>0</c:v>
                </c:pt>
                <c:pt idx="596">
                  <c:v>0</c:v>
                </c:pt>
                <c:pt idx="597">
                  <c:v>0</c:v>
                </c:pt>
                <c:pt idx="598">
                  <c:v>0</c:v>
                </c:pt>
                <c:pt idx="599">
                  <c:v>0</c:v>
                </c:pt>
                <c:pt idx="600">
                  <c:v>0.2</c:v>
                </c:pt>
                <c:pt idx="601">
                  <c:v>0.2</c:v>
                </c:pt>
                <c:pt idx="602">
                  <c:v>0</c:v>
                </c:pt>
              </c:numCache>
            </c:numRef>
          </c:val>
          <c:smooth val="0"/>
          <c:extLst>
            <c:ext xmlns:c16="http://schemas.microsoft.com/office/drawing/2014/chart" uri="{C3380CC4-5D6E-409C-BE32-E72D297353CC}">
              <c16:uniqueId val="{00000001-A90E-42F2-8252-4CD7C622179C}"/>
            </c:ext>
          </c:extLst>
        </c:ser>
        <c:dLbls>
          <c:showLegendKey val="0"/>
          <c:showVal val="0"/>
          <c:showCatName val="0"/>
          <c:showSerName val="0"/>
          <c:showPercent val="0"/>
          <c:showBubbleSize val="0"/>
        </c:dLbls>
        <c:smooth val="0"/>
        <c:axId val="170919808"/>
        <c:axId val="170921344"/>
      </c:lineChart>
      <c:catAx>
        <c:axId val="170919808"/>
        <c:scaling>
          <c:orientation val="minMax"/>
        </c:scaling>
        <c:delete val="0"/>
        <c:axPos val="b"/>
        <c:majorGridlines/>
        <c:numFmt formatCode="General" sourceLinked="0"/>
        <c:majorTickMark val="none"/>
        <c:minorTickMark val="none"/>
        <c:tickLblPos val="nextTo"/>
        <c:txPr>
          <a:bodyPr/>
          <a:lstStyle/>
          <a:p>
            <a:pPr>
              <a:defRPr sz="1200" b="1" i="0" baseline="0"/>
            </a:pPr>
            <a:endParaRPr lang="en-US"/>
          </a:p>
        </c:txPr>
        <c:crossAx val="170921344"/>
        <c:crosses val="autoZero"/>
        <c:auto val="1"/>
        <c:lblAlgn val="ctr"/>
        <c:lblOffset val="100"/>
        <c:tickLblSkip val="12"/>
        <c:tickMarkSkip val="12"/>
        <c:noMultiLvlLbl val="0"/>
      </c:catAx>
      <c:valAx>
        <c:axId val="170921344"/>
        <c:scaling>
          <c:orientation val="minMax"/>
        </c:scaling>
        <c:delete val="0"/>
        <c:axPos val="l"/>
        <c:majorGridlines/>
        <c:title>
          <c:tx>
            <c:rich>
              <a:bodyPr/>
              <a:lstStyle/>
              <a:p>
                <a:pPr>
                  <a:defRPr/>
                </a:pPr>
                <a:r>
                  <a:rPr lang="en-US"/>
                  <a:t>nT</a:t>
                </a:r>
              </a:p>
            </c:rich>
          </c:tx>
          <c:overlay val="0"/>
        </c:title>
        <c:numFmt formatCode="General" sourceLinked="1"/>
        <c:majorTickMark val="none"/>
        <c:minorTickMark val="none"/>
        <c:tickLblPos val="nextTo"/>
        <c:crossAx val="170919808"/>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a:t>Min and max (X) - zoomed</a:t>
            </a:r>
          </a:p>
        </c:rich>
      </c:tx>
      <c:overlay val="0"/>
    </c:title>
    <c:autoTitleDeleted val="0"/>
    <c:plotArea>
      <c:layout>
        <c:manualLayout>
          <c:layoutTarget val="inner"/>
          <c:xMode val="edge"/>
          <c:yMode val="edge"/>
          <c:x val="4.4852204959558169E-2"/>
          <c:y val="0.19480351414406533"/>
          <c:w val="0.93629499305514885"/>
          <c:h val="0.75379593175853021"/>
        </c:manualLayout>
      </c:layout>
      <c:lineChart>
        <c:grouping val="standard"/>
        <c:varyColors val="0"/>
        <c:ser>
          <c:idx val="0"/>
          <c:order val="0"/>
          <c:spPr>
            <a:ln w="25400">
              <a:noFill/>
            </a:ln>
          </c:spPr>
          <c:marker>
            <c:symbol val="circle"/>
            <c:size val="5"/>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'2015ByMonth'!$E$2:$E$604</c:f>
              <c:numCache>
                <c:formatCode>General</c:formatCode>
                <c:ptCount val="603"/>
                <c:pt idx="0">
                  <c:v>0</c:v>
                </c:pt>
                <c:pt idx="1">
                  <c:v>0</c:v>
                </c:pt>
                <c:pt idx="2">
                  <c:v>0</c:v>
                </c:pt>
                <c:pt idx="3">
                  <c:v>-0.5</c:v>
                </c:pt>
                <c:pt idx="4">
                  <c:v>-0.5</c:v>
                </c:pt>
                <c:pt idx="5">
                  <c:v>0</c:v>
                </c:pt>
                <c:pt idx="6">
                  <c:v>0</c:v>
                </c:pt>
                <c:pt idx="7">
                  <c:v>-0.1</c:v>
                </c:pt>
                <c:pt idx="8">
                  <c:v>0</c:v>
                </c:pt>
                <c:pt idx="9">
                  <c:v>0</c:v>
                </c:pt>
                <c:pt idx="10">
                  <c:v>0</c:v>
                </c:pt>
                <c:pt idx="11">
                  <c:v>0</c:v>
                </c:pt>
                <c:pt idx="12">
                  <c:v>-0.05</c:v>
                </c:pt>
                <c:pt idx="13">
                  <c:v>-0.05</c:v>
                </c:pt>
                <c:pt idx="14">
                  <c:v>-64.3</c:v>
                </c:pt>
                <c:pt idx="15">
                  <c:v>-0.05</c:v>
                </c:pt>
                <c:pt idx="16">
                  <c:v>-0.05</c:v>
                </c:pt>
                <c:pt idx="17">
                  <c:v>-0.05</c:v>
                </c:pt>
                <c:pt idx="18">
                  <c:v>-0.05</c:v>
                </c:pt>
                <c:pt idx="19">
                  <c:v>-0.05</c:v>
                </c:pt>
                <c:pt idx="20">
                  <c:v>-0.05</c:v>
                </c:pt>
                <c:pt idx="21">
                  <c:v>-0.05</c:v>
                </c:pt>
                <c:pt idx="22">
                  <c:v>-0.05</c:v>
                </c:pt>
                <c:pt idx="23">
                  <c:v>-0.05</c:v>
                </c:pt>
                <c:pt idx="24">
                  <c:v>-0.67</c:v>
                </c:pt>
                <c:pt idx="25">
                  <c:v>-1.57</c:v>
                </c:pt>
                <c:pt idx="26">
                  <c:v>-1.83</c:v>
                </c:pt>
                <c:pt idx="27">
                  <c:v>-0.46</c:v>
                </c:pt>
                <c:pt idx="28">
                  <c:v>-0.52</c:v>
                </c:pt>
                <c:pt idx="29">
                  <c:v>-0.53</c:v>
                </c:pt>
                <c:pt idx="30">
                  <c:v>-0.24</c:v>
                </c:pt>
                <c:pt idx="31">
                  <c:v>0.88</c:v>
                </c:pt>
                <c:pt idx="32">
                  <c:v>1.89</c:v>
                </c:pt>
                <c:pt idx="33">
                  <c:v>1.77</c:v>
                </c:pt>
                <c:pt idx="34">
                  <c:v>-3.65</c:v>
                </c:pt>
                <c:pt idx="35">
                  <c:v>-4.12</c:v>
                </c:pt>
                <c:pt idx="36">
                  <c:v>0.75</c:v>
                </c:pt>
                <c:pt idx="37">
                  <c:v>0.68</c:v>
                </c:pt>
                <c:pt idx="38">
                  <c:v>0.02</c:v>
                </c:pt>
                <c:pt idx="39">
                  <c:v>-0.84</c:v>
                </c:pt>
                <c:pt idx="40">
                  <c:v>-0.43</c:v>
                </c:pt>
                <c:pt idx="41">
                  <c:v>-0.43</c:v>
                </c:pt>
                <c:pt idx="42">
                  <c:v>-0.24</c:v>
                </c:pt>
                <c:pt idx="43">
                  <c:v>-0.64</c:v>
                </c:pt>
                <c:pt idx="44">
                  <c:v>-0.56999999999999995</c:v>
                </c:pt>
                <c:pt idx="45">
                  <c:v>0.02</c:v>
                </c:pt>
                <c:pt idx="46">
                  <c:v>0.18</c:v>
                </c:pt>
                <c:pt idx="47">
                  <c:v>-0.21</c:v>
                </c:pt>
                <c:pt idx="48">
                  <c:v>-0.3</c:v>
                </c:pt>
                <c:pt idx="49">
                  <c:v>-0.8</c:v>
                </c:pt>
                <c:pt idx="50">
                  <c:v>-0.7</c:v>
                </c:pt>
                <c:pt idx="51">
                  <c:v>-0.5</c:v>
                </c:pt>
                <c:pt idx="52">
                  <c:v>-0.7</c:v>
                </c:pt>
                <c:pt idx="53">
                  <c:v>-0.1</c:v>
                </c:pt>
                <c:pt idx="54">
                  <c:v>-0.2</c:v>
                </c:pt>
                <c:pt idx="55">
                  <c:v>-0.6</c:v>
                </c:pt>
                <c:pt idx="56">
                  <c:v>-0.1</c:v>
                </c:pt>
                <c:pt idx="57">
                  <c:v>-0.2</c:v>
                </c:pt>
                <c:pt idx="58">
                  <c:v>-0.2</c:v>
                </c:pt>
                <c:pt idx="59">
                  <c:v>-0.5</c:v>
                </c:pt>
                <c:pt idx="60">
                  <c:v>-0.4</c:v>
                </c:pt>
                <c:pt idx="61">
                  <c:v>-0.4</c:v>
                </c:pt>
                <c:pt idx="62">
                  <c:v>-0.2</c:v>
                </c:pt>
                <c:pt idx="63">
                  <c:v>-0.5</c:v>
                </c:pt>
                <c:pt idx="64">
                  <c:v>-0.2</c:v>
                </c:pt>
                <c:pt idx="65">
                  <c:v>-0.4</c:v>
                </c:pt>
                <c:pt idx="66">
                  <c:v>-0.3</c:v>
                </c:pt>
                <c:pt idx="67">
                  <c:v>-0.5</c:v>
                </c:pt>
                <c:pt idx="68">
                  <c:v>-0.7</c:v>
                </c:pt>
                <c:pt idx="69">
                  <c:v>-2.4</c:v>
                </c:pt>
                <c:pt idx="70">
                  <c:v>-0.5</c:v>
                </c:pt>
                <c:pt idx="71">
                  <c:v>-0.7</c:v>
                </c:pt>
                <c:pt idx="72">
                  <c:v>-0.6</c:v>
                </c:pt>
                <c:pt idx="73">
                  <c:v>-0.4</c:v>
                </c:pt>
                <c:pt idx="74">
                  <c:v>-0.4</c:v>
                </c:pt>
                <c:pt idx="75">
                  <c:v>-0.8</c:v>
                </c:pt>
                <c:pt idx="76">
                  <c:v>-0.7</c:v>
                </c:pt>
                <c:pt idx="77">
                  <c:v>-0.5</c:v>
                </c:pt>
                <c:pt idx="78">
                  <c:v>-0.8</c:v>
                </c:pt>
                <c:pt idx="79">
                  <c:v>-0.5</c:v>
                </c:pt>
                <c:pt idx="80">
                  <c:v>-0.1</c:v>
                </c:pt>
                <c:pt idx="81">
                  <c:v>0</c:v>
                </c:pt>
                <c:pt idx="82">
                  <c:v>-1.3</c:v>
                </c:pt>
                <c:pt idx="83">
                  <c:v>-0.3</c:v>
                </c:pt>
                <c:pt idx="84">
                  <c:v>-0.1</c:v>
                </c:pt>
                <c:pt idx="85">
                  <c:v>-0.11</c:v>
                </c:pt>
                <c:pt idx="86">
                  <c:v>-0.1</c:v>
                </c:pt>
                <c:pt idx="87">
                  <c:v>0.19</c:v>
                </c:pt>
                <c:pt idx="88">
                  <c:v>0.4</c:v>
                </c:pt>
                <c:pt idx="89">
                  <c:v>0.4</c:v>
                </c:pt>
                <c:pt idx="90">
                  <c:v>1.1299999999999999</c:v>
                </c:pt>
                <c:pt idx="91">
                  <c:v>1.32</c:v>
                </c:pt>
                <c:pt idx="92">
                  <c:v>0.93</c:v>
                </c:pt>
                <c:pt idx="93">
                  <c:v>0.9</c:v>
                </c:pt>
                <c:pt idx="94">
                  <c:v>-0.61</c:v>
                </c:pt>
                <c:pt idx="95">
                  <c:v>-1.1100000000000001</c:v>
                </c:pt>
                <c:pt idx="96">
                  <c:v>-0.1</c:v>
                </c:pt>
                <c:pt idx="97">
                  <c:v>-2.1</c:v>
                </c:pt>
                <c:pt idx="98">
                  <c:v>-0.5</c:v>
                </c:pt>
                <c:pt idx="99">
                  <c:v>-0.9</c:v>
                </c:pt>
                <c:pt idx="100">
                  <c:v>-0.3</c:v>
                </c:pt>
                <c:pt idx="101">
                  <c:v>0</c:v>
                </c:pt>
                <c:pt idx="102">
                  <c:v>-0.4</c:v>
                </c:pt>
                <c:pt idx="103">
                  <c:v>-0.2</c:v>
                </c:pt>
                <c:pt idx="104">
                  <c:v>-0.2</c:v>
                </c:pt>
                <c:pt idx="105">
                  <c:v>-0.2</c:v>
                </c:pt>
                <c:pt idx="106">
                  <c:v>-0.2</c:v>
                </c:pt>
                <c:pt idx="107">
                  <c:v>-2.8</c:v>
                </c:pt>
                <c:pt idx="108">
                  <c:v>-0.65</c:v>
                </c:pt>
                <c:pt idx="109">
                  <c:v>-1.24</c:v>
                </c:pt>
                <c:pt idx="110">
                  <c:v>-0.43</c:v>
                </c:pt>
                <c:pt idx="111">
                  <c:v>-0.63</c:v>
                </c:pt>
                <c:pt idx="112">
                  <c:v>0.54</c:v>
                </c:pt>
                <c:pt idx="113">
                  <c:v>-0.12</c:v>
                </c:pt>
                <c:pt idx="114">
                  <c:v>-0.08</c:v>
                </c:pt>
                <c:pt idx="115">
                  <c:v>-0.86</c:v>
                </c:pt>
                <c:pt idx="116">
                  <c:v>-1.4</c:v>
                </c:pt>
                <c:pt idx="117">
                  <c:v>-0.97</c:v>
                </c:pt>
                <c:pt idx="118">
                  <c:v>-0.52</c:v>
                </c:pt>
                <c:pt idx="119">
                  <c:v>-0.52</c:v>
                </c:pt>
                <c:pt idx="120">
                  <c:v>-0.5</c:v>
                </c:pt>
                <c:pt idx="121">
                  <c:v>-0.9</c:v>
                </c:pt>
                <c:pt idx="122">
                  <c:v>-1.1000000000000001</c:v>
                </c:pt>
                <c:pt idx="123">
                  <c:v>-0.6</c:v>
                </c:pt>
                <c:pt idx="124">
                  <c:v>0</c:v>
                </c:pt>
                <c:pt idx="125">
                  <c:v>-1.5</c:v>
                </c:pt>
                <c:pt idx="126">
                  <c:v>-2.2000000000000002</c:v>
                </c:pt>
                <c:pt idx="127">
                  <c:v>-1.5</c:v>
                </c:pt>
                <c:pt idx="128">
                  <c:v>0.6</c:v>
                </c:pt>
                <c:pt idx="129">
                  <c:v>1</c:v>
                </c:pt>
                <c:pt idx="130">
                  <c:v>-0.3</c:v>
                </c:pt>
                <c:pt idx="131">
                  <c:v>-1.9</c:v>
                </c:pt>
                <c:pt idx="132">
                  <c:v>-0.55000000000000004</c:v>
                </c:pt>
                <c:pt idx="133">
                  <c:v>-0.34</c:v>
                </c:pt>
                <c:pt idx="134">
                  <c:v>-0.09</c:v>
                </c:pt>
                <c:pt idx="135">
                  <c:v>-0.13</c:v>
                </c:pt>
                <c:pt idx="136">
                  <c:v>-0.54</c:v>
                </c:pt>
                <c:pt idx="137">
                  <c:v>-0.47</c:v>
                </c:pt>
                <c:pt idx="138">
                  <c:v>-0.88</c:v>
                </c:pt>
                <c:pt idx="139">
                  <c:v>-0.23</c:v>
                </c:pt>
                <c:pt idx="140">
                  <c:v>-0.42</c:v>
                </c:pt>
                <c:pt idx="141">
                  <c:v>-1.98</c:v>
                </c:pt>
                <c:pt idx="142">
                  <c:v>-1.98</c:v>
                </c:pt>
                <c:pt idx="143">
                  <c:v>0</c:v>
                </c:pt>
                <c:pt idx="144">
                  <c:v>-0.2</c:v>
                </c:pt>
                <c:pt idx="145">
                  <c:v>-263.89999999999998</c:v>
                </c:pt>
                <c:pt idx="146">
                  <c:v>-7.1</c:v>
                </c:pt>
                <c:pt idx="147">
                  <c:v>-28</c:v>
                </c:pt>
                <c:pt idx="148">
                  <c:v>-1.2</c:v>
                </c:pt>
                <c:pt idx="149">
                  <c:v>-0.7</c:v>
                </c:pt>
                <c:pt idx="150">
                  <c:v>-14.9</c:v>
                </c:pt>
                <c:pt idx="151">
                  <c:v>-5.8</c:v>
                </c:pt>
                <c:pt idx="152">
                  <c:v>-0.4</c:v>
                </c:pt>
                <c:pt idx="153">
                  <c:v>-0.4</c:v>
                </c:pt>
                <c:pt idx="154">
                  <c:v>1.1000000000000001</c:v>
                </c:pt>
                <c:pt idx="155">
                  <c:v>-0.17</c:v>
                </c:pt>
                <c:pt idx="156">
                  <c:v>-0.22</c:v>
                </c:pt>
                <c:pt idx="157">
                  <c:v>-0.13</c:v>
                </c:pt>
                <c:pt idx="158">
                  <c:v>-0.19</c:v>
                </c:pt>
                <c:pt idx="159">
                  <c:v>-0.19</c:v>
                </c:pt>
                <c:pt idx="160">
                  <c:v>-0.12</c:v>
                </c:pt>
                <c:pt idx="161">
                  <c:v>-7.0000000000000007E-2</c:v>
                </c:pt>
                <c:pt idx="162">
                  <c:v>-0.72</c:v>
                </c:pt>
                <c:pt idx="163">
                  <c:v>-0.52</c:v>
                </c:pt>
                <c:pt idx="164">
                  <c:v>-0.46</c:v>
                </c:pt>
                <c:pt idx="165">
                  <c:v>-0.38</c:v>
                </c:pt>
                <c:pt idx="166">
                  <c:v>-0.04</c:v>
                </c:pt>
                <c:pt idx="167">
                  <c:v>-0.46</c:v>
                </c:pt>
                <c:pt idx="168">
                  <c:v>-0.17</c:v>
                </c:pt>
                <c:pt idx="169">
                  <c:v>-0.38</c:v>
                </c:pt>
                <c:pt idx="170">
                  <c:v>-0.36</c:v>
                </c:pt>
                <c:pt idx="171">
                  <c:v>-2.4700000000000002</c:v>
                </c:pt>
                <c:pt idx="172">
                  <c:v>-0.45</c:v>
                </c:pt>
                <c:pt idx="173">
                  <c:v>0.17</c:v>
                </c:pt>
                <c:pt idx="174">
                  <c:v>-0.22</c:v>
                </c:pt>
                <c:pt idx="175">
                  <c:v>-0.42</c:v>
                </c:pt>
                <c:pt idx="176">
                  <c:v>-0.41</c:v>
                </c:pt>
                <c:pt idx="177">
                  <c:v>-0.42</c:v>
                </c:pt>
                <c:pt idx="178">
                  <c:v>-0.28999999999999998</c:v>
                </c:pt>
                <c:pt idx="179">
                  <c:v>-0.2</c:v>
                </c:pt>
                <c:pt idx="180">
                  <c:v>-0.2</c:v>
                </c:pt>
                <c:pt idx="181">
                  <c:v>-0.4</c:v>
                </c:pt>
                <c:pt idx="182">
                  <c:v>-0.1</c:v>
                </c:pt>
                <c:pt idx="183">
                  <c:v>-0.4</c:v>
                </c:pt>
                <c:pt idx="184">
                  <c:v>-0.7</c:v>
                </c:pt>
                <c:pt idx="185">
                  <c:v>-0.6</c:v>
                </c:pt>
                <c:pt idx="186">
                  <c:v>-0.1</c:v>
                </c:pt>
                <c:pt idx="187">
                  <c:v>-0.1</c:v>
                </c:pt>
                <c:pt idx="188">
                  <c:v>0</c:v>
                </c:pt>
                <c:pt idx="189">
                  <c:v>-0.4</c:v>
                </c:pt>
                <c:pt idx="190">
                  <c:v>-0.6</c:v>
                </c:pt>
                <c:pt idx="191">
                  <c:v>0.52</c:v>
                </c:pt>
                <c:pt idx="192">
                  <c:v>0.56999999999999995</c:v>
                </c:pt>
                <c:pt idx="193">
                  <c:v>0.34</c:v>
                </c:pt>
                <c:pt idx="194">
                  <c:v>-0.05</c:v>
                </c:pt>
                <c:pt idx="195">
                  <c:v>-0.03</c:v>
                </c:pt>
                <c:pt idx="196">
                  <c:v>-0.05</c:v>
                </c:pt>
                <c:pt idx="197">
                  <c:v>-0.04</c:v>
                </c:pt>
                <c:pt idx="198">
                  <c:v>-0.41</c:v>
                </c:pt>
                <c:pt idx="199">
                  <c:v>-0.9</c:v>
                </c:pt>
                <c:pt idx="200">
                  <c:v>-0.18</c:v>
                </c:pt>
                <c:pt idx="201">
                  <c:v>-0.28000000000000003</c:v>
                </c:pt>
                <c:pt idx="202">
                  <c:v>-0.13</c:v>
                </c:pt>
                <c:pt idx="203">
                  <c:v>-0.13</c:v>
                </c:pt>
                <c:pt idx="204">
                  <c:v>0.02</c:v>
                </c:pt>
                <c:pt idx="205">
                  <c:v>0.1</c:v>
                </c:pt>
                <c:pt idx="206">
                  <c:v>0.11</c:v>
                </c:pt>
                <c:pt idx="207">
                  <c:v>-0.2</c:v>
                </c:pt>
                <c:pt idx="208">
                  <c:v>0.46</c:v>
                </c:pt>
                <c:pt idx="209">
                  <c:v>-0.71</c:v>
                </c:pt>
                <c:pt idx="210">
                  <c:v>-1.23</c:v>
                </c:pt>
                <c:pt idx="211">
                  <c:v>-0.1</c:v>
                </c:pt>
                <c:pt idx="212">
                  <c:v>-0.1</c:v>
                </c:pt>
                <c:pt idx="213">
                  <c:v>-0.1</c:v>
                </c:pt>
                <c:pt idx="214">
                  <c:v>-0.1</c:v>
                </c:pt>
                <c:pt idx="215">
                  <c:v>-0.3</c:v>
                </c:pt>
                <c:pt idx="216">
                  <c:v>0</c:v>
                </c:pt>
                <c:pt idx="217">
                  <c:v>-0.2</c:v>
                </c:pt>
                <c:pt idx="218">
                  <c:v>-0.1</c:v>
                </c:pt>
                <c:pt idx="219">
                  <c:v>-0.3</c:v>
                </c:pt>
                <c:pt idx="220">
                  <c:v>-0.2</c:v>
                </c:pt>
                <c:pt idx="221">
                  <c:v>-0.2</c:v>
                </c:pt>
                <c:pt idx="222">
                  <c:v>-0.1</c:v>
                </c:pt>
                <c:pt idx="223">
                  <c:v>-0.38</c:v>
                </c:pt>
                <c:pt idx="224">
                  <c:v>-0.12</c:v>
                </c:pt>
                <c:pt idx="225">
                  <c:v>-0.19</c:v>
                </c:pt>
                <c:pt idx="226">
                  <c:v>-0.14000000000000001</c:v>
                </c:pt>
                <c:pt idx="227">
                  <c:v>0.09</c:v>
                </c:pt>
                <c:pt idx="228">
                  <c:v>-0.16</c:v>
                </c:pt>
                <c:pt idx="229">
                  <c:v>-0.11</c:v>
                </c:pt>
                <c:pt idx="230">
                  <c:v>-0.08</c:v>
                </c:pt>
                <c:pt idx="231">
                  <c:v>-0.87</c:v>
                </c:pt>
                <c:pt idx="232">
                  <c:v>-0.97</c:v>
                </c:pt>
                <c:pt idx="233">
                  <c:v>-0.28999999999999998</c:v>
                </c:pt>
                <c:pt idx="234">
                  <c:v>-0.09</c:v>
                </c:pt>
                <c:pt idx="235">
                  <c:v>-0.43</c:v>
                </c:pt>
                <c:pt idx="236">
                  <c:v>-0.5</c:v>
                </c:pt>
                <c:pt idx="237">
                  <c:v>-0.32</c:v>
                </c:pt>
                <c:pt idx="238">
                  <c:v>-0.74</c:v>
                </c:pt>
                <c:pt idx="239">
                  <c:v>-0.45</c:v>
                </c:pt>
                <c:pt idx="240">
                  <c:v>-0.6</c:v>
                </c:pt>
                <c:pt idx="241">
                  <c:v>-0.57999999999999996</c:v>
                </c:pt>
                <c:pt idx="242">
                  <c:v>-0.48</c:v>
                </c:pt>
                <c:pt idx="243">
                  <c:v>-0.94</c:v>
                </c:pt>
                <c:pt idx="244">
                  <c:v>-0.78</c:v>
                </c:pt>
                <c:pt idx="245">
                  <c:v>-0.41</c:v>
                </c:pt>
                <c:pt idx="246">
                  <c:v>-0.82</c:v>
                </c:pt>
                <c:pt idx="247">
                  <c:v>-0.2</c:v>
                </c:pt>
                <c:pt idx="248">
                  <c:v>-0.1</c:v>
                </c:pt>
                <c:pt idx="249">
                  <c:v>-0.2</c:v>
                </c:pt>
                <c:pt idx="250">
                  <c:v>-0.3</c:v>
                </c:pt>
                <c:pt idx="251">
                  <c:v>-0.1</c:v>
                </c:pt>
                <c:pt idx="252">
                  <c:v>-0.1</c:v>
                </c:pt>
                <c:pt idx="253">
                  <c:v>-0.2</c:v>
                </c:pt>
                <c:pt idx="254">
                  <c:v>-0.5</c:v>
                </c:pt>
                <c:pt idx="255">
                  <c:v>-0.1</c:v>
                </c:pt>
                <c:pt idx="256">
                  <c:v>-0.6</c:v>
                </c:pt>
                <c:pt idx="257">
                  <c:v>-0.3</c:v>
                </c:pt>
                <c:pt idx="258">
                  <c:v>-0.2</c:v>
                </c:pt>
                <c:pt idx="259">
                  <c:v>-0.6</c:v>
                </c:pt>
                <c:pt idx="260">
                  <c:v>-0.9</c:v>
                </c:pt>
                <c:pt idx="261">
                  <c:v>-1.5</c:v>
                </c:pt>
                <c:pt idx="262">
                  <c:v>-2.6</c:v>
                </c:pt>
                <c:pt idx="263">
                  <c:v>-2</c:v>
                </c:pt>
                <c:pt idx="264">
                  <c:v>-1.8</c:v>
                </c:pt>
                <c:pt idx="265">
                  <c:v>-3.6</c:v>
                </c:pt>
                <c:pt idx="266">
                  <c:v>-2.7</c:v>
                </c:pt>
                <c:pt idx="267">
                  <c:v>-2.6</c:v>
                </c:pt>
                <c:pt idx="268">
                  <c:v>-1.8</c:v>
                </c:pt>
                <c:pt idx="269">
                  <c:v>-3.8</c:v>
                </c:pt>
                <c:pt idx="270">
                  <c:v>-3.7</c:v>
                </c:pt>
                <c:pt idx="271">
                  <c:v>0.5</c:v>
                </c:pt>
                <c:pt idx="272">
                  <c:v>-0.28000000000000003</c:v>
                </c:pt>
                <c:pt idx="273">
                  <c:v>-0.09</c:v>
                </c:pt>
                <c:pt idx="274">
                  <c:v>-1.56</c:v>
                </c:pt>
                <c:pt idx="275">
                  <c:v>-1.76</c:v>
                </c:pt>
                <c:pt idx="276">
                  <c:v>0.03</c:v>
                </c:pt>
                <c:pt idx="277">
                  <c:v>0.15</c:v>
                </c:pt>
                <c:pt idx="278">
                  <c:v>-0.04</c:v>
                </c:pt>
                <c:pt idx="279">
                  <c:v>-0.05</c:v>
                </c:pt>
                <c:pt idx="280">
                  <c:v>-0.04</c:v>
                </c:pt>
                <c:pt idx="281">
                  <c:v>-0.05</c:v>
                </c:pt>
                <c:pt idx="282">
                  <c:v>-0.04</c:v>
                </c:pt>
                <c:pt idx="283">
                  <c:v>-0.04</c:v>
                </c:pt>
                <c:pt idx="284">
                  <c:v>-0.04</c:v>
                </c:pt>
                <c:pt idx="285">
                  <c:v>-0.05</c:v>
                </c:pt>
                <c:pt idx="286">
                  <c:v>-0.04</c:v>
                </c:pt>
                <c:pt idx="287">
                  <c:v>-0.05</c:v>
                </c:pt>
                <c:pt idx="288">
                  <c:v>-0.05</c:v>
                </c:pt>
                <c:pt idx="289">
                  <c:v>-0.05</c:v>
                </c:pt>
                <c:pt idx="290">
                  <c:v>-1.67</c:v>
                </c:pt>
                <c:pt idx="291">
                  <c:v>-1.63</c:v>
                </c:pt>
                <c:pt idx="292">
                  <c:v>-0.05</c:v>
                </c:pt>
                <c:pt idx="293">
                  <c:v>0.16</c:v>
                </c:pt>
                <c:pt idx="294">
                  <c:v>1.79</c:v>
                </c:pt>
                <c:pt idx="295">
                  <c:v>2.17</c:v>
                </c:pt>
                <c:pt idx="296">
                  <c:v>2.0099999999999998</c:v>
                </c:pt>
                <c:pt idx="297">
                  <c:v>1.18</c:v>
                </c:pt>
                <c:pt idx="298">
                  <c:v>1.04</c:v>
                </c:pt>
                <c:pt idx="299">
                  <c:v>1.51</c:v>
                </c:pt>
                <c:pt idx="300">
                  <c:v>0.51</c:v>
                </c:pt>
                <c:pt idx="301">
                  <c:v>0.34</c:v>
                </c:pt>
                <c:pt idx="302">
                  <c:v>-0.04</c:v>
                </c:pt>
                <c:pt idx="303">
                  <c:v>0.53</c:v>
                </c:pt>
                <c:pt idx="304">
                  <c:v>0.49</c:v>
                </c:pt>
                <c:pt idx="305">
                  <c:v>-40.32</c:v>
                </c:pt>
                <c:pt idx="306">
                  <c:v>-0.65</c:v>
                </c:pt>
                <c:pt idx="307">
                  <c:v>-0.65</c:v>
                </c:pt>
                <c:pt idx="308">
                  <c:v>0.59</c:v>
                </c:pt>
                <c:pt idx="309">
                  <c:v>0.7</c:v>
                </c:pt>
                <c:pt idx="310">
                  <c:v>0.82</c:v>
                </c:pt>
                <c:pt idx="311">
                  <c:v>0.09</c:v>
                </c:pt>
                <c:pt idx="312">
                  <c:v>-0.06</c:v>
                </c:pt>
                <c:pt idx="313">
                  <c:v>-0.44</c:v>
                </c:pt>
                <c:pt idx="314">
                  <c:v>0.3</c:v>
                </c:pt>
                <c:pt idx="315">
                  <c:v>0.38</c:v>
                </c:pt>
                <c:pt idx="316">
                  <c:v>0.51</c:v>
                </c:pt>
                <c:pt idx="317">
                  <c:v>0.38</c:v>
                </c:pt>
                <c:pt idx="318">
                  <c:v>-0.01</c:v>
                </c:pt>
                <c:pt idx="319">
                  <c:v>0.64</c:v>
                </c:pt>
                <c:pt idx="320">
                  <c:v>-6.65</c:v>
                </c:pt>
                <c:pt idx="321">
                  <c:v>0.7</c:v>
                </c:pt>
                <c:pt idx="322">
                  <c:v>0.7</c:v>
                </c:pt>
                <c:pt idx="323">
                  <c:v>0.67</c:v>
                </c:pt>
                <c:pt idx="324">
                  <c:v>0.01</c:v>
                </c:pt>
                <c:pt idx="325">
                  <c:v>0.35</c:v>
                </c:pt>
                <c:pt idx="326">
                  <c:v>-0.05</c:v>
                </c:pt>
                <c:pt idx="327">
                  <c:v>-0.05</c:v>
                </c:pt>
                <c:pt idx="328">
                  <c:v>-0.05</c:v>
                </c:pt>
                <c:pt idx="329">
                  <c:v>-0.04</c:v>
                </c:pt>
                <c:pt idx="330">
                  <c:v>-0.05</c:v>
                </c:pt>
                <c:pt idx="331">
                  <c:v>-0.05</c:v>
                </c:pt>
                <c:pt idx="332">
                  <c:v>-0.05</c:v>
                </c:pt>
                <c:pt idx="333">
                  <c:v>-0.04</c:v>
                </c:pt>
                <c:pt idx="334">
                  <c:v>-0.05</c:v>
                </c:pt>
                <c:pt idx="335">
                  <c:v>-0.05</c:v>
                </c:pt>
                <c:pt idx="336">
                  <c:v>-0.05</c:v>
                </c:pt>
                <c:pt idx="337">
                  <c:v>-0.05</c:v>
                </c:pt>
                <c:pt idx="338">
                  <c:v>-0.3</c:v>
                </c:pt>
                <c:pt idx="339">
                  <c:v>-0.39</c:v>
                </c:pt>
                <c:pt idx="340">
                  <c:v>-0.38</c:v>
                </c:pt>
                <c:pt idx="341">
                  <c:v>-0.28000000000000003</c:v>
                </c:pt>
                <c:pt idx="342">
                  <c:v>-0.78</c:v>
                </c:pt>
                <c:pt idx="343">
                  <c:v>-0.79</c:v>
                </c:pt>
                <c:pt idx="344">
                  <c:v>-0.85</c:v>
                </c:pt>
                <c:pt idx="345">
                  <c:v>-0.47</c:v>
                </c:pt>
                <c:pt idx="346">
                  <c:v>-0.47</c:v>
                </c:pt>
                <c:pt idx="347">
                  <c:v>-0.18</c:v>
                </c:pt>
                <c:pt idx="348">
                  <c:v>-0.13</c:v>
                </c:pt>
                <c:pt idx="349">
                  <c:v>-0.04</c:v>
                </c:pt>
                <c:pt idx="350">
                  <c:v>-0.1</c:v>
                </c:pt>
                <c:pt idx="351">
                  <c:v>-1.4</c:v>
                </c:pt>
                <c:pt idx="352">
                  <c:v>-0.6</c:v>
                </c:pt>
                <c:pt idx="353">
                  <c:v>-1.1000000000000001</c:v>
                </c:pt>
                <c:pt idx="354">
                  <c:v>-1.2</c:v>
                </c:pt>
                <c:pt idx="355">
                  <c:v>-1</c:v>
                </c:pt>
                <c:pt idx="356">
                  <c:v>-1</c:v>
                </c:pt>
                <c:pt idx="357">
                  <c:v>-0.1</c:v>
                </c:pt>
                <c:pt idx="358">
                  <c:v>-0.2</c:v>
                </c:pt>
                <c:pt idx="359">
                  <c:v>0.4</c:v>
                </c:pt>
                <c:pt idx="360">
                  <c:v>0.2</c:v>
                </c:pt>
                <c:pt idx="361">
                  <c:v>-0.9</c:v>
                </c:pt>
                <c:pt idx="362">
                  <c:v>0</c:v>
                </c:pt>
                <c:pt idx="363">
                  <c:v>0</c:v>
                </c:pt>
                <c:pt idx="364">
                  <c:v>0</c:v>
                </c:pt>
                <c:pt idx="365">
                  <c:v>0</c:v>
                </c:pt>
                <c:pt idx="366">
                  <c:v>0</c:v>
                </c:pt>
                <c:pt idx="367">
                  <c:v>0</c:v>
                </c:pt>
                <c:pt idx="368">
                  <c:v>0</c:v>
                </c:pt>
                <c:pt idx="369">
                  <c:v>0</c:v>
                </c:pt>
                <c:pt idx="370">
                  <c:v>0</c:v>
                </c:pt>
                <c:pt idx="371">
                  <c:v>0</c:v>
                </c:pt>
                <c:pt idx="372">
                  <c:v>0</c:v>
                </c:pt>
                <c:pt idx="373">
                  <c:v>0</c:v>
                </c:pt>
                <c:pt idx="374">
                  <c:v>-1.6</c:v>
                </c:pt>
                <c:pt idx="375">
                  <c:v>-0.3</c:v>
                </c:pt>
                <c:pt idx="376">
                  <c:v>-0.3</c:v>
                </c:pt>
                <c:pt idx="377">
                  <c:v>1.6</c:v>
                </c:pt>
                <c:pt idx="378">
                  <c:v>2.4</c:v>
                </c:pt>
                <c:pt idx="379">
                  <c:v>-35</c:v>
                </c:pt>
                <c:pt idx="380">
                  <c:v>-0.2</c:v>
                </c:pt>
                <c:pt idx="381">
                  <c:v>0.6</c:v>
                </c:pt>
                <c:pt idx="382">
                  <c:v>-56.2</c:v>
                </c:pt>
                <c:pt idx="383">
                  <c:v>-0.2</c:v>
                </c:pt>
                <c:pt idx="384">
                  <c:v>5.5</c:v>
                </c:pt>
                <c:pt idx="385">
                  <c:v>-2.2000000000000002</c:v>
                </c:pt>
                <c:pt idx="386">
                  <c:v>-0.69</c:v>
                </c:pt>
                <c:pt idx="387">
                  <c:v>-0.61</c:v>
                </c:pt>
                <c:pt idx="388">
                  <c:v>7.0000000000000007E-2</c:v>
                </c:pt>
                <c:pt idx="389">
                  <c:v>-0.43</c:v>
                </c:pt>
                <c:pt idx="390">
                  <c:v>-0.38</c:v>
                </c:pt>
                <c:pt idx="391">
                  <c:v>-0.3</c:v>
                </c:pt>
                <c:pt idx="392">
                  <c:v>-0.53</c:v>
                </c:pt>
                <c:pt idx="393">
                  <c:v>-0.36</c:v>
                </c:pt>
                <c:pt idx="394">
                  <c:v>-0.97</c:v>
                </c:pt>
                <c:pt idx="395">
                  <c:v>-0.62</c:v>
                </c:pt>
                <c:pt idx="396">
                  <c:v>0.3</c:v>
                </c:pt>
                <c:pt idx="397">
                  <c:v>-0.79</c:v>
                </c:pt>
                <c:pt idx="398">
                  <c:v>-0.77</c:v>
                </c:pt>
                <c:pt idx="399">
                  <c:v>-0.63</c:v>
                </c:pt>
                <c:pt idx="400">
                  <c:v>-1.27</c:v>
                </c:pt>
                <c:pt idx="401">
                  <c:v>-2.1</c:v>
                </c:pt>
                <c:pt idx="402">
                  <c:v>-1.96</c:v>
                </c:pt>
                <c:pt idx="403">
                  <c:v>-1.94</c:v>
                </c:pt>
                <c:pt idx="404">
                  <c:v>-2.2599999999999998</c:v>
                </c:pt>
                <c:pt idx="405">
                  <c:v>-1.1100000000000001</c:v>
                </c:pt>
                <c:pt idx="406">
                  <c:v>-1.1100000000000001</c:v>
                </c:pt>
                <c:pt idx="407">
                  <c:v>-1.53</c:v>
                </c:pt>
                <c:pt idx="408">
                  <c:v>-1.87</c:v>
                </c:pt>
                <c:pt idx="409">
                  <c:v>-1.9</c:v>
                </c:pt>
                <c:pt idx="410">
                  <c:v>-0.35</c:v>
                </c:pt>
                <c:pt idx="411">
                  <c:v>-1</c:v>
                </c:pt>
                <c:pt idx="412">
                  <c:v>-3.51</c:v>
                </c:pt>
                <c:pt idx="413">
                  <c:v>-1.04</c:v>
                </c:pt>
                <c:pt idx="414">
                  <c:v>-0.56999999999999995</c:v>
                </c:pt>
                <c:pt idx="415">
                  <c:v>-0.26</c:v>
                </c:pt>
                <c:pt idx="416">
                  <c:v>-0.19</c:v>
                </c:pt>
                <c:pt idx="417">
                  <c:v>-0.16</c:v>
                </c:pt>
                <c:pt idx="418">
                  <c:v>-0.18</c:v>
                </c:pt>
                <c:pt idx="419">
                  <c:v>-0.23</c:v>
                </c:pt>
                <c:pt idx="420">
                  <c:v>-0.39</c:v>
                </c:pt>
                <c:pt idx="421">
                  <c:v>-2.0499999999999998</c:v>
                </c:pt>
                <c:pt idx="422">
                  <c:v>-0.05</c:v>
                </c:pt>
                <c:pt idx="423">
                  <c:v>-0.05</c:v>
                </c:pt>
                <c:pt idx="424">
                  <c:v>-0.05</c:v>
                </c:pt>
                <c:pt idx="425">
                  <c:v>-0.05</c:v>
                </c:pt>
                <c:pt idx="426">
                  <c:v>-0.05</c:v>
                </c:pt>
                <c:pt idx="427">
                  <c:v>-0.05</c:v>
                </c:pt>
                <c:pt idx="428">
                  <c:v>-0.05</c:v>
                </c:pt>
                <c:pt idx="429">
                  <c:v>-0.05</c:v>
                </c:pt>
                <c:pt idx="430">
                  <c:v>-0.05</c:v>
                </c:pt>
                <c:pt idx="431">
                  <c:v>-0.05</c:v>
                </c:pt>
                <c:pt idx="432">
                  <c:v>-0.05</c:v>
                </c:pt>
                <c:pt idx="433">
                  <c:v>-0.05</c:v>
                </c:pt>
                <c:pt idx="434">
                  <c:v>-0.2</c:v>
                </c:pt>
                <c:pt idx="435">
                  <c:v>-0.2</c:v>
                </c:pt>
                <c:pt idx="436">
                  <c:v>-0.2</c:v>
                </c:pt>
                <c:pt idx="437">
                  <c:v>-0.1</c:v>
                </c:pt>
                <c:pt idx="438">
                  <c:v>-0.3</c:v>
                </c:pt>
                <c:pt idx="439">
                  <c:v>-0.4</c:v>
                </c:pt>
                <c:pt idx="440">
                  <c:v>-0.3</c:v>
                </c:pt>
                <c:pt idx="441">
                  <c:v>-0.6</c:v>
                </c:pt>
                <c:pt idx="442">
                  <c:v>-0.5</c:v>
                </c:pt>
                <c:pt idx="443">
                  <c:v>-0.9</c:v>
                </c:pt>
                <c:pt idx="444">
                  <c:v>-0.6</c:v>
                </c:pt>
                <c:pt idx="445">
                  <c:v>-0.6</c:v>
                </c:pt>
                <c:pt idx="446">
                  <c:v>0.14000000000000001</c:v>
                </c:pt>
                <c:pt idx="447">
                  <c:v>0.02</c:v>
                </c:pt>
                <c:pt idx="448">
                  <c:v>0.44</c:v>
                </c:pt>
                <c:pt idx="449">
                  <c:v>0.82</c:v>
                </c:pt>
                <c:pt idx="450">
                  <c:v>0.92</c:v>
                </c:pt>
                <c:pt idx="451">
                  <c:v>-0.26</c:v>
                </c:pt>
                <c:pt idx="452">
                  <c:v>-0.36</c:v>
                </c:pt>
                <c:pt idx="453">
                  <c:v>-0.36</c:v>
                </c:pt>
                <c:pt idx="454">
                  <c:v>-0.34</c:v>
                </c:pt>
                <c:pt idx="455">
                  <c:v>-0.34</c:v>
                </c:pt>
                <c:pt idx="456">
                  <c:v>-0.43</c:v>
                </c:pt>
                <c:pt idx="457">
                  <c:v>-0.53</c:v>
                </c:pt>
                <c:pt idx="458">
                  <c:v>-0.51</c:v>
                </c:pt>
                <c:pt idx="459">
                  <c:v>-0.37</c:v>
                </c:pt>
                <c:pt idx="460">
                  <c:v>-0.37</c:v>
                </c:pt>
                <c:pt idx="461">
                  <c:v>-0.32</c:v>
                </c:pt>
                <c:pt idx="462">
                  <c:v>-0.28000000000000003</c:v>
                </c:pt>
                <c:pt idx="463">
                  <c:v>-0.28000000000000003</c:v>
                </c:pt>
                <c:pt idx="464">
                  <c:v>-0.39</c:v>
                </c:pt>
                <c:pt idx="465">
                  <c:v>-0.27</c:v>
                </c:pt>
                <c:pt idx="466">
                  <c:v>-0.34</c:v>
                </c:pt>
                <c:pt idx="467">
                  <c:v>-0.55000000000000004</c:v>
                </c:pt>
                <c:pt idx="468">
                  <c:v>-0.63</c:v>
                </c:pt>
                <c:pt idx="469">
                  <c:v>-0.52</c:v>
                </c:pt>
                <c:pt idx="470">
                  <c:v>-0.46</c:v>
                </c:pt>
                <c:pt idx="471">
                  <c:v>-1.42</c:v>
                </c:pt>
                <c:pt idx="472">
                  <c:v>-0.81</c:v>
                </c:pt>
                <c:pt idx="473">
                  <c:v>-0.62</c:v>
                </c:pt>
                <c:pt idx="474">
                  <c:v>-0.36</c:v>
                </c:pt>
                <c:pt idx="475">
                  <c:v>-0.4</c:v>
                </c:pt>
                <c:pt idx="476">
                  <c:v>0.1</c:v>
                </c:pt>
                <c:pt idx="477">
                  <c:v>0.1</c:v>
                </c:pt>
                <c:pt idx="478">
                  <c:v>0.05</c:v>
                </c:pt>
                <c:pt idx="479">
                  <c:v>-0.3</c:v>
                </c:pt>
                <c:pt idx="480">
                  <c:v>-0.8</c:v>
                </c:pt>
                <c:pt idx="481">
                  <c:v>0.1</c:v>
                </c:pt>
                <c:pt idx="482">
                  <c:v>-0.38</c:v>
                </c:pt>
                <c:pt idx="483">
                  <c:v>-0.71</c:v>
                </c:pt>
                <c:pt idx="484">
                  <c:v>-0.91</c:v>
                </c:pt>
                <c:pt idx="485">
                  <c:v>-0.73</c:v>
                </c:pt>
                <c:pt idx="486">
                  <c:v>-68.63</c:v>
                </c:pt>
                <c:pt idx="487">
                  <c:v>-0.17</c:v>
                </c:pt>
                <c:pt idx="488">
                  <c:v>-0.77</c:v>
                </c:pt>
                <c:pt idx="489">
                  <c:v>-1.08</c:v>
                </c:pt>
                <c:pt idx="490">
                  <c:v>-1.1599999999999999</c:v>
                </c:pt>
                <c:pt idx="491">
                  <c:v>-1.01</c:v>
                </c:pt>
                <c:pt idx="492">
                  <c:v>-0.53</c:v>
                </c:pt>
                <c:pt idx="493">
                  <c:v>-0.1</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-0.48</c:v>
                </c:pt>
                <c:pt idx="507">
                  <c:v>-0.6</c:v>
                </c:pt>
                <c:pt idx="508">
                  <c:v>-176.98</c:v>
                </c:pt>
                <c:pt idx="509">
                  <c:v>-0.92</c:v>
                </c:pt>
                <c:pt idx="510">
                  <c:v>-1.07</c:v>
                </c:pt>
                <c:pt idx="511">
                  <c:v>-2.38</c:v>
                </c:pt>
                <c:pt idx="512">
                  <c:v>-2.97</c:v>
                </c:pt>
                <c:pt idx="513">
                  <c:v>1.04</c:v>
                </c:pt>
                <c:pt idx="514">
                  <c:v>1.25</c:v>
                </c:pt>
                <c:pt idx="515">
                  <c:v>-0.22</c:v>
                </c:pt>
                <c:pt idx="516">
                  <c:v>-0.48</c:v>
                </c:pt>
                <c:pt idx="517">
                  <c:v>-0.36</c:v>
                </c:pt>
                <c:pt idx="518">
                  <c:v>-0.44</c:v>
                </c:pt>
                <c:pt idx="519">
                  <c:v>-0.65</c:v>
                </c:pt>
                <c:pt idx="520">
                  <c:v>-0.61</c:v>
                </c:pt>
                <c:pt idx="521">
                  <c:v>-72.010000000000005</c:v>
                </c:pt>
                <c:pt idx="522">
                  <c:v>-0.97</c:v>
                </c:pt>
                <c:pt idx="523">
                  <c:v>-1.6</c:v>
                </c:pt>
                <c:pt idx="524">
                  <c:v>-0.6</c:v>
                </c:pt>
                <c:pt idx="525">
                  <c:v>-104.43</c:v>
                </c:pt>
                <c:pt idx="526">
                  <c:v>-0.37</c:v>
                </c:pt>
                <c:pt idx="527">
                  <c:v>-1.1299999999999999</c:v>
                </c:pt>
                <c:pt idx="528">
                  <c:v>-1.85</c:v>
                </c:pt>
                <c:pt idx="529">
                  <c:v>-0.57999999999999996</c:v>
                </c:pt>
                <c:pt idx="530">
                  <c:v>-0.4</c:v>
                </c:pt>
                <c:pt idx="531">
                  <c:v>-0.7</c:v>
                </c:pt>
                <c:pt idx="532">
                  <c:v>-0.2</c:v>
                </c:pt>
                <c:pt idx="533">
                  <c:v>-0.8</c:v>
                </c:pt>
                <c:pt idx="534">
                  <c:v>-0.8</c:v>
                </c:pt>
                <c:pt idx="535">
                  <c:v>-0.8</c:v>
                </c:pt>
                <c:pt idx="536">
                  <c:v>-1.4</c:v>
                </c:pt>
                <c:pt idx="537">
                  <c:v>-0.8</c:v>
                </c:pt>
                <c:pt idx="538">
                  <c:v>-0.7</c:v>
                </c:pt>
                <c:pt idx="539">
                  <c:v>-0.7</c:v>
                </c:pt>
                <c:pt idx="540">
                  <c:v>-0.8</c:v>
                </c:pt>
                <c:pt idx="541">
                  <c:v>-0.9</c:v>
                </c:pt>
                <c:pt idx="542">
                  <c:v>-7.0000000000000007E-2</c:v>
                </c:pt>
                <c:pt idx="543">
                  <c:v>-0.12</c:v>
                </c:pt>
                <c:pt idx="544">
                  <c:v>-0.11</c:v>
                </c:pt>
                <c:pt idx="545">
                  <c:v>-0.16</c:v>
                </c:pt>
                <c:pt idx="546">
                  <c:v>-0.16</c:v>
                </c:pt>
                <c:pt idx="547">
                  <c:v>-0.18</c:v>
                </c:pt>
                <c:pt idx="548">
                  <c:v>-0.13</c:v>
                </c:pt>
                <c:pt idx="549">
                  <c:v>-0.13</c:v>
                </c:pt>
                <c:pt idx="550">
                  <c:v>-0.08</c:v>
                </c:pt>
                <c:pt idx="551">
                  <c:v>-0.09</c:v>
                </c:pt>
                <c:pt idx="552">
                  <c:v>-0.14000000000000001</c:v>
                </c:pt>
                <c:pt idx="553">
                  <c:v>-0.05</c:v>
                </c:pt>
                <c:pt idx="554">
                  <c:v>-0.36</c:v>
                </c:pt>
                <c:pt idx="555">
                  <c:v>-0.34</c:v>
                </c:pt>
                <c:pt idx="556">
                  <c:v>-0.13</c:v>
                </c:pt>
                <c:pt idx="557">
                  <c:v>0.18</c:v>
                </c:pt>
                <c:pt idx="558">
                  <c:v>0.28000000000000003</c:v>
                </c:pt>
                <c:pt idx="559">
                  <c:v>-0.06</c:v>
                </c:pt>
                <c:pt idx="560">
                  <c:v>-0.1</c:v>
                </c:pt>
                <c:pt idx="561">
                  <c:v>-7.0000000000000007E-2</c:v>
                </c:pt>
                <c:pt idx="562">
                  <c:v>-0.06</c:v>
                </c:pt>
                <c:pt idx="563">
                  <c:v>-0.06</c:v>
                </c:pt>
                <c:pt idx="564">
                  <c:v>-0.05</c:v>
                </c:pt>
                <c:pt idx="565">
                  <c:v>-7.0000000000000007E-2</c:v>
                </c:pt>
                <c:pt idx="566">
                  <c:v>-7.0000000000000007E-2</c:v>
                </c:pt>
                <c:pt idx="567">
                  <c:v>-0.05</c:v>
                </c:pt>
                <c:pt idx="568">
                  <c:v>-0.04</c:v>
                </c:pt>
                <c:pt idx="569">
                  <c:v>-0.03</c:v>
                </c:pt>
                <c:pt idx="570">
                  <c:v>-0.04</c:v>
                </c:pt>
                <c:pt idx="571">
                  <c:v>-0.47</c:v>
                </c:pt>
                <c:pt idx="572">
                  <c:v>-0.12</c:v>
                </c:pt>
                <c:pt idx="573">
                  <c:v>-0.13</c:v>
                </c:pt>
                <c:pt idx="574">
                  <c:v>-0.49</c:v>
                </c:pt>
                <c:pt idx="575">
                  <c:v>-0.28000000000000003</c:v>
                </c:pt>
                <c:pt idx="576">
                  <c:v>-0.3</c:v>
                </c:pt>
                <c:pt idx="577">
                  <c:v>-0.98</c:v>
                </c:pt>
                <c:pt idx="578">
                  <c:v>-13.76</c:v>
                </c:pt>
                <c:pt idx="579">
                  <c:v>-4.87</c:v>
                </c:pt>
                <c:pt idx="580">
                  <c:v>-5.92</c:v>
                </c:pt>
                <c:pt idx="581">
                  <c:v>-0.05</c:v>
                </c:pt>
                <c:pt idx="582">
                  <c:v>-0.63</c:v>
                </c:pt>
                <c:pt idx="583">
                  <c:v>-66.069999999999993</c:v>
                </c:pt>
                <c:pt idx="584">
                  <c:v>0.56999999999999995</c:v>
                </c:pt>
                <c:pt idx="585">
                  <c:v>1.59</c:v>
                </c:pt>
                <c:pt idx="586">
                  <c:v>1.28</c:v>
                </c:pt>
                <c:pt idx="587">
                  <c:v>1.49</c:v>
                </c:pt>
                <c:pt idx="588">
                  <c:v>5.58</c:v>
                </c:pt>
                <c:pt idx="589">
                  <c:v>-0.3</c:v>
                </c:pt>
                <c:pt idx="590">
                  <c:v>-0.4</c:v>
                </c:pt>
                <c:pt idx="591">
                  <c:v>0</c:v>
                </c:pt>
                <c:pt idx="592">
                  <c:v>0</c:v>
                </c:pt>
                <c:pt idx="593">
                  <c:v>-0.3</c:v>
                </c:pt>
                <c:pt idx="594">
                  <c:v>0</c:v>
                </c:pt>
                <c:pt idx="595">
                  <c:v>0</c:v>
                </c:pt>
                <c:pt idx="596">
                  <c:v>0</c:v>
                </c:pt>
                <c:pt idx="597">
                  <c:v>0</c:v>
                </c:pt>
                <c:pt idx="598">
                  <c:v>0</c:v>
                </c:pt>
                <c:pt idx="599">
                  <c:v>0</c:v>
                </c:pt>
                <c:pt idx="600">
                  <c:v>0</c:v>
                </c:pt>
                <c:pt idx="601">
                  <c:v>0</c:v>
                </c:pt>
                <c:pt idx="602">
                  <c:v>-0.1</c:v>
                </c:pt>
              </c:numCache>
            </c:numRef>
          </c:val>
          <c:smooth val="0"/>
          <c:extLst>
            <c:ext xmlns:c16="http://schemas.microsoft.com/office/drawing/2014/chart" uri="{C3380CC4-5D6E-409C-BE32-E72D297353CC}">
              <c16:uniqueId val="{00000000-C350-4C71-B390-79697D19F0BD}"/>
            </c:ext>
          </c:extLst>
        </c:ser>
        <c:ser>
          <c:idx val="1"/>
          <c:order val="1"/>
          <c:spPr>
            <a:ln w="25400">
              <a:noFill/>
            </a:ln>
          </c:spPr>
          <c:marker>
            <c:symbol val="circle"/>
            <c:size val="5"/>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'2015ByMonth'!$F$2:$F$604</c:f>
              <c:numCache>
                <c:formatCode>General</c:formatCode>
                <c:ptCount val="603"/>
                <c:pt idx="0">
                  <c:v>0.1</c:v>
                </c:pt>
                <c:pt idx="1">
                  <c:v>0</c:v>
                </c:pt>
                <c:pt idx="2">
                  <c:v>0</c:v>
                </c:pt>
                <c:pt idx="3">
                  <c:v>0</c:v>
                </c:pt>
                <c:pt idx="4">
                  <c:v>0</c:v>
                </c:pt>
                <c:pt idx="5">
                  <c:v>0</c:v>
                </c:pt>
                <c:pt idx="6">
                  <c:v>0</c:v>
                </c:pt>
                <c:pt idx="7">
                  <c:v>0</c:v>
                </c:pt>
                <c:pt idx="8">
                  <c:v>0.2</c:v>
                </c:pt>
                <c:pt idx="9">
                  <c:v>0</c:v>
                </c:pt>
                <c:pt idx="10">
                  <c:v>0.3</c:v>
                </c:pt>
                <c:pt idx="11">
                  <c:v>0</c:v>
                </c:pt>
                <c:pt idx="12">
                  <c:v>0.05</c:v>
                </c:pt>
                <c:pt idx="13">
                  <c:v>0.05</c:v>
                </c:pt>
                <c:pt idx="14">
                  <c:v>29.9</c:v>
                </c:pt>
                <c:pt idx="15">
                  <c:v>0.05</c:v>
                </c:pt>
                <c:pt idx="16">
                  <c:v>0.05</c:v>
                </c:pt>
                <c:pt idx="17">
                  <c:v>0.05</c:v>
                </c:pt>
                <c:pt idx="18">
                  <c:v>0.05</c:v>
                </c:pt>
                <c:pt idx="19">
                  <c:v>0.05</c:v>
                </c:pt>
                <c:pt idx="20">
                  <c:v>0.05</c:v>
                </c:pt>
                <c:pt idx="21">
                  <c:v>0.05</c:v>
                </c:pt>
                <c:pt idx="22">
                  <c:v>0.05</c:v>
                </c:pt>
                <c:pt idx="23">
                  <c:v>0.05</c:v>
                </c:pt>
                <c:pt idx="24">
                  <c:v>0.72</c:v>
                </c:pt>
                <c:pt idx="25">
                  <c:v>0.49</c:v>
                </c:pt>
                <c:pt idx="26">
                  <c:v>0</c:v>
                </c:pt>
                <c:pt idx="27">
                  <c:v>-0.02</c:v>
                </c:pt>
                <c:pt idx="28">
                  <c:v>-0.2</c:v>
                </c:pt>
                <c:pt idx="29">
                  <c:v>-0.03</c:v>
                </c:pt>
                <c:pt idx="30">
                  <c:v>1.08</c:v>
                </c:pt>
                <c:pt idx="31">
                  <c:v>2.11</c:v>
                </c:pt>
                <c:pt idx="32">
                  <c:v>2.4900000000000002</c:v>
                </c:pt>
                <c:pt idx="33">
                  <c:v>2.4500000000000002</c:v>
                </c:pt>
                <c:pt idx="34">
                  <c:v>1.98</c:v>
                </c:pt>
                <c:pt idx="35">
                  <c:v>-0.94</c:v>
                </c:pt>
                <c:pt idx="36">
                  <c:v>1</c:v>
                </c:pt>
                <c:pt idx="37">
                  <c:v>0.92</c:v>
                </c:pt>
                <c:pt idx="38">
                  <c:v>1.18</c:v>
                </c:pt>
                <c:pt idx="39">
                  <c:v>1.03</c:v>
                </c:pt>
                <c:pt idx="40">
                  <c:v>0.01</c:v>
                </c:pt>
                <c:pt idx="41">
                  <c:v>-0.14000000000000001</c:v>
                </c:pt>
                <c:pt idx="42">
                  <c:v>0.45</c:v>
                </c:pt>
                <c:pt idx="43">
                  <c:v>0.43</c:v>
                </c:pt>
                <c:pt idx="44">
                  <c:v>0.11</c:v>
                </c:pt>
                <c:pt idx="45">
                  <c:v>0.79</c:v>
                </c:pt>
                <c:pt idx="46">
                  <c:v>0.72</c:v>
                </c:pt>
                <c:pt idx="47">
                  <c:v>0.39</c:v>
                </c:pt>
                <c:pt idx="48">
                  <c:v>0.4</c:v>
                </c:pt>
                <c:pt idx="49">
                  <c:v>0.1</c:v>
                </c:pt>
                <c:pt idx="50">
                  <c:v>0.4</c:v>
                </c:pt>
                <c:pt idx="51">
                  <c:v>0.3</c:v>
                </c:pt>
                <c:pt idx="52">
                  <c:v>0.1</c:v>
                </c:pt>
                <c:pt idx="53">
                  <c:v>0.8</c:v>
                </c:pt>
                <c:pt idx="54">
                  <c:v>0.3</c:v>
                </c:pt>
                <c:pt idx="55">
                  <c:v>0.5</c:v>
                </c:pt>
                <c:pt idx="56">
                  <c:v>0.5</c:v>
                </c:pt>
                <c:pt idx="57">
                  <c:v>0.5</c:v>
                </c:pt>
                <c:pt idx="58">
                  <c:v>0.5</c:v>
                </c:pt>
                <c:pt idx="59">
                  <c:v>0.5</c:v>
                </c:pt>
                <c:pt idx="60">
                  <c:v>0.3</c:v>
                </c:pt>
                <c:pt idx="61">
                  <c:v>1.1000000000000001</c:v>
                </c:pt>
                <c:pt idx="62">
                  <c:v>0.1</c:v>
                </c:pt>
                <c:pt idx="63">
                  <c:v>0.5</c:v>
                </c:pt>
                <c:pt idx="64">
                  <c:v>0.3</c:v>
                </c:pt>
                <c:pt idx="65">
                  <c:v>0.5</c:v>
                </c:pt>
                <c:pt idx="66">
                  <c:v>0.7</c:v>
                </c:pt>
                <c:pt idx="67">
                  <c:v>0.3</c:v>
                </c:pt>
                <c:pt idx="68">
                  <c:v>0.3</c:v>
                </c:pt>
                <c:pt idx="69">
                  <c:v>0.6</c:v>
                </c:pt>
                <c:pt idx="70">
                  <c:v>0.3</c:v>
                </c:pt>
                <c:pt idx="71">
                  <c:v>1.1000000000000001</c:v>
                </c:pt>
                <c:pt idx="72">
                  <c:v>-0.2</c:v>
                </c:pt>
                <c:pt idx="73">
                  <c:v>0.4</c:v>
                </c:pt>
                <c:pt idx="74">
                  <c:v>2.6</c:v>
                </c:pt>
                <c:pt idx="75">
                  <c:v>1.7</c:v>
                </c:pt>
                <c:pt idx="76">
                  <c:v>0.4</c:v>
                </c:pt>
                <c:pt idx="77">
                  <c:v>0.1</c:v>
                </c:pt>
                <c:pt idx="78">
                  <c:v>0.4</c:v>
                </c:pt>
                <c:pt idx="79">
                  <c:v>0.4</c:v>
                </c:pt>
                <c:pt idx="80">
                  <c:v>0.2</c:v>
                </c:pt>
                <c:pt idx="81">
                  <c:v>0.3</c:v>
                </c:pt>
                <c:pt idx="82">
                  <c:v>6.8</c:v>
                </c:pt>
                <c:pt idx="83">
                  <c:v>0.7</c:v>
                </c:pt>
                <c:pt idx="84">
                  <c:v>0</c:v>
                </c:pt>
                <c:pt idx="85">
                  <c:v>0</c:v>
                </c:pt>
                <c:pt idx="86">
                  <c:v>0.28999999999999998</c:v>
                </c:pt>
                <c:pt idx="87">
                  <c:v>0.5</c:v>
                </c:pt>
                <c:pt idx="88">
                  <c:v>0.5</c:v>
                </c:pt>
                <c:pt idx="89">
                  <c:v>1.22</c:v>
                </c:pt>
                <c:pt idx="90">
                  <c:v>1.5</c:v>
                </c:pt>
                <c:pt idx="91">
                  <c:v>1.47</c:v>
                </c:pt>
                <c:pt idx="92">
                  <c:v>1.63</c:v>
                </c:pt>
                <c:pt idx="93">
                  <c:v>1.36</c:v>
                </c:pt>
                <c:pt idx="94">
                  <c:v>0.39</c:v>
                </c:pt>
                <c:pt idx="95">
                  <c:v>-0.26</c:v>
                </c:pt>
                <c:pt idx="96">
                  <c:v>0.1</c:v>
                </c:pt>
                <c:pt idx="97">
                  <c:v>0.4</c:v>
                </c:pt>
                <c:pt idx="98">
                  <c:v>0.6</c:v>
                </c:pt>
                <c:pt idx="99">
                  <c:v>0.3</c:v>
                </c:pt>
                <c:pt idx="100">
                  <c:v>0.2</c:v>
                </c:pt>
                <c:pt idx="101">
                  <c:v>1.9</c:v>
                </c:pt>
                <c:pt idx="102">
                  <c:v>0.2</c:v>
                </c:pt>
                <c:pt idx="103">
                  <c:v>0.1</c:v>
                </c:pt>
                <c:pt idx="104">
                  <c:v>0.1</c:v>
                </c:pt>
                <c:pt idx="105">
                  <c:v>0.1</c:v>
                </c:pt>
                <c:pt idx="106">
                  <c:v>0.1</c:v>
                </c:pt>
                <c:pt idx="107">
                  <c:v>26.7</c:v>
                </c:pt>
                <c:pt idx="108">
                  <c:v>0.63</c:v>
                </c:pt>
                <c:pt idx="109">
                  <c:v>-0.13</c:v>
                </c:pt>
                <c:pt idx="110">
                  <c:v>0.97</c:v>
                </c:pt>
                <c:pt idx="111">
                  <c:v>1.2</c:v>
                </c:pt>
                <c:pt idx="112">
                  <c:v>2.4700000000000002</c:v>
                </c:pt>
                <c:pt idx="113">
                  <c:v>1.0900000000000001</c:v>
                </c:pt>
                <c:pt idx="114">
                  <c:v>0.23</c:v>
                </c:pt>
                <c:pt idx="115">
                  <c:v>0.23</c:v>
                </c:pt>
                <c:pt idx="116">
                  <c:v>0.31</c:v>
                </c:pt>
                <c:pt idx="117">
                  <c:v>0.17</c:v>
                </c:pt>
                <c:pt idx="118">
                  <c:v>-0.27</c:v>
                </c:pt>
                <c:pt idx="119">
                  <c:v>0.73</c:v>
                </c:pt>
                <c:pt idx="120">
                  <c:v>0</c:v>
                </c:pt>
                <c:pt idx="121">
                  <c:v>-0.4</c:v>
                </c:pt>
                <c:pt idx="122">
                  <c:v>-0.5</c:v>
                </c:pt>
                <c:pt idx="123">
                  <c:v>0.1</c:v>
                </c:pt>
                <c:pt idx="124">
                  <c:v>0.1</c:v>
                </c:pt>
                <c:pt idx="125">
                  <c:v>0.1</c:v>
                </c:pt>
                <c:pt idx="126">
                  <c:v>-1.4</c:v>
                </c:pt>
                <c:pt idx="127">
                  <c:v>1.1000000000000001</c:v>
                </c:pt>
                <c:pt idx="128">
                  <c:v>1.1000000000000001</c:v>
                </c:pt>
                <c:pt idx="129">
                  <c:v>2.5</c:v>
                </c:pt>
                <c:pt idx="130">
                  <c:v>2.5</c:v>
                </c:pt>
                <c:pt idx="131">
                  <c:v>-0.1</c:v>
                </c:pt>
                <c:pt idx="132">
                  <c:v>-0.1</c:v>
                </c:pt>
                <c:pt idx="133">
                  <c:v>0.77</c:v>
                </c:pt>
                <c:pt idx="134">
                  <c:v>0.96</c:v>
                </c:pt>
                <c:pt idx="135">
                  <c:v>0.01</c:v>
                </c:pt>
                <c:pt idx="136">
                  <c:v>0.01</c:v>
                </c:pt>
                <c:pt idx="137">
                  <c:v>0.19</c:v>
                </c:pt>
                <c:pt idx="138">
                  <c:v>-0.37</c:v>
                </c:pt>
                <c:pt idx="139">
                  <c:v>0.15</c:v>
                </c:pt>
                <c:pt idx="140">
                  <c:v>0.8</c:v>
                </c:pt>
                <c:pt idx="141">
                  <c:v>0.84</c:v>
                </c:pt>
                <c:pt idx="142">
                  <c:v>1.02</c:v>
                </c:pt>
                <c:pt idx="143">
                  <c:v>5</c:v>
                </c:pt>
                <c:pt idx="144">
                  <c:v>0.2</c:v>
                </c:pt>
                <c:pt idx="145">
                  <c:v>294.7</c:v>
                </c:pt>
                <c:pt idx="146">
                  <c:v>8.1999999999999993</c:v>
                </c:pt>
                <c:pt idx="147">
                  <c:v>46.1</c:v>
                </c:pt>
                <c:pt idx="148">
                  <c:v>3.1</c:v>
                </c:pt>
                <c:pt idx="149">
                  <c:v>0.4</c:v>
                </c:pt>
                <c:pt idx="150">
                  <c:v>-5.5</c:v>
                </c:pt>
                <c:pt idx="151">
                  <c:v>1.3</c:v>
                </c:pt>
                <c:pt idx="152">
                  <c:v>0.1</c:v>
                </c:pt>
                <c:pt idx="153">
                  <c:v>-0.2</c:v>
                </c:pt>
                <c:pt idx="154">
                  <c:v>1.7</c:v>
                </c:pt>
                <c:pt idx="155">
                  <c:v>0.26</c:v>
                </c:pt>
                <c:pt idx="156">
                  <c:v>0.08</c:v>
                </c:pt>
                <c:pt idx="157">
                  <c:v>0.14000000000000001</c:v>
                </c:pt>
                <c:pt idx="158">
                  <c:v>0.16</c:v>
                </c:pt>
                <c:pt idx="159">
                  <c:v>0.35</c:v>
                </c:pt>
                <c:pt idx="160">
                  <c:v>0.35</c:v>
                </c:pt>
                <c:pt idx="161">
                  <c:v>0.28999999999999998</c:v>
                </c:pt>
                <c:pt idx="162">
                  <c:v>0.28999999999999998</c:v>
                </c:pt>
                <c:pt idx="163">
                  <c:v>0.11</c:v>
                </c:pt>
                <c:pt idx="164">
                  <c:v>0.08</c:v>
                </c:pt>
                <c:pt idx="165">
                  <c:v>0.14000000000000001</c:v>
                </c:pt>
                <c:pt idx="166">
                  <c:v>0.72</c:v>
                </c:pt>
                <c:pt idx="167">
                  <c:v>0.03</c:v>
                </c:pt>
                <c:pt idx="168">
                  <c:v>0.44</c:v>
                </c:pt>
                <c:pt idx="169">
                  <c:v>0.1</c:v>
                </c:pt>
                <c:pt idx="170">
                  <c:v>0.19</c:v>
                </c:pt>
                <c:pt idx="171">
                  <c:v>0.14000000000000001</c:v>
                </c:pt>
                <c:pt idx="172">
                  <c:v>0.36</c:v>
                </c:pt>
                <c:pt idx="173">
                  <c:v>0.48</c:v>
                </c:pt>
                <c:pt idx="174">
                  <c:v>0.38</c:v>
                </c:pt>
                <c:pt idx="175">
                  <c:v>0.54</c:v>
                </c:pt>
                <c:pt idx="176">
                  <c:v>0.67</c:v>
                </c:pt>
                <c:pt idx="177">
                  <c:v>-0.19</c:v>
                </c:pt>
                <c:pt idx="178">
                  <c:v>0.82</c:v>
                </c:pt>
                <c:pt idx="179">
                  <c:v>0.6</c:v>
                </c:pt>
                <c:pt idx="180">
                  <c:v>0.4</c:v>
                </c:pt>
                <c:pt idx="181">
                  <c:v>0.4</c:v>
                </c:pt>
                <c:pt idx="182">
                  <c:v>0.2</c:v>
                </c:pt>
                <c:pt idx="183">
                  <c:v>0.3</c:v>
                </c:pt>
                <c:pt idx="184">
                  <c:v>0.7</c:v>
                </c:pt>
                <c:pt idx="185">
                  <c:v>0.2</c:v>
                </c:pt>
                <c:pt idx="186">
                  <c:v>0.4</c:v>
                </c:pt>
                <c:pt idx="187">
                  <c:v>0.4</c:v>
                </c:pt>
                <c:pt idx="188">
                  <c:v>0.5</c:v>
                </c:pt>
                <c:pt idx="189">
                  <c:v>0.2</c:v>
                </c:pt>
                <c:pt idx="190">
                  <c:v>0.4</c:v>
                </c:pt>
                <c:pt idx="191">
                  <c:v>1.08</c:v>
                </c:pt>
                <c:pt idx="192">
                  <c:v>1.26</c:v>
                </c:pt>
                <c:pt idx="193">
                  <c:v>1.33</c:v>
                </c:pt>
                <c:pt idx="194">
                  <c:v>0.16</c:v>
                </c:pt>
                <c:pt idx="195">
                  <c:v>0.16</c:v>
                </c:pt>
                <c:pt idx="196">
                  <c:v>0.17</c:v>
                </c:pt>
                <c:pt idx="197">
                  <c:v>0.17</c:v>
                </c:pt>
                <c:pt idx="198">
                  <c:v>0.56999999999999995</c:v>
                </c:pt>
                <c:pt idx="199">
                  <c:v>1.2</c:v>
                </c:pt>
                <c:pt idx="200">
                  <c:v>0.68</c:v>
                </c:pt>
                <c:pt idx="201">
                  <c:v>0.41</c:v>
                </c:pt>
                <c:pt idx="202">
                  <c:v>0.52</c:v>
                </c:pt>
                <c:pt idx="203">
                  <c:v>0.45</c:v>
                </c:pt>
                <c:pt idx="204">
                  <c:v>0.45</c:v>
                </c:pt>
                <c:pt idx="205">
                  <c:v>0.45</c:v>
                </c:pt>
                <c:pt idx="206">
                  <c:v>0.68</c:v>
                </c:pt>
                <c:pt idx="207">
                  <c:v>0.75</c:v>
                </c:pt>
                <c:pt idx="208">
                  <c:v>1.53</c:v>
                </c:pt>
                <c:pt idx="209">
                  <c:v>0.55000000000000004</c:v>
                </c:pt>
                <c:pt idx="210">
                  <c:v>-0.45</c:v>
                </c:pt>
                <c:pt idx="211">
                  <c:v>0.1</c:v>
                </c:pt>
                <c:pt idx="212">
                  <c:v>0.2</c:v>
                </c:pt>
                <c:pt idx="213">
                  <c:v>0.3</c:v>
                </c:pt>
                <c:pt idx="214">
                  <c:v>0</c:v>
                </c:pt>
                <c:pt idx="215">
                  <c:v>0.1</c:v>
                </c:pt>
                <c:pt idx="216">
                  <c:v>0</c:v>
                </c:pt>
                <c:pt idx="217">
                  <c:v>0.2</c:v>
                </c:pt>
                <c:pt idx="218">
                  <c:v>0.2</c:v>
                </c:pt>
                <c:pt idx="219">
                  <c:v>0.3</c:v>
                </c:pt>
                <c:pt idx="220">
                  <c:v>0.3</c:v>
                </c:pt>
                <c:pt idx="221">
                  <c:v>0.1</c:v>
                </c:pt>
                <c:pt idx="222">
                  <c:v>0.1</c:v>
                </c:pt>
                <c:pt idx="223">
                  <c:v>0.51</c:v>
                </c:pt>
                <c:pt idx="224">
                  <c:v>0.45</c:v>
                </c:pt>
                <c:pt idx="225">
                  <c:v>0.67</c:v>
                </c:pt>
                <c:pt idx="226">
                  <c:v>0.71</c:v>
                </c:pt>
                <c:pt idx="227">
                  <c:v>0.81</c:v>
                </c:pt>
                <c:pt idx="228">
                  <c:v>0.38</c:v>
                </c:pt>
                <c:pt idx="229">
                  <c:v>0.2</c:v>
                </c:pt>
                <c:pt idx="230">
                  <c:v>0.22</c:v>
                </c:pt>
                <c:pt idx="231">
                  <c:v>0.12</c:v>
                </c:pt>
                <c:pt idx="232">
                  <c:v>0.02</c:v>
                </c:pt>
                <c:pt idx="233">
                  <c:v>0.1</c:v>
                </c:pt>
                <c:pt idx="234">
                  <c:v>0.39</c:v>
                </c:pt>
                <c:pt idx="235">
                  <c:v>0.12</c:v>
                </c:pt>
                <c:pt idx="236">
                  <c:v>-0.16</c:v>
                </c:pt>
                <c:pt idx="237">
                  <c:v>0.19</c:v>
                </c:pt>
                <c:pt idx="238">
                  <c:v>-0.25</c:v>
                </c:pt>
                <c:pt idx="239">
                  <c:v>-0.11</c:v>
                </c:pt>
                <c:pt idx="240">
                  <c:v>-0.1</c:v>
                </c:pt>
                <c:pt idx="241">
                  <c:v>-0.11</c:v>
                </c:pt>
                <c:pt idx="242">
                  <c:v>-0.12</c:v>
                </c:pt>
                <c:pt idx="243">
                  <c:v>-0.5</c:v>
                </c:pt>
                <c:pt idx="244">
                  <c:v>-0.35</c:v>
                </c:pt>
                <c:pt idx="245">
                  <c:v>-0.1</c:v>
                </c:pt>
                <c:pt idx="246">
                  <c:v>-0.34</c:v>
                </c:pt>
                <c:pt idx="247">
                  <c:v>0.1</c:v>
                </c:pt>
                <c:pt idx="248">
                  <c:v>0.1</c:v>
                </c:pt>
                <c:pt idx="249">
                  <c:v>0.2</c:v>
                </c:pt>
                <c:pt idx="250">
                  <c:v>0.2</c:v>
                </c:pt>
                <c:pt idx="251">
                  <c:v>0.2</c:v>
                </c:pt>
                <c:pt idx="252">
                  <c:v>0.1</c:v>
                </c:pt>
                <c:pt idx="253">
                  <c:v>0.4</c:v>
                </c:pt>
                <c:pt idx="254">
                  <c:v>0.2</c:v>
                </c:pt>
                <c:pt idx="255">
                  <c:v>0.2</c:v>
                </c:pt>
                <c:pt idx="256">
                  <c:v>0.1</c:v>
                </c:pt>
                <c:pt idx="257">
                  <c:v>0.2</c:v>
                </c:pt>
                <c:pt idx="258">
                  <c:v>0.1</c:v>
                </c:pt>
                <c:pt idx="259">
                  <c:v>0.6</c:v>
                </c:pt>
                <c:pt idx="260">
                  <c:v>-0.1</c:v>
                </c:pt>
                <c:pt idx="261">
                  <c:v>1.1000000000000001</c:v>
                </c:pt>
                <c:pt idx="262">
                  <c:v>1.3</c:v>
                </c:pt>
                <c:pt idx="263">
                  <c:v>1.7</c:v>
                </c:pt>
                <c:pt idx="264">
                  <c:v>2.8</c:v>
                </c:pt>
                <c:pt idx="265">
                  <c:v>1.3</c:v>
                </c:pt>
                <c:pt idx="266">
                  <c:v>0.5</c:v>
                </c:pt>
                <c:pt idx="267">
                  <c:v>0.8</c:v>
                </c:pt>
                <c:pt idx="268">
                  <c:v>1.7</c:v>
                </c:pt>
                <c:pt idx="269">
                  <c:v>1.1000000000000001</c:v>
                </c:pt>
                <c:pt idx="270">
                  <c:v>0</c:v>
                </c:pt>
                <c:pt idx="271">
                  <c:v>0.71</c:v>
                </c:pt>
                <c:pt idx="272">
                  <c:v>0.46</c:v>
                </c:pt>
                <c:pt idx="273">
                  <c:v>0.46</c:v>
                </c:pt>
                <c:pt idx="274">
                  <c:v>0.13</c:v>
                </c:pt>
                <c:pt idx="275">
                  <c:v>0.26</c:v>
                </c:pt>
                <c:pt idx="276">
                  <c:v>0.37</c:v>
                </c:pt>
                <c:pt idx="277">
                  <c:v>0.59</c:v>
                </c:pt>
                <c:pt idx="278">
                  <c:v>0.06</c:v>
                </c:pt>
                <c:pt idx="279">
                  <c:v>0.06</c:v>
                </c:pt>
                <c:pt idx="280">
                  <c:v>0.06</c:v>
                </c:pt>
                <c:pt idx="281">
                  <c:v>0.06</c:v>
                </c:pt>
                <c:pt idx="282">
                  <c:v>0.06</c:v>
                </c:pt>
                <c:pt idx="283">
                  <c:v>0.06</c:v>
                </c:pt>
                <c:pt idx="284">
                  <c:v>0.06</c:v>
                </c:pt>
                <c:pt idx="285">
                  <c:v>0.06</c:v>
                </c:pt>
                <c:pt idx="286">
                  <c:v>0.06</c:v>
                </c:pt>
                <c:pt idx="287">
                  <c:v>0.06</c:v>
                </c:pt>
                <c:pt idx="288">
                  <c:v>0.06</c:v>
                </c:pt>
                <c:pt idx="289">
                  <c:v>0.06</c:v>
                </c:pt>
                <c:pt idx="290">
                  <c:v>-0.16</c:v>
                </c:pt>
                <c:pt idx="291">
                  <c:v>0.24</c:v>
                </c:pt>
                <c:pt idx="292">
                  <c:v>0.75</c:v>
                </c:pt>
                <c:pt idx="293">
                  <c:v>1.87</c:v>
                </c:pt>
                <c:pt idx="294">
                  <c:v>2.83</c:v>
                </c:pt>
                <c:pt idx="295">
                  <c:v>2.65</c:v>
                </c:pt>
                <c:pt idx="296">
                  <c:v>2.81</c:v>
                </c:pt>
                <c:pt idx="297">
                  <c:v>2.1</c:v>
                </c:pt>
                <c:pt idx="298">
                  <c:v>1.6</c:v>
                </c:pt>
                <c:pt idx="299">
                  <c:v>3.5</c:v>
                </c:pt>
                <c:pt idx="300">
                  <c:v>3.5</c:v>
                </c:pt>
                <c:pt idx="301">
                  <c:v>0.52</c:v>
                </c:pt>
                <c:pt idx="302">
                  <c:v>0.64</c:v>
                </c:pt>
                <c:pt idx="303">
                  <c:v>1.1200000000000001</c:v>
                </c:pt>
                <c:pt idx="304">
                  <c:v>1.1100000000000001</c:v>
                </c:pt>
                <c:pt idx="305">
                  <c:v>42.28</c:v>
                </c:pt>
                <c:pt idx="306">
                  <c:v>-0.03</c:v>
                </c:pt>
                <c:pt idx="307">
                  <c:v>0.67</c:v>
                </c:pt>
                <c:pt idx="308">
                  <c:v>0.89</c:v>
                </c:pt>
                <c:pt idx="309">
                  <c:v>1.07</c:v>
                </c:pt>
                <c:pt idx="310">
                  <c:v>1.19</c:v>
                </c:pt>
                <c:pt idx="311">
                  <c:v>1.18</c:v>
                </c:pt>
                <c:pt idx="312">
                  <c:v>0.27</c:v>
                </c:pt>
                <c:pt idx="313">
                  <c:v>0.19</c:v>
                </c:pt>
                <c:pt idx="314">
                  <c:v>0.85</c:v>
                </c:pt>
                <c:pt idx="315">
                  <c:v>0.82</c:v>
                </c:pt>
                <c:pt idx="316">
                  <c:v>0.96</c:v>
                </c:pt>
                <c:pt idx="317">
                  <c:v>0.91</c:v>
                </c:pt>
                <c:pt idx="318">
                  <c:v>1.99</c:v>
                </c:pt>
                <c:pt idx="319">
                  <c:v>1.77</c:v>
                </c:pt>
                <c:pt idx="320">
                  <c:v>1.45</c:v>
                </c:pt>
                <c:pt idx="321">
                  <c:v>1.06</c:v>
                </c:pt>
                <c:pt idx="322">
                  <c:v>1.05</c:v>
                </c:pt>
                <c:pt idx="323">
                  <c:v>1.05</c:v>
                </c:pt>
                <c:pt idx="324">
                  <c:v>1.1399999999999999</c:v>
                </c:pt>
                <c:pt idx="325">
                  <c:v>0.78</c:v>
                </c:pt>
                <c:pt idx="326">
                  <c:v>0.06</c:v>
                </c:pt>
                <c:pt idx="327">
                  <c:v>0.06</c:v>
                </c:pt>
                <c:pt idx="328">
                  <c:v>0.06</c:v>
                </c:pt>
                <c:pt idx="329">
                  <c:v>0.06</c:v>
                </c:pt>
                <c:pt idx="330">
                  <c:v>0.06</c:v>
                </c:pt>
                <c:pt idx="331">
                  <c:v>0.06</c:v>
                </c:pt>
                <c:pt idx="332">
                  <c:v>0.06</c:v>
                </c:pt>
                <c:pt idx="333">
                  <c:v>0.06</c:v>
                </c:pt>
                <c:pt idx="334">
                  <c:v>0.06</c:v>
                </c:pt>
                <c:pt idx="335">
                  <c:v>0.06</c:v>
                </c:pt>
                <c:pt idx="336">
                  <c:v>0.06</c:v>
                </c:pt>
                <c:pt idx="337">
                  <c:v>0.06</c:v>
                </c:pt>
                <c:pt idx="338">
                  <c:v>0.81</c:v>
                </c:pt>
                <c:pt idx="339">
                  <c:v>-0.08</c:v>
                </c:pt>
                <c:pt idx="340">
                  <c:v>0.08</c:v>
                </c:pt>
                <c:pt idx="341">
                  <c:v>0.49</c:v>
                </c:pt>
                <c:pt idx="342">
                  <c:v>0.09</c:v>
                </c:pt>
                <c:pt idx="343">
                  <c:v>-0.3</c:v>
                </c:pt>
                <c:pt idx="344">
                  <c:v>-0.24</c:v>
                </c:pt>
                <c:pt idx="345">
                  <c:v>-0.26</c:v>
                </c:pt>
                <c:pt idx="346">
                  <c:v>0.05</c:v>
                </c:pt>
                <c:pt idx="347">
                  <c:v>0.28999999999999998</c:v>
                </c:pt>
                <c:pt idx="348">
                  <c:v>0.59</c:v>
                </c:pt>
                <c:pt idx="349">
                  <c:v>0.46</c:v>
                </c:pt>
                <c:pt idx="350">
                  <c:v>1.2</c:v>
                </c:pt>
                <c:pt idx="351">
                  <c:v>0.4</c:v>
                </c:pt>
                <c:pt idx="352">
                  <c:v>1.7</c:v>
                </c:pt>
                <c:pt idx="353">
                  <c:v>1.3</c:v>
                </c:pt>
                <c:pt idx="354">
                  <c:v>1</c:v>
                </c:pt>
                <c:pt idx="355">
                  <c:v>1</c:v>
                </c:pt>
                <c:pt idx="356">
                  <c:v>0.9</c:v>
                </c:pt>
                <c:pt idx="357">
                  <c:v>1.3</c:v>
                </c:pt>
                <c:pt idx="358">
                  <c:v>1.2</c:v>
                </c:pt>
                <c:pt idx="359">
                  <c:v>3.7</c:v>
                </c:pt>
                <c:pt idx="360">
                  <c:v>2.2999999999999998</c:v>
                </c:pt>
                <c:pt idx="361">
                  <c:v>1.1000000000000001</c:v>
                </c:pt>
                <c:pt idx="362">
                  <c:v>0.1</c:v>
                </c:pt>
                <c:pt idx="363">
                  <c:v>0</c:v>
                </c:pt>
                <c:pt idx="364">
                  <c:v>0</c:v>
                </c:pt>
                <c:pt idx="365">
                  <c:v>0</c:v>
                </c:pt>
                <c:pt idx="366">
                  <c:v>0</c:v>
                </c:pt>
                <c:pt idx="367">
                  <c:v>0</c:v>
                </c:pt>
                <c:pt idx="368">
                  <c:v>0</c:v>
                </c:pt>
                <c:pt idx="369">
                  <c:v>0</c:v>
                </c:pt>
                <c:pt idx="370">
                  <c:v>0.2</c:v>
                </c:pt>
                <c:pt idx="371">
                  <c:v>0.2</c:v>
                </c:pt>
                <c:pt idx="372">
                  <c:v>0</c:v>
                </c:pt>
                <c:pt idx="373">
                  <c:v>0</c:v>
                </c:pt>
                <c:pt idx="374">
                  <c:v>0.1</c:v>
                </c:pt>
                <c:pt idx="375">
                  <c:v>0.1</c:v>
                </c:pt>
                <c:pt idx="376">
                  <c:v>0.1</c:v>
                </c:pt>
                <c:pt idx="377">
                  <c:v>2.2000000000000002</c:v>
                </c:pt>
                <c:pt idx="378">
                  <c:v>4.7</c:v>
                </c:pt>
                <c:pt idx="379">
                  <c:v>45.9</c:v>
                </c:pt>
                <c:pt idx="380">
                  <c:v>0.2</c:v>
                </c:pt>
                <c:pt idx="381">
                  <c:v>1</c:v>
                </c:pt>
                <c:pt idx="382">
                  <c:v>39.1</c:v>
                </c:pt>
                <c:pt idx="383">
                  <c:v>0.1</c:v>
                </c:pt>
                <c:pt idx="384">
                  <c:v>6.3</c:v>
                </c:pt>
                <c:pt idx="385">
                  <c:v>-1.9</c:v>
                </c:pt>
                <c:pt idx="386">
                  <c:v>0.3</c:v>
                </c:pt>
                <c:pt idx="387">
                  <c:v>0.62</c:v>
                </c:pt>
                <c:pt idx="388">
                  <c:v>0.56999999999999995</c:v>
                </c:pt>
                <c:pt idx="389">
                  <c:v>0.16</c:v>
                </c:pt>
                <c:pt idx="390">
                  <c:v>0.25</c:v>
                </c:pt>
                <c:pt idx="391">
                  <c:v>0.25</c:v>
                </c:pt>
                <c:pt idx="392">
                  <c:v>-0.21</c:v>
                </c:pt>
                <c:pt idx="393">
                  <c:v>0.19</c:v>
                </c:pt>
                <c:pt idx="394">
                  <c:v>0.3</c:v>
                </c:pt>
                <c:pt idx="395">
                  <c:v>0.93</c:v>
                </c:pt>
                <c:pt idx="396">
                  <c:v>0.88</c:v>
                </c:pt>
                <c:pt idx="397">
                  <c:v>0.87</c:v>
                </c:pt>
                <c:pt idx="398">
                  <c:v>0.13</c:v>
                </c:pt>
                <c:pt idx="399">
                  <c:v>0.38</c:v>
                </c:pt>
                <c:pt idx="400">
                  <c:v>-0.53</c:v>
                </c:pt>
                <c:pt idx="401">
                  <c:v>-0.5</c:v>
                </c:pt>
                <c:pt idx="402">
                  <c:v>0.16</c:v>
                </c:pt>
                <c:pt idx="403">
                  <c:v>0.19</c:v>
                </c:pt>
                <c:pt idx="404">
                  <c:v>-0.86</c:v>
                </c:pt>
                <c:pt idx="405">
                  <c:v>-1.01</c:v>
                </c:pt>
                <c:pt idx="406">
                  <c:v>-0.05</c:v>
                </c:pt>
                <c:pt idx="407">
                  <c:v>0.1</c:v>
                </c:pt>
                <c:pt idx="408">
                  <c:v>-0.3</c:v>
                </c:pt>
                <c:pt idx="409">
                  <c:v>-0.3</c:v>
                </c:pt>
                <c:pt idx="410">
                  <c:v>0.28000000000000003</c:v>
                </c:pt>
                <c:pt idx="411">
                  <c:v>1.01</c:v>
                </c:pt>
                <c:pt idx="412">
                  <c:v>2.75</c:v>
                </c:pt>
                <c:pt idx="413">
                  <c:v>0.91</c:v>
                </c:pt>
                <c:pt idx="414">
                  <c:v>0.09</c:v>
                </c:pt>
                <c:pt idx="415">
                  <c:v>0.15</c:v>
                </c:pt>
                <c:pt idx="416">
                  <c:v>0.1</c:v>
                </c:pt>
                <c:pt idx="417">
                  <c:v>0.1</c:v>
                </c:pt>
                <c:pt idx="418">
                  <c:v>0.1</c:v>
                </c:pt>
                <c:pt idx="419">
                  <c:v>0.7</c:v>
                </c:pt>
                <c:pt idx="420">
                  <c:v>0.44</c:v>
                </c:pt>
                <c:pt idx="421">
                  <c:v>1.31</c:v>
                </c:pt>
                <c:pt idx="422">
                  <c:v>0.06</c:v>
                </c:pt>
                <c:pt idx="423">
                  <c:v>0.06</c:v>
                </c:pt>
                <c:pt idx="424">
                  <c:v>0.06</c:v>
                </c:pt>
                <c:pt idx="425">
                  <c:v>0.06</c:v>
                </c:pt>
                <c:pt idx="426">
                  <c:v>0.06</c:v>
                </c:pt>
                <c:pt idx="427">
                  <c:v>0.06</c:v>
                </c:pt>
                <c:pt idx="428">
                  <c:v>0.06</c:v>
                </c:pt>
                <c:pt idx="429">
                  <c:v>0.06</c:v>
                </c:pt>
                <c:pt idx="430">
                  <c:v>0.06</c:v>
                </c:pt>
                <c:pt idx="431">
                  <c:v>0.06</c:v>
                </c:pt>
                <c:pt idx="432">
                  <c:v>0.06</c:v>
                </c:pt>
                <c:pt idx="433">
                  <c:v>0.06</c:v>
                </c:pt>
                <c:pt idx="434">
                  <c:v>0.3</c:v>
                </c:pt>
                <c:pt idx="435">
                  <c:v>0.1</c:v>
                </c:pt>
                <c:pt idx="436">
                  <c:v>3.7</c:v>
                </c:pt>
                <c:pt idx="437">
                  <c:v>0.1</c:v>
                </c:pt>
                <c:pt idx="438">
                  <c:v>0.2</c:v>
                </c:pt>
                <c:pt idx="439">
                  <c:v>0.1</c:v>
                </c:pt>
                <c:pt idx="440">
                  <c:v>0.8</c:v>
                </c:pt>
                <c:pt idx="441">
                  <c:v>1.1000000000000001</c:v>
                </c:pt>
                <c:pt idx="442">
                  <c:v>0.5</c:v>
                </c:pt>
                <c:pt idx="443">
                  <c:v>0.1</c:v>
                </c:pt>
                <c:pt idx="444">
                  <c:v>0.6</c:v>
                </c:pt>
                <c:pt idx="445">
                  <c:v>0.3</c:v>
                </c:pt>
                <c:pt idx="446">
                  <c:v>0.99</c:v>
                </c:pt>
                <c:pt idx="447">
                  <c:v>0.36</c:v>
                </c:pt>
                <c:pt idx="448">
                  <c:v>1.02</c:v>
                </c:pt>
                <c:pt idx="449">
                  <c:v>1.22</c:v>
                </c:pt>
                <c:pt idx="450">
                  <c:v>1.22</c:v>
                </c:pt>
                <c:pt idx="451">
                  <c:v>0.36</c:v>
                </c:pt>
                <c:pt idx="452">
                  <c:v>-0.15</c:v>
                </c:pt>
                <c:pt idx="453">
                  <c:v>-0.15</c:v>
                </c:pt>
                <c:pt idx="454">
                  <c:v>-0.14000000000000001</c:v>
                </c:pt>
                <c:pt idx="455">
                  <c:v>-0.23</c:v>
                </c:pt>
                <c:pt idx="456">
                  <c:v>-0.23</c:v>
                </c:pt>
                <c:pt idx="457">
                  <c:v>-0.33</c:v>
                </c:pt>
                <c:pt idx="458">
                  <c:v>0.83</c:v>
                </c:pt>
                <c:pt idx="459">
                  <c:v>0.52</c:v>
                </c:pt>
                <c:pt idx="460">
                  <c:v>0.42</c:v>
                </c:pt>
                <c:pt idx="461">
                  <c:v>0.41</c:v>
                </c:pt>
                <c:pt idx="462">
                  <c:v>0.33</c:v>
                </c:pt>
                <c:pt idx="463">
                  <c:v>0.17</c:v>
                </c:pt>
                <c:pt idx="464">
                  <c:v>0.38</c:v>
                </c:pt>
                <c:pt idx="465">
                  <c:v>0.22</c:v>
                </c:pt>
                <c:pt idx="466">
                  <c:v>0.39</c:v>
                </c:pt>
                <c:pt idx="467">
                  <c:v>0.32</c:v>
                </c:pt>
                <c:pt idx="468">
                  <c:v>0.51</c:v>
                </c:pt>
                <c:pt idx="469">
                  <c:v>0.42</c:v>
                </c:pt>
                <c:pt idx="470">
                  <c:v>0.05</c:v>
                </c:pt>
                <c:pt idx="471">
                  <c:v>-0.1</c:v>
                </c:pt>
                <c:pt idx="472">
                  <c:v>-0.16</c:v>
                </c:pt>
                <c:pt idx="473">
                  <c:v>-0.16</c:v>
                </c:pt>
                <c:pt idx="474">
                  <c:v>0.06</c:v>
                </c:pt>
                <c:pt idx="475">
                  <c:v>0.28000000000000003</c:v>
                </c:pt>
                <c:pt idx="476">
                  <c:v>0.51</c:v>
                </c:pt>
                <c:pt idx="477">
                  <c:v>0.25</c:v>
                </c:pt>
                <c:pt idx="478">
                  <c:v>0.78</c:v>
                </c:pt>
                <c:pt idx="479">
                  <c:v>1.23</c:v>
                </c:pt>
                <c:pt idx="480">
                  <c:v>1.36</c:v>
                </c:pt>
                <c:pt idx="481">
                  <c:v>0.36</c:v>
                </c:pt>
                <c:pt idx="482">
                  <c:v>1.31</c:v>
                </c:pt>
                <c:pt idx="483">
                  <c:v>1.31</c:v>
                </c:pt>
                <c:pt idx="484">
                  <c:v>-0.51</c:v>
                </c:pt>
                <c:pt idx="485">
                  <c:v>7.0000000000000007E-2</c:v>
                </c:pt>
                <c:pt idx="486">
                  <c:v>68.739999999999995</c:v>
                </c:pt>
                <c:pt idx="487">
                  <c:v>0.06</c:v>
                </c:pt>
                <c:pt idx="488">
                  <c:v>0.03</c:v>
                </c:pt>
                <c:pt idx="489">
                  <c:v>-0.64</c:v>
                </c:pt>
                <c:pt idx="490">
                  <c:v>-0.87</c:v>
                </c:pt>
                <c:pt idx="491">
                  <c:v>-0.44</c:v>
                </c:pt>
                <c:pt idx="492">
                  <c:v>0.43</c:v>
                </c:pt>
                <c:pt idx="493">
                  <c:v>0.43</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0.34</c:v>
                </c:pt>
                <c:pt idx="507">
                  <c:v>0.36</c:v>
                </c:pt>
                <c:pt idx="508">
                  <c:v>216.25</c:v>
                </c:pt>
                <c:pt idx="509">
                  <c:v>0.01</c:v>
                </c:pt>
                <c:pt idx="510">
                  <c:v>-0.3</c:v>
                </c:pt>
                <c:pt idx="511">
                  <c:v>-0.78</c:v>
                </c:pt>
                <c:pt idx="512">
                  <c:v>1.34</c:v>
                </c:pt>
                <c:pt idx="513">
                  <c:v>1.46</c:v>
                </c:pt>
                <c:pt idx="514">
                  <c:v>1.69</c:v>
                </c:pt>
                <c:pt idx="515">
                  <c:v>0.1</c:v>
                </c:pt>
                <c:pt idx="516">
                  <c:v>0.46</c:v>
                </c:pt>
                <c:pt idx="517">
                  <c:v>0.39</c:v>
                </c:pt>
                <c:pt idx="518">
                  <c:v>0.57999999999999996</c:v>
                </c:pt>
                <c:pt idx="519">
                  <c:v>0.56000000000000005</c:v>
                </c:pt>
                <c:pt idx="520">
                  <c:v>0.64</c:v>
                </c:pt>
                <c:pt idx="521">
                  <c:v>80.41</c:v>
                </c:pt>
                <c:pt idx="522">
                  <c:v>1.1499999999999999</c:v>
                </c:pt>
                <c:pt idx="523">
                  <c:v>0.73</c:v>
                </c:pt>
                <c:pt idx="524">
                  <c:v>0.83</c:v>
                </c:pt>
                <c:pt idx="525">
                  <c:v>136.74</c:v>
                </c:pt>
                <c:pt idx="526">
                  <c:v>0.54</c:v>
                </c:pt>
                <c:pt idx="527">
                  <c:v>0.93</c:v>
                </c:pt>
                <c:pt idx="528">
                  <c:v>1.63</c:v>
                </c:pt>
                <c:pt idx="529">
                  <c:v>0.55000000000000004</c:v>
                </c:pt>
                <c:pt idx="530">
                  <c:v>1.6</c:v>
                </c:pt>
                <c:pt idx="531">
                  <c:v>0.8</c:v>
                </c:pt>
                <c:pt idx="532">
                  <c:v>0.2</c:v>
                </c:pt>
                <c:pt idx="533">
                  <c:v>0.3</c:v>
                </c:pt>
                <c:pt idx="534">
                  <c:v>1.4</c:v>
                </c:pt>
                <c:pt idx="535">
                  <c:v>0.4</c:v>
                </c:pt>
                <c:pt idx="536">
                  <c:v>0.5</c:v>
                </c:pt>
                <c:pt idx="537">
                  <c:v>0.2</c:v>
                </c:pt>
                <c:pt idx="538">
                  <c:v>1</c:v>
                </c:pt>
                <c:pt idx="539">
                  <c:v>0.8</c:v>
                </c:pt>
                <c:pt idx="540">
                  <c:v>1.1000000000000001</c:v>
                </c:pt>
                <c:pt idx="541">
                  <c:v>1.6</c:v>
                </c:pt>
                <c:pt idx="542">
                  <c:v>0.12</c:v>
                </c:pt>
                <c:pt idx="543">
                  <c:v>7.0000000000000007E-2</c:v>
                </c:pt>
                <c:pt idx="544">
                  <c:v>0.08</c:v>
                </c:pt>
                <c:pt idx="545">
                  <c:v>7.0000000000000007E-2</c:v>
                </c:pt>
                <c:pt idx="546">
                  <c:v>0.18</c:v>
                </c:pt>
                <c:pt idx="547">
                  <c:v>0.13</c:v>
                </c:pt>
                <c:pt idx="548">
                  <c:v>7.0000000000000007E-2</c:v>
                </c:pt>
                <c:pt idx="549">
                  <c:v>0.48</c:v>
                </c:pt>
                <c:pt idx="550">
                  <c:v>0.18</c:v>
                </c:pt>
                <c:pt idx="551">
                  <c:v>0.13</c:v>
                </c:pt>
                <c:pt idx="552">
                  <c:v>0.36</c:v>
                </c:pt>
                <c:pt idx="553">
                  <c:v>0.05</c:v>
                </c:pt>
                <c:pt idx="554">
                  <c:v>-0.06</c:v>
                </c:pt>
                <c:pt idx="555">
                  <c:v>0.08</c:v>
                </c:pt>
                <c:pt idx="556">
                  <c:v>0.38</c:v>
                </c:pt>
                <c:pt idx="557">
                  <c:v>0.56999999999999995</c:v>
                </c:pt>
                <c:pt idx="558">
                  <c:v>0.56000000000000005</c:v>
                </c:pt>
                <c:pt idx="559">
                  <c:v>0.08</c:v>
                </c:pt>
                <c:pt idx="560">
                  <c:v>0.03</c:v>
                </c:pt>
                <c:pt idx="561">
                  <c:v>7.0000000000000007E-2</c:v>
                </c:pt>
                <c:pt idx="562">
                  <c:v>0.06</c:v>
                </c:pt>
                <c:pt idx="563">
                  <c:v>0.06</c:v>
                </c:pt>
                <c:pt idx="564">
                  <c:v>0.06</c:v>
                </c:pt>
                <c:pt idx="565">
                  <c:v>0.06</c:v>
                </c:pt>
                <c:pt idx="566">
                  <c:v>0.08</c:v>
                </c:pt>
                <c:pt idx="567">
                  <c:v>7.0000000000000007E-2</c:v>
                </c:pt>
                <c:pt idx="568">
                  <c:v>0.06</c:v>
                </c:pt>
                <c:pt idx="569">
                  <c:v>0.08</c:v>
                </c:pt>
                <c:pt idx="570">
                  <c:v>0.09</c:v>
                </c:pt>
                <c:pt idx="571">
                  <c:v>0.12</c:v>
                </c:pt>
                <c:pt idx="572">
                  <c:v>0.33</c:v>
                </c:pt>
                <c:pt idx="573">
                  <c:v>0.66</c:v>
                </c:pt>
                <c:pt idx="574">
                  <c:v>0.71</c:v>
                </c:pt>
                <c:pt idx="575">
                  <c:v>0.43</c:v>
                </c:pt>
                <c:pt idx="576">
                  <c:v>0.56999999999999995</c:v>
                </c:pt>
                <c:pt idx="577">
                  <c:v>1.98</c:v>
                </c:pt>
                <c:pt idx="578">
                  <c:v>17.21</c:v>
                </c:pt>
                <c:pt idx="579">
                  <c:v>5.09</c:v>
                </c:pt>
                <c:pt idx="580">
                  <c:v>4.46</c:v>
                </c:pt>
                <c:pt idx="581">
                  <c:v>0.48</c:v>
                </c:pt>
                <c:pt idx="582">
                  <c:v>0.47</c:v>
                </c:pt>
                <c:pt idx="583">
                  <c:v>79.11</c:v>
                </c:pt>
                <c:pt idx="584">
                  <c:v>11.08</c:v>
                </c:pt>
                <c:pt idx="585">
                  <c:v>1.9</c:v>
                </c:pt>
                <c:pt idx="586">
                  <c:v>1.7</c:v>
                </c:pt>
                <c:pt idx="587">
                  <c:v>7.89</c:v>
                </c:pt>
                <c:pt idx="588">
                  <c:v>6.8</c:v>
                </c:pt>
                <c:pt idx="589">
                  <c:v>1.2</c:v>
                </c:pt>
                <c:pt idx="590">
                  <c:v>0</c:v>
                </c:pt>
                <c:pt idx="591">
                  <c:v>0.1</c:v>
                </c:pt>
                <c:pt idx="592">
                  <c:v>0</c:v>
                </c:pt>
                <c:pt idx="593">
                  <c:v>0</c:v>
                </c:pt>
                <c:pt idx="594">
                  <c:v>0</c:v>
                </c:pt>
                <c:pt idx="595">
                  <c:v>0</c:v>
                </c:pt>
                <c:pt idx="596">
                  <c:v>0</c:v>
                </c:pt>
                <c:pt idx="597">
                  <c:v>0</c:v>
                </c:pt>
                <c:pt idx="598">
                  <c:v>0</c:v>
                </c:pt>
                <c:pt idx="599">
                  <c:v>0</c:v>
                </c:pt>
                <c:pt idx="600">
                  <c:v>0.2</c:v>
                </c:pt>
                <c:pt idx="601">
                  <c:v>0.2</c:v>
                </c:pt>
                <c:pt idx="602">
                  <c:v>0</c:v>
                </c:pt>
              </c:numCache>
            </c:numRef>
          </c:val>
          <c:smooth val="0"/>
          <c:extLst>
            <c:ext xmlns:c16="http://schemas.microsoft.com/office/drawing/2014/chart" uri="{C3380CC4-5D6E-409C-BE32-E72D297353CC}">
              <c16:uniqueId val="{00000001-C350-4C71-B390-79697D19F0BD}"/>
            </c:ext>
          </c:extLst>
        </c:ser>
        <c:dLbls>
          <c:showLegendKey val="0"/>
          <c:showVal val="0"/>
          <c:showCatName val="0"/>
          <c:showSerName val="0"/>
          <c:showPercent val="0"/>
          <c:showBubbleSize val="0"/>
        </c:dLbls>
        <c:marker val="1"/>
        <c:smooth val="0"/>
        <c:axId val="170960000"/>
        <c:axId val="170961536"/>
      </c:lineChart>
      <c:catAx>
        <c:axId val="170960000"/>
        <c:scaling>
          <c:orientation val="minMax"/>
        </c:scaling>
        <c:delete val="0"/>
        <c:axPos val="b"/>
        <c:majorGridlines/>
        <c:numFmt formatCode="General" sourceLinked="0"/>
        <c:majorTickMark val="none"/>
        <c:minorTickMark val="none"/>
        <c:tickLblPos val="nextTo"/>
        <c:txPr>
          <a:bodyPr/>
          <a:lstStyle/>
          <a:p>
            <a:pPr>
              <a:defRPr sz="1200" b="1" i="0" baseline="0"/>
            </a:pPr>
            <a:endParaRPr lang="en-US"/>
          </a:p>
        </c:txPr>
        <c:crossAx val="170961536"/>
        <c:crosses val="autoZero"/>
        <c:auto val="1"/>
        <c:lblAlgn val="ctr"/>
        <c:lblOffset val="100"/>
        <c:tickLblSkip val="12"/>
        <c:tickMarkSkip val="12"/>
        <c:noMultiLvlLbl val="0"/>
      </c:catAx>
      <c:valAx>
        <c:axId val="170961536"/>
        <c:scaling>
          <c:orientation val="minMax"/>
          <c:max val="5"/>
          <c:min val="-5"/>
        </c:scaling>
        <c:delete val="0"/>
        <c:axPos val="l"/>
        <c:majorGridlines/>
        <c:title>
          <c:tx>
            <c:rich>
              <a:bodyPr/>
              <a:lstStyle/>
              <a:p>
                <a:pPr>
                  <a:defRPr/>
                </a:pPr>
                <a:r>
                  <a:rPr lang="en-US"/>
                  <a:t>nT</a:t>
                </a:r>
              </a:p>
            </c:rich>
          </c:tx>
          <c:overlay val="0"/>
        </c:title>
        <c:numFmt formatCode="General" sourceLinked="1"/>
        <c:majorTickMark val="none"/>
        <c:minorTickMark val="none"/>
        <c:tickLblPos val="nextTo"/>
        <c:crossAx val="170960000"/>
        <c:crosses val="autoZero"/>
        <c:crossBetween val="between"/>
      </c:valAx>
    </c:plotArea>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a:t>Min and max (Y)</a:t>
            </a:r>
          </a:p>
        </c:rich>
      </c:tx>
      <c:overlay val="0"/>
    </c:title>
    <c:autoTitleDeleted val="0"/>
    <c:plotArea>
      <c:layout>
        <c:manualLayout>
          <c:layoutTarget val="inner"/>
          <c:xMode val="edge"/>
          <c:yMode val="edge"/>
          <c:x val="4.4852204959558169E-2"/>
          <c:y val="0.19480351414406533"/>
          <c:w val="0.93629499305514885"/>
          <c:h val="0.75379593175853021"/>
        </c:manualLayout>
      </c:layout>
      <c:lineChart>
        <c:grouping val="standard"/>
        <c:varyColors val="0"/>
        <c:ser>
          <c:idx val="0"/>
          <c:order val="0"/>
          <c:spPr>
            <a:ln w="25400"/>
          </c:spPr>
          <c:marker>
            <c:symbol val="none"/>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'2015ByMonth'!$P$2:$P$604</c:f>
              <c:numCache>
                <c:formatCode>General</c:formatCode>
                <c:ptCount val="603"/>
                <c:pt idx="0">
                  <c:v>0</c:v>
                </c:pt>
                <c:pt idx="1">
                  <c:v>0</c:v>
                </c:pt>
                <c:pt idx="2">
                  <c:v>0</c:v>
                </c:pt>
                <c:pt idx="3">
                  <c:v>0</c:v>
                </c:pt>
                <c:pt idx="4">
                  <c:v>0.1</c:v>
                </c:pt>
                <c:pt idx="5">
                  <c:v>-0.2</c:v>
                </c:pt>
                <c:pt idx="6">
                  <c:v>0</c:v>
                </c:pt>
                <c:pt idx="7">
                  <c:v>0.3</c:v>
                </c:pt>
                <c:pt idx="8">
                  <c:v>0</c:v>
                </c:pt>
                <c:pt idx="9">
                  <c:v>-0.3</c:v>
                </c:pt>
                <c:pt idx="10">
                  <c:v>-0.4</c:v>
                </c:pt>
                <c:pt idx="11">
                  <c:v>-0.2</c:v>
                </c:pt>
                <c:pt idx="12">
                  <c:v>-0.05</c:v>
                </c:pt>
                <c:pt idx="13">
                  <c:v>-0.05</c:v>
                </c:pt>
                <c:pt idx="14">
                  <c:v>-35.56</c:v>
                </c:pt>
                <c:pt idx="15">
                  <c:v>-0.05</c:v>
                </c:pt>
                <c:pt idx="16">
                  <c:v>-0.05</c:v>
                </c:pt>
                <c:pt idx="17">
                  <c:v>-0.05</c:v>
                </c:pt>
                <c:pt idx="18">
                  <c:v>-0.05</c:v>
                </c:pt>
                <c:pt idx="19">
                  <c:v>-0.05</c:v>
                </c:pt>
                <c:pt idx="20">
                  <c:v>-0.05</c:v>
                </c:pt>
                <c:pt idx="21">
                  <c:v>-0.05</c:v>
                </c:pt>
                <c:pt idx="22">
                  <c:v>-0.05</c:v>
                </c:pt>
                <c:pt idx="23">
                  <c:v>-0.05</c:v>
                </c:pt>
                <c:pt idx="24">
                  <c:v>-1.82</c:v>
                </c:pt>
                <c:pt idx="25">
                  <c:v>-5.25</c:v>
                </c:pt>
                <c:pt idx="26">
                  <c:v>-5.85</c:v>
                </c:pt>
                <c:pt idx="27">
                  <c:v>-0.43</c:v>
                </c:pt>
                <c:pt idx="28">
                  <c:v>-1.01</c:v>
                </c:pt>
                <c:pt idx="29">
                  <c:v>-1.55</c:v>
                </c:pt>
                <c:pt idx="30">
                  <c:v>-2.37</c:v>
                </c:pt>
                <c:pt idx="31">
                  <c:v>-3.16</c:v>
                </c:pt>
                <c:pt idx="32">
                  <c:v>-3.82</c:v>
                </c:pt>
                <c:pt idx="33">
                  <c:v>-4.1399999999999997</c:v>
                </c:pt>
                <c:pt idx="34">
                  <c:v>-6.24</c:v>
                </c:pt>
                <c:pt idx="35">
                  <c:v>-4.53</c:v>
                </c:pt>
                <c:pt idx="36">
                  <c:v>-0.37</c:v>
                </c:pt>
                <c:pt idx="37">
                  <c:v>-0.76</c:v>
                </c:pt>
                <c:pt idx="38">
                  <c:v>-0.95</c:v>
                </c:pt>
                <c:pt idx="39">
                  <c:v>-0.18</c:v>
                </c:pt>
                <c:pt idx="40">
                  <c:v>-0.39</c:v>
                </c:pt>
                <c:pt idx="41">
                  <c:v>-0.51</c:v>
                </c:pt>
                <c:pt idx="42">
                  <c:v>-0.55000000000000004</c:v>
                </c:pt>
                <c:pt idx="43">
                  <c:v>-0.7</c:v>
                </c:pt>
                <c:pt idx="44">
                  <c:v>-1.3</c:v>
                </c:pt>
                <c:pt idx="45">
                  <c:v>-1.3</c:v>
                </c:pt>
                <c:pt idx="46">
                  <c:v>-0.44</c:v>
                </c:pt>
                <c:pt idx="47">
                  <c:v>-0.57999999999999996</c:v>
                </c:pt>
                <c:pt idx="48">
                  <c:v>-0.1</c:v>
                </c:pt>
                <c:pt idx="49">
                  <c:v>-0.2</c:v>
                </c:pt>
                <c:pt idx="50">
                  <c:v>-0.1</c:v>
                </c:pt>
                <c:pt idx="51">
                  <c:v>-0.1</c:v>
                </c:pt>
                <c:pt idx="52">
                  <c:v>-0.2</c:v>
                </c:pt>
                <c:pt idx="53">
                  <c:v>-0.2</c:v>
                </c:pt>
                <c:pt idx="54">
                  <c:v>-0.5</c:v>
                </c:pt>
                <c:pt idx="55">
                  <c:v>-0.3</c:v>
                </c:pt>
                <c:pt idx="56">
                  <c:v>-0.4</c:v>
                </c:pt>
                <c:pt idx="57">
                  <c:v>-0.8</c:v>
                </c:pt>
                <c:pt idx="58">
                  <c:v>-1.1000000000000001</c:v>
                </c:pt>
                <c:pt idx="59">
                  <c:v>-0.2</c:v>
                </c:pt>
                <c:pt idx="60">
                  <c:v>-0.4</c:v>
                </c:pt>
                <c:pt idx="61">
                  <c:v>-0.4</c:v>
                </c:pt>
                <c:pt idx="62">
                  <c:v>-0.5</c:v>
                </c:pt>
                <c:pt idx="63">
                  <c:v>-0.5</c:v>
                </c:pt>
                <c:pt idx="64">
                  <c:v>-0.1</c:v>
                </c:pt>
                <c:pt idx="65">
                  <c:v>-0.1</c:v>
                </c:pt>
                <c:pt idx="66">
                  <c:v>-0.1</c:v>
                </c:pt>
                <c:pt idx="67">
                  <c:v>-0.1</c:v>
                </c:pt>
                <c:pt idx="68">
                  <c:v>-0.4</c:v>
                </c:pt>
                <c:pt idx="69">
                  <c:v>-3</c:v>
                </c:pt>
                <c:pt idx="70">
                  <c:v>-0.2</c:v>
                </c:pt>
                <c:pt idx="71">
                  <c:v>-0.2</c:v>
                </c:pt>
                <c:pt idx="72">
                  <c:v>-0.2</c:v>
                </c:pt>
                <c:pt idx="73">
                  <c:v>-0.2</c:v>
                </c:pt>
                <c:pt idx="74">
                  <c:v>-0.2</c:v>
                </c:pt>
                <c:pt idx="75">
                  <c:v>-0.3</c:v>
                </c:pt>
                <c:pt idx="76">
                  <c:v>-0.2</c:v>
                </c:pt>
                <c:pt idx="77">
                  <c:v>-0.2</c:v>
                </c:pt>
                <c:pt idx="78">
                  <c:v>-0.2</c:v>
                </c:pt>
                <c:pt idx="79">
                  <c:v>-0.2</c:v>
                </c:pt>
                <c:pt idx="80">
                  <c:v>-0.1</c:v>
                </c:pt>
                <c:pt idx="81">
                  <c:v>-0.5</c:v>
                </c:pt>
                <c:pt idx="82">
                  <c:v>0.4</c:v>
                </c:pt>
                <c:pt idx="83">
                  <c:v>-0.2</c:v>
                </c:pt>
                <c:pt idx="84">
                  <c:v>-0.3</c:v>
                </c:pt>
                <c:pt idx="85">
                  <c:v>0.7</c:v>
                </c:pt>
                <c:pt idx="86">
                  <c:v>0.7</c:v>
                </c:pt>
                <c:pt idx="87">
                  <c:v>-0.33</c:v>
                </c:pt>
                <c:pt idx="88">
                  <c:v>-1.03</c:v>
                </c:pt>
                <c:pt idx="89">
                  <c:v>-1.69</c:v>
                </c:pt>
                <c:pt idx="90">
                  <c:v>-1.63</c:v>
                </c:pt>
                <c:pt idx="91">
                  <c:v>-2.4900000000000002</c:v>
                </c:pt>
                <c:pt idx="92">
                  <c:v>-2.99</c:v>
                </c:pt>
                <c:pt idx="93">
                  <c:v>-2.99</c:v>
                </c:pt>
                <c:pt idx="94">
                  <c:v>-0.49</c:v>
                </c:pt>
                <c:pt idx="95">
                  <c:v>-0.49</c:v>
                </c:pt>
                <c:pt idx="96">
                  <c:v>-0.2</c:v>
                </c:pt>
                <c:pt idx="97">
                  <c:v>-0.7</c:v>
                </c:pt>
                <c:pt idx="98">
                  <c:v>-0.6</c:v>
                </c:pt>
                <c:pt idx="99">
                  <c:v>-0.3</c:v>
                </c:pt>
                <c:pt idx="100">
                  <c:v>-0.5</c:v>
                </c:pt>
                <c:pt idx="101">
                  <c:v>-0.1</c:v>
                </c:pt>
                <c:pt idx="102">
                  <c:v>-0.2</c:v>
                </c:pt>
                <c:pt idx="103">
                  <c:v>-0.1</c:v>
                </c:pt>
                <c:pt idx="104">
                  <c:v>-0.2</c:v>
                </c:pt>
                <c:pt idx="105">
                  <c:v>-0.4</c:v>
                </c:pt>
                <c:pt idx="106">
                  <c:v>-0.5</c:v>
                </c:pt>
                <c:pt idx="107">
                  <c:v>-79.8</c:v>
                </c:pt>
                <c:pt idx="108">
                  <c:v>-0.23</c:v>
                </c:pt>
                <c:pt idx="109">
                  <c:v>-1.28</c:v>
                </c:pt>
                <c:pt idx="110">
                  <c:v>-1.52</c:v>
                </c:pt>
                <c:pt idx="111">
                  <c:v>-1.1299999999999999</c:v>
                </c:pt>
                <c:pt idx="112">
                  <c:v>-1.75</c:v>
                </c:pt>
                <c:pt idx="113">
                  <c:v>-1.1299999999999999</c:v>
                </c:pt>
                <c:pt idx="114">
                  <c:v>-0.63</c:v>
                </c:pt>
                <c:pt idx="115">
                  <c:v>-0.25</c:v>
                </c:pt>
                <c:pt idx="116">
                  <c:v>-0.44</c:v>
                </c:pt>
                <c:pt idx="117">
                  <c:v>-0.77</c:v>
                </c:pt>
                <c:pt idx="118">
                  <c:v>-0.81</c:v>
                </c:pt>
                <c:pt idx="119">
                  <c:v>-1.2</c:v>
                </c:pt>
                <c:pt idx="120">
                  <c:v>-3.1</c:v>
                </c:pt>
                <c:pt idx="121">
                  <c:v>-1.8</c:v>
                </c:pt>
                <c:pt idx="122">
                  <c:v>-0.5</c:v>
                </c:pt>
                <c:pt idx="123">
                  <c:v>-1.3</c:v>
                </c:pt>
                <c:pt idx="124">
                  <c:v>-1.3</c:v>
                </c:pt>
                <c:pt idx="125">
                  <c:v>-0.7</c:v>
                </c:pt>
                <c:pt idx="126">
                  <c:v>0.2</c:v>
                </c:pt>
                <c:pt idx="127">
                  <c:v>0.3</c:v>
                </c:pt>
                <c:pt idx="128">
                  <c:v>1.7</c:v>
                </c:pt>
                <c:pt idx="129">
                  <c:v>2</c:v>
                </c:pt>
                <c:pt idx="130">
                  <c:v>1.2</c:v>
                </c:pt>
                <c:pt idx="131">
                  <c:v>1.2</c:v>
                </c:pt>
                <c:pt idx="132">
                  <c:v>-0.63</c:v>
                </c:pt>
                <c:pt idx="133">
                  <c:v>-0.66</c:v>
                </c:pt>
                <c:pt idx="134">
                  <c:v>-0.65</c:v>
                </c:pt>
                <c:pt idx="135">
                  <c:v>-0.5</c:v>
                </c:pt>
                <c:pt idx="136">
                  <c:v>-0.98</c:v>
                </c:pt>
                <c:pt idx="137">
                  <c:v>7.0000000000000007E-2</c:v>
                </c:pt>
                <c:pt idx="138">
                  <c:v>-0.08</c:v>
                </c:pt>
                <c:pt idx="139">
                  <c:v>-1.4</c:v>
                </c:pt>
                <c:pt idx="140">
                  <c:v>-1.45</c:v>
                </c:pt>
                <c:pt idx="141">
                  <c:v>-1.35</c:v>
                </c:pt>
                <c:pt idx="142">
                  <c:v>-0.67</c:v>
                </c:pt>
                <c:pt idx="143">
                  <c:v>-10.9</c:v>
                </c:pt>
                <c:pt idx="144">
                  <c:v>-0.6</c:v>
                </c:pt>
                <c:pt idx="145">
                  <c:v>-297.8</c:v>
                </c:pt>
                <c:pt idx="146">
                  <c:v>-12.9</c:v>
                </c:pt>
                <c:pt idx="147">
                  <c:v>-18.899999999999999</c:v>
                </c:pt>
                <c:pt idx="148">
                  <c:v>-5.0999999999999996</c:v>
                </c:pt>
                <c:pt idx="149">
                  <c:v>-0.2</c:v>
                </c:pt>
                <c:pt idx="150">
                  <c:v>0.7</c:v>
                </c:pt>
                <c:pt idx="151">
                  <c:v>-1.5</c:v>
                </c:pt>
                <c:pt idx="152">
                  <c:v>-0.6</c:v>
                </c:pt>
                <c:pt idx="153">
                  <c:v>-0.4</c:v>
                </c:pt>
                <c:pt idx="154">
                  <c:v>-5</c:v>
                </c:pt>
                <c:pt idx="155">
                  <c:v>-0.05</c:v>
                </c:pt>
                <c:pt idx="156">
                  <c:v>-0.26</c:v>
                </c:pt>
                <c:pt idx="157">
                  <c:v>-0.41</c:v>
                </c:pt>
                <c:pt idx="158">
                  <c:v>-0.31</c:v>
                </c:pt>
                <c:pt idx="159">
                  <c:v>-0.12</c:v>
                </c:pt>
                <c:pt idx="160">
                  <c:v>-0.38</c:v>
                </c:pt>
                <c:pt idx="161">
                  <c:v>-0.18</c:v>
                </c:pt>
                <c:pt idx="162">
                  <c:v>-0.13</c:v>
                </c:pt>
                <c:pt idx="163">
                  <c:v>-0.61</c:v>
                </c:pt>
                <c:pt idx="164">
                  <c:v>-0.26</c:v>
                </c:pt>
                <c:pt idx="165">
                  <c:v>-0.18</c:v>
                </c:pt>
                <c:pt idx="166">
                  <c:v>-0.05</c:v>
                </c:pt>
                <c:pt idx="167">
                  <c:v>-0.13</c:v>
                </c:pt>
                <c:pt idx="168">
                  <c:v>-0.19</c:v>
                </c:pt>
                <c:pt idx="169">
                  <c:v>-0.13</c:v>
                </c:pt>
                <c:pt idx="170">
                  <c:v>-1.21</c:v>
                </c:pt>
                <c:pt idx="171">
                  <c:v>-1.3</c:v>
                </c:pt>
                <c:pt idx="172">
                  <c:v>-0.42</c:v>
                </c:pt>
                <c:pt idx="173">
                  <c:v>-0.42</c:v>
                </c:pt>
                <c:pt idx="174">
                  <c:v>-0.3</c:v>
                </c:pt>
                <c:pt idx="175">
                  <c:v>-0.28999999999999998</c:v>
                </c:pt>
                <c:pt idx="176">
                  <c:v>0.2</c:v>
                </c:pt>
                <c:pt idx="177">
                  <c:v>0.2</c:v>
                </c:pt>
                <c:pt idx="178">
                  <c:v>0.85</c:v>
                </c:pt>
                <c:pt idx="179">
                  <c:v>-0.2</c:v>
                </c:pt>
                <c:pt idx="180">
                  <c:v>-0.2</c:v>
                </c:pt>
                <c:pt idx="181">
                  <c:v>-0.2</c:v>
                </c:pt>
                <c:pt idx="182">
                  <c:v>-0.1</c:v>
                </c:pt>
                <c:pt idx="183">
                  <c:v>-0.1</c:v>
                </c:pt>
                <c:pt idx="184">
                  <c:v>-1</c:v>
                </c:pt>
                <c:pt idx="185">
                  <c:v>-1.8</c:v>
                </c:pt>
                <c:pt idx="186">
                  <c:v>-0.1</c:v>
                </c:pt>
                <c:pt idx="187">
                  <c:v>0.2</c:v>
                </c:pt>
                <c:pt idx="188">
                  <c:v>0.3</c:v>
                </c:pt>
                <c:pt idx="189">
                  <c:v>0.1</c:v>
                </c:pt>
                <c:pt idx="190">
                  <c:v>0.2</c:v>
                </c:pt>
                <c:pt idx="191">
                  <c:v>-3.12</c:v>
                </c:pt>
                <c:pt idx="192">
                  <c:v>-2.7</c:v>
                </c:pt>
                <c:pt idx="193">
                  <c:v>0.01</c:v>
                </c:pt>
                <c:pt idx="194">
                  <c:v>-1.39</c:v>
                </c:pt>
                <c:pt idx="195">
                  <c:v>-1.33</c:v>
                </c:pt>
                <c:pt idx="196">
                  <c:v>-1.33</c:v>
                </c:pt>
                <c:pt idx="197">
                  <c:v>-1.39</c:v>
                </c:pt>
                <c:pt idx="198">
                  <c:v>-1.39</c:v>
                </c:pt>
                <c:pt idx="199">
                  <c:v>-1.5</c:v>
                </c:pt>
                <c:pt idx="200">
                  <c:v>-0.75</c:v>
                </c:pt>
                <c:pt idx="201">
                  <c:v>-1.02</c:v>
                </c:pt>
                <c:pt idx="202">
                  <c:v>-0.75</c:v>
                </c:pt>
                <c:pt idx="203">
                  <c:v>-0.19</c:v>
                </c:pt>
                <c:pt idx="204">
                  <c:v>-0.26</c:v>
                </c:pt>
                <c:pt idx="205">
                  <c:v>-0.26</c:v>
                </c:pt>
                <c:pt idx="206">
                  <c:v>-0.46</c:v>
                </c:pt>
                <c:pt idx="207">
                  <c:v>-0.06</c:v>
                </c:pt>
                <c:pt idx="208">
                  <c:v>-0.23</c:v>
                </c:pt>
                <c:pt idx="209">
                  <c:v>-0.14000000000000001</c:v>
                </c:pt>
                <c:pt idx="210">
                  <c:v>0.4</c:v>
                </c:pt>
                <c:pt idx="211">
                  <c:v>-0.2</c:v>
                </c:pt>
                <c:pt idx="212">
                  <c:v>-0.1</c:v>
                </c:pt>
                <c:pt idx="213">
                  <c:v>-0.1</c:v>
                </c:pt>
                <c:pt idx="214">
                  <c:v>-0.1</c:v>
                </c:pt>
                <c:pt idx="215">
                  <c:v>-0.1</c:v>
                </c:pt>
                <c:pt idx="216">
                  <c:v>0</c:v>
                </c:pt>
                <c:pt idx="217">
                  <c:v>-0.1</c:v>
                </c:pt>
                <c:pt idx="218">
                  <c:v>-0.9</c:v>
                </c:pt>
                <c:pt idx="219">
                  <c:v>-0.5</c:v>
                </c:pt>
                <c:pt idx="220">
                  <c:v>1.8</c:v>
                </c:pt>
                <c:pt idx="221">
                  <c:v>1.1000000000000001</c:v>
                </c:pt>
                <c:pt idx="222">
                  <c:v>2</c:v>
                </c:pt>
                <c:pt idx="223">
                  <c:v>-1.33</c:v>
                </c:pt>
                <c:pt idx="224">
                  <c:v>-1.39</c:v>
                </c:pt>
                <c:pt idx="225">
                  <c:v>-0.22</c:v>
                </c:pt>
                <c:pt idx="226">
                  <c:v>-0.16</c:v>
                </c:pt>
                <c:pt idx="227">
                  <c:v>-0.24</c:v>
                </c:pt>
                <c:pt idx="228">
                  <c:v>-0.41</c:v>
                </c:pt>
                <c:pt idx="229">
                  <c:v>0.17</c:v>
                </c:pt>
                <c:pt idx="230">
                  <c:v>0.47</c:v>
                </c:pt>
                <c:pt idx="231">
                  <c:v>-0.01</c:v>
                </c:pt>
                <c:pt idx="232">
                  <c:v>0.1</c:v>
                </c:pt>
                <c:pt idx="233">
                  <c:v>-0.19</c:v>
                </c:pt>
                <c:pt idx="234">
                  <c:v>-0.38</c:v>
                </c:pt>
                <c:pt idx="235">
                  <c:v>-0.49</c:v>
                </c:pt>
                <c:pt idx="236">
                  <c:v>0.16</c:v>
                </c:pt>
                <c:pt idx="237">
                  <c:v>-0.17</c:v>
                </c:pt>
                <c:pt idx="238">
                  <c:v>-0.4</c:v>
                </c:pt>
                <c:pt idx="239">
                  <c:v>-0.32</c:v>
                </c:pt>
                <c:pt idx="240">
                  <c:v>-0.56000000000000005</c:v>
                </c:pt>
                <c:pt idx="241">
                  <c:v>-0.36</c:v>
                </c:pt>
                <c:pt idx="242">
                  <c:v>-0.09</c:v>
                </c:pt>
                <c:pt idx="243">
                  <c:v>0</c:v>
                </c:pt>
                <c:pt idx="244">
                  <c:v>-0.09</c:v>
                </c:pt>
                <c:pt idx="245">
                  <c:v>0.14000000000000001</c:v>
                </c:pt>
                <c:pt idx="246">
                  <c:v>0.06</c:v>
                </c:pt>
                <c:pt idx="247">
                  <c:v>-0.1</c:v>
                </c:pt>
                <c:pt idx="248">
                  <c:v>-0.3</c:v>
                </c:pt>
                <c:pt idx="249">
                  <c:v>-0.1</c:v>
                </c:pt>
                <c:pt idx="250">
                  <c:v>-0.1</c:v>
                </c:pt>
                <c:pt idx="251">
                  <c:v>-0.1</c:v>
                </c:pt>
                <c:pt idx="252">
                  <c:v>-0.1</c:v>
                </c:pt>
                <c:pt idx="253">
                  <c:v>-0.8</c:v>
                </c:pt>
                <c:pt idx="254">
                  <c:v>-0.9</c:v>
                </c:pt>
                <c:pt idx="255">
                  <c:v>-1.2</c:v>
                </c:pt>
                <c:pt idx="256">
                  <c:v>-0.1</c:v>
                </c:pt>
                <c:pt idx="257">
                  <c:v>-0.1</c:v>
                </c:pt>
                <c:pt idx="258">
                  <c:v>-0.1</c:v>
                </c:pt>
                <c:pt idx="259">
                  <c:v>-0.3</c:v>
                </c:pt>
                <c:pt idx="260">
                  <c:v>-1.6</c:v>
                </c:pt>
                <c:pt idx="261">
                  <c:v>-1.3</c:v>
                </c:pt>
                <c:pt idx="262">
                  <c:v>-9.3000000000000007</c:v>
                </c:pt>
                <c:pt idx="263">
                  <c:v>-0.5</c:v>
                </c:pt>
                <c:pt idx="264">
                  <c:v>-3.4</c:v>
                </c:pt>
                <c:pt idx="265">
                  <c:v>-1.1000000000000001</c:v>
                </c:pt>
                <c:pt idx="266">
                  <c:v>-1.8</c:v>
                </c:pt>
                <c:pt idx="267">
                  <c:v>-1.2</c:v>
                </c:pt>
                <c:pt idx="268">
                  <c:v>-3</c:v>
                </c:pt>
                <c:pt idx="269">
                  <c:v>-4.3</c:v>
                </c:pt>
                <c:pt idx="270">
                  <c:v>-0.7</c:v>
                </c:pt>
                <c:pt idx="271">
                  <c:v>0.14000000000000001</c:v>
                </c:pt>
                <c:pt idx="272">
                  <c:v>-1.36</c:v>
                </c:pt>
                <c:pt idx="273">
                  <c:v>-1.34</c:v>
                </c:pt>
                <c:pt idx="274">
                  <c:v>-0.99</c:v>
                </c:pt>
                <c:pt idx="275">
                  <c:v>-0.56000000000000005</c:v>
                </c:pt>
                <c:pt idx="276">
                  <c:v>-0.35</c:v>
                </c:pt>
                <c:pt idx="277">
                  <c:v>-0.01</c:v>
                </c:pt>
                <c:pt idx="278">
                  <c:v>-0.06</c:v>
                </c:pt>
                <c:pt idx="279">
                  <c:v>-0.06</c:v>
                </c:pt>
                <c:pt idx="280">
                  <c:v>-0.06</c:v>
                </c:pt>
                <c:pt idx="281">
                  <c:v>-0.06</c:v>
                </c:pt>
                <c:pt idx="282">
                  <c:v>-0.06</c:v>
                </c:pt>
                <c:pt idx="283">
                  <c:v>-0.06</c:v>
                </c:pt>
                <c:pt idx="284">
                  <c:v>-0.06</c:v>
                </c:pt>
                <c:pt idx="285">
                  <c:v>-0.06</c:v>
                </c:pt>
                <c:pt idx="286">
                  <c:v>-0.06</c:v>
                </c:pt>
                <c:pt idx="287">
                  <c:v>-0.06</c:v>
                </c:pt>
                <c:pt idx="288">
                  <c:v>-0.06</c:v>
                </c:pt>
                <c:pt idx="289">
                  <c:v>-0.06</c:v>
                </c:pt>
                <c:pt idx="290">
                  <c:v>-2.71</c:v>
                </c:pt>
                <c:pt idx="291">
                  <c:v>-0.66</c:v>
                </c:pt>
                <c:pt idx="292">
                  <c:v>-1.05</c:v>
                </c:pt>
                <c:pt idx="293">
                  <c:v>-1.38</c:v>
                </c:pt>
                <c:pt idx="294">
                  <c:v>-1.38</c:v>
                </c:pt>
                <c:pt idx="295">
                  <c:v>-1.17</c:v>
                </c:pt>
                <c:pt idx="296">
                  <c:v>-1.94</c:v>
                </c:pt>
                <c:pt idx="297">
                  <c:v>-0.68</c:v>
                </c:pt>
                <c:pt idx="298">
                  <c:v>-0.64</c:v>
                </c:pt>
                <c:pt idx="299">
                  <c:v>-0.04</c:v>
                </c:pt>
                <c:pt idx="300">
                  <c:v>0.18</c:v>
                </c:pt>
                <c:pt idx="301">
                  <c:v>2.0699999999999998</c:v>
                </c:pt>
                <c:pt idx="302">
                  <c:v>-0.39</c:v>
                </c:pt>
                <c:pt idx="303">
                  <c:v>-0.63</c:v>
                </c:pt>
                <c:pt idx="304">
                  <c:v>-0.77</c:v>
                </c:pt>
                <c:pt idx="305">
                  <c:v>-28.27</c:v>
                </c:pt>
                <c:pt idx="306">
                  <c:v>-0.99</c:v>
                </c:pt>
                <c:pt idx="307">
                  <c:v>-1.0900000000000001</c:v>
                </c:pt>
                <c:pt idx="308">
                  <c:v>0.71</c:v>
                </c:pt>
                <c:pt idx="309">
                  <c:v>1.61</c:v>
                </c:pt>
                <c:pt idx="310">
                  <c:v>3.02</c:v>
                </c:pt>
                <c:pt idx="311">
                  <c:v>-1.66</c:v>
                </c:pt>
                <c:pt idx="312">
                  <c:v>-2.83</c:v>
                </c:pt>
                <c:pt idx="313">
                  <c:v>-2.74</c:v>
                </c:pt>
                <c:pt idx="314">
                  <c:v>-0.28999999999999998</c:v>
                </c:pt>
                <c:pt idx="315">
                  <c:v>-0.47</c:v>
                </c:pt>
                <c:pt idx="316">
                  <c:v>-0.4</c:v>
                </c:pt>
                <c:pt idx="317">
                  <c:v>-0.37</c:v>
                </c:pt>
                <c:pt idx="318">
                  <c:v>-1.19</c:v>
                </c:pt>
                <c:pt idx="319">
                  <c:v>-0.47</c:v>
                </c:pt>
                <c:pt idx="320">
                  <c:v>-2.76</c:v>
                </c:pt>
                <c:pt idx="321">
                  <c:v>-0.54</c:v>
                </c:pt>
                <c:pt idx="322">
                  <c:v>-0.43</c:v>
                </c:pt>
                <c:pt idx="323">
                  <c:v>-0.37</c:v>
                </c:pt>
                <c:pt idx="324">
                  <c:v>-0.97</c:v>
                </c:pt>
                <c:pt idx="325">
                  <c:v>-0.36</c:v>
                </c:pt>
                <c:pt idx="326">
                  <c:v>-0.06</c:v>
                </c:pt>
                <c:pt idx="327">
                  <c:v>-0.06</c:v>
                </c:pt>
                <c:pt idx="328">
                  <c:v>-0.06</c:v>
                </c:pt>
                <c:pt idx="329">
                  <c:v>-0.06</c:v>
                </c:pt>
                <c:pt idx="330">
                  <c:v>-0.06</c:v>
                </c:pt>
                <c:pt idx="331">
                  <c:v>-0.06</c:v>
                </c:pt>
                <c:pt idx="332">
                  <c:v>-0.06</c:v>
                </c:pt>
                <c:pt idx="333">
                  <c:v>-0.06</c:v>
                </c:pt>
                <c:pt idx="334">
                  <c:v>-0.06</c:v>
                </c:pt>
                <c:pt idx="335">
                  <c:v>-0.06</c:v>
                </c:pt>
                <c:pt idx="336">
                  <c:v>-0.06</c:v>
                </c:pt>
                <c:pt idx="337">
                  <c:v>-0.06</c:v>
                </c:pt>
                <c:pt idx="338">
                  <c:v>-2.9</c:v>
                </c:pt>
                <c:pt idx="339">
                  <c:v>-2.9</c:v>
                </c:pt>
                <c:pt idx="340">
                  <c:v>-0.16</c:v>
                </c:pt>
                <c:pt idx="341">
                  <c:v>-0.23</c:v>
                </c:pt>
                <c:pt idx="342">
                  <c:v>-0.64</c:v>
                </c:pt>
                <c:pt idx="343">
                  <c:v>-0.76</c:v>
                </c:pt>
                <c:pt idx="344">
                  <c:v>0.26</c:v>
                </c:pt>
                <c:pt idx="345">
                  <c:v>0.92</c:v>
                </c:pt>
                <c:pt idx="346">
                  <c:v>-0.23</c:v>
                </c:pt>
                <c:pt idx="347">
                  <c:v>-0.23</c:v>
                </c:pt>
                <c:pt idx="348">
                  <c:v>-0.02</c:v>
                </c:pt>
                <c:pt idx="349">
                  <c:v>0</c:v>
                </c:pt>
                <c:pt idx="350">
                  <c:v>-0.9</c:v>
                </c:pt>
                <c:pt idx="351">
                  <c:v>-1.3</c:v>
                </c:pt>
                <c:pt idx="352">
                  <c:v>-0.7</c:v>
                </c:pt>
                <c:pt idx="353">
                  <c:v>-0.4</c:v>
                </c:pt>
                <c:pt idx="354">
                  <c:v>-0.4</c:v>
                </c:pt>
                <c:pt idx="355">
                  <c:v>-1.1000000000000001</c:v>
                </c:pt>
                <c:pt idx="356">
                  <c:v>-1.3</c:v>
                </c:pt>
                <c:pt idx="357">
                  <c:v>-0.2</c:v>
                </c:pt>
                <c:pt idx="358">
                  <c:v>0.2</c:v>
                </c:pt>
                <c:pt idx="359">
                  <c:v>0.1</c:v>
                </c:pt>
                <c:pt idx="360">
                  <c:v>0</c:v>
                </c:pt>
                <c:pt idx="361">
                  <c:v>-0.3</c:v>
                </c:pt>
                <c:pt idx="362">
                  <c:v>-0.4</c:v>
                </c:pt>
                <c:pt idx="363">
                  <c:v>0</c:v>
                </c:pt>
                <c:pt idx="364">
                  <c:v>0</c:v>
                </c:pt>
                <c:pt idx="365">
                  <c:v>0</c:v>
                </c:pt>
                <c:pt idx="366">
                  <c:v>0</c:v>
                </c:pt>
                <c:pt idx="367">
                  <c:v>0</c:v>
                </c:pt>
                <c:pt idx="368">
                  <c:v>-0.6</c:v>
                </c:pt>
                <c:pt idx="369">
                  <c:v>-0.1</c:v>
                </c:pt>
                <c:pt idx="370">
                  <c:v>0</c:v>
                </c:pt>
                <c:pt idx="371">
                  <c:v>0.2</c:v>
                </c:pt>
                <c:pt idx="372">
                  <c:v>-0.1</c:v>
                </c:pt>
                <c:pt idx="373">
                  <c:v>-0.1</c:v>
                </c:pt>
                <c:pt idx="374">
                  <c:v>-2.6</c:v>
                </c:pt>
                <c:pt idx="375">
                  <c:v>0</c:v>
                </c:pt>
                <c:pt idx="376">
                  <c:v>-0.5</c:v>
                </c:pt>
                <c:pt idx="377">
                  <c:v>-1.8</c:v>
                </c:pt>
                <c:pt idx="378">
                  <c:v>0.6</c:v>
                </c:pt>
                <c:pt idx="379">
                  <c:v>-33.200000000000003</c:v>
                </c:pt>
                <c:pt idx="380">
                  <c:v>-1.9</c:v>
                </c:pt>
                <c:pt idx="381">
                  <c:v>-5.2</c:v>
                </c:pt>
                <c:pt idx="382">
                  <c:v>-22.6</c:v>
                </c:pt>
                <c:pt idx="383">
                  <c:v>-0.6</c:v>
                </c:pt>
                <c:pt idx="384">
                  <c:v>-18.399999999999999</c:v>
                </c:pt>
                <c:pt idx="385">
                  <c:v>-3</c:v>
                </c:pt>
                <c:pt idx="386">
                  <c:v>-0.19</c:v>
                </c:pt>
                <c:pt idx="387">
                  <c:v>-0.83</c:v>
                </c:pt>
                <c:pt idx="388">
                  <c:v>-0.32</c:v>
                </c:pt>
                <c:pt idx="389">
                  <c:v>-0.33</c:v>
                </c:pt>
                <c:pt idx="390">
                  <c:v>-0.01</c:v>
                </c:pt>
                <c:pt idx="391">
                  <c:v>0.34</c:v>
                </c:pt>
                <c:pt idx="392">
                  <c:v>-0.51</c:v>
                </c:pt>
                <c:pt idx="393">
                  <c:v>-0.76</c:v>
                </c:pt>
                <c:pt idx="394">
                  <c:v>0.12</c:v>
                </c:pt>
                <c:pt idx="395">
                  <c:v>-0.09</c:v>
                </c:pt>
                <c:pt idx="396">
                  <c:v>-0.74</c:v>
                </c:pt>
                <c:pt idx="397">
                  <c:v>-0.28999999999999998</c:v>
                </c:pt>
                <c:pt idx="398">
                  <c:v>1.8</c:v>
                </c:pt>
                <c:pt idx="399">
                  <c:v>1.32</c:v>
                </c:pt>
                <c:pt idx="400">
                  <c:v>0.55000000000000004</c:v>
                </c:pt>
                <c:pt idx="401">
                  <c:v>-1.1299999999999999</c:v>
                </c:pt>
                <c:pt idx="402">
                  <c:v>-8.1999999999999993</c:v>
                </c:pt>
                <c:pt idx="403">
                  <c:v>-2.65</c:v>
                </c:pt>
                <c:pt idx="404">
                  <c:v>-3.83</c:v>
                </c:pt>
                <c:pt idx="405">
                  <c:v>-2.08</c:v>
                </c:pt>
                <c:pt idx="406">
                  <c:v>-2.1</c:v>
                </c:pt>
                <c:pt idx="407">
                  <c:v>-2.1</c:v>
                </c:pt>
                <c:pt idx="408">
                  <c:v>-1.69</c:v>
                </c:pt>
                <c:pt idx="409">
                  <c:v>-1.7</c:v>
                </c:pt>
                <c:pt idx="410">
                  <c:v>-0.68</c:v>
                </c:pt>
                <c:pt idx="411">
                  <c:v>-1.61</c:v>
                </c:pt>
                <c:pt idx="412">
                  <c:v>-3</c:v>
                </c:pt>
                <c:pt idx="413">
                  <c:v>-2.5499999999999998</c:v>
                </c:pt>
                <c:pt idx="414">
                  <c:v>-0.38</c:v>
                </c:pt>
                <c:pt idx="415">
                  <c:v>-0.42</c:v>
                </c:pt>
                <c:pt idx="416">
                  <c:v>-0.16</c:v>
                </c:pt>
                <c:pt idx="417">
                  <c:v>-0.16</c:v>
                </c:pt>
                <c:pt idx="418">
                  <c:v>-0.18</c:v>
                </c:pt>
                <c:pt idx="419">
                  <c:v>-0.24</c:v>
                </c:pt>
                <c:pt idx="420">
                  <c:v>-0.88</c:v>
                </c:pt>
                <c:pt idx="421">
                  <c:v>-3.26</c:v>
                </c:pt>
                <c:pt idx="422">
                  <c:v>-0.06</c:v>
                </c:pt>
                <c:pt idx="423">
                  <c:v>-0.06</c:v>
                </c:pt>
                <c:pt idx="424">
                  <c:v>-0.06</c:v>
                </c:pt>
                <c:pt idx="425">
                  <c:v>-0.06</c:v>
                </c:pt>
                <c:pt idx="426">
                  <c:v>-0.06</c:v>
                </c:pt>
                <c:pt idx="427">
                  <c:v>-0.06</c:v>
                </c:pt>
                <c:pt idx="428">
                  <c:v>-0.06</c:v>
                </c:pt>
                <c:pt idx="429">
                  <c:v>-0.06</c:v>
                </c:pt>
                <c:pt idx="430">
                  <c:v>-0.06</c:v>
                </c:pt>
                <c:pt idx="431">
                  <c:v>-0.06</c:v>
                </c:pt>
                <c:pt idx="432">
                  <c:v>-0.06</c:v>
                </c:pt>
                <c:pt idx="433">
                  <c:v>-0.06</c:v>
                </c:pt>
                <c:pt idx="434">
                  <c:v>-0.2</c:v>
                </c:pt>
                <c:pt idx="435">
                  <c:v>-0.3</c:v>
                </c:pt>
                <c:pt idx="436">
                  <c:v>-0.4</c:v>
                </c:pt>
                <c:pt idx="437">
                  <c:v>-0.1</c:v>
                </c:pt>
                <c:pt idx="438">
                  <c:v>-0.1</c:v>
                </c:pt>
                <c:pt idx="439">
                  <c:v>-0.5</c:v>
                </c:pt>
                <c:pt idx="440">
                  <c:v>-0.1</c:v>
                </c:pt>
                <c:pt idx="441">
                  <c:v>-1.3</c:v>
                </c:pt>
                <c:pt idx="442">
                  <c:v>-0.9</c:v>
                </c:pt>
                <c:pt idx="443">
                  <c:v>-0.4</c:v>
                </c:pt>
                <c:pt idx="444">
                  <c:v>-0.9</c:v>
                </c:pt>
                <c:pt idx="445">
                  <c:v>-0.2</c:v>
                </c:pt>
                <c:pt idx="446">
                  <c:v>-0.66</c:v>
                </c:pt>
                <c:pt idx="447">
                  <c:v>-0.25</c:v>
                </c:pt>
                <c:pt idx="448">
                  <c:v>-0.08</c:v>
                </c:pt>
                <c:pt idx="449">
                  <c:v>0.49</c:v>
                </c:pt>
                <c:pt idx="450">
                  <c:v>0.5</c:v>
                </c:pt>
                <c:pt idx="451">
                  <c:v>-0.15</c:v>
                </c:pt>
                <c:pt idx="452">
                  <c:v>0.04</c:v>
                </c:pt>
                <c:pt idx="453">
                  <c:v>-0.12</c:v>
                </c:pt>
                <c:pt idx="454">
                  <c:v>-0.28999999999999998</c:v>
                </c:pt>
                <c:pt idx="455">
                  <c:v>-0.4</c:v>
                </c:pt>
                <c:pt idx="456">
                  <c:v>-0.46</c:v>
                </c:pt>
                <c:pt idx="457">
                  <c:v>-0.46</c:v>
                </c:pt>
                <c:pt idx="458">
                  <c:v>-0.61</c:v>
                </c:pt>
                <c:pt idx="459">
                  <c:v>-0.78</c:v>
                </c:pt>
                <c:pt idx="460">
                  <c:v>-0.45</c:v>
                </c:pt>
                <c:pt idx="461">
                  <c:v>-0.55000000000000004</c:v>
                </c:pt>
                <c:pt idx="462">
                  <c:v>-0.39</c:v>
                </c:pt>
                <c:pt idx="463">
                  <c:v>-0.43</c:v>
                </c:pt>
                <c:pt idx="464">
                  <c:v>-0.52</c:v>
                </c:pt>
                <c:pt idx="465">
                  <c:v>-0.5</c:v>
                </c:pt>
                <c:pt idx="466">
                  <c:v>-0.56999999999999995</c:v>
                </c:pt>
                <c:pt idx="467">
                  <c:v>-1.1100000000000001</c:v>
                </c:pt>
                <c:pt idx="468">
                  <c:v>-1.1299999999999999</c:v>
                </c:pt>
                <c:pt idx="469">
                  <c:v>-1.1100000000000001</c:v>
                </c:pt>
                <c:pt idx="470">
                  <c:v>-0.16</c:v>
                </c:pt>
                <c:pt idx="471">
                  <c:v>-0.1</c:v>
                </c:pt>
                <c:pt idx="472">
                  <c:v>-2.92</c:v>
                </c:pt>
                <c:pt idx="473">
                  <c:v>-0.08</c:v>
                </c:pt>
                <c:pt idx="474">
                  <c:v>-0.23</c:v>
                </c:pt>
                <c:pt idx="475">
                  <c:v>-0.1</c:v>
                </c:pt>
                <c:pt idx="476">
                  <c:v>-0.78</c:v>
                </c:pt>
                <c:pt idx="477">
                  <c:v>-0.12</c:v>
                </c:pt>
                <c:pt idx="478">
                  <c:v>-0.1</c:v>
                </c:pt>
                <c:pt idx="479">
                  <c:v>-0.28999999999999998</c:v>
                </c:pt>
                <c:pt idx="480">
                  <c:v>-0.28999999999999998</c:v>
                </c:pt>
                <c:pt idx="481">
                  <c:v>-0.17</c:v>
                </c:pt>
                <c:pt idx="482">
                  <c:v>-0.7</c:v>
                </c:pt>
                <c:pt idx="483">
                  <c:v>-0.88</c:v>
                </c:pt>
                <c:pt idx="484">
                  <c:v>-1</c:v>
                </c:pt>
                <c:pt idx="485">
                  <c:v>-1.35</c:v>
                </c:pt>
                <c:pt idx="486">
                  <c:v>-80.260000000000005</c:v>
                </c:pt>
                <c:pt idx="487">
                  <c:v>-1.6</c:v>
                </c:pt>
                <c:pt idx="488">
                  <c:v>-0.21</c:v>
                </c:pt>
                <c:pt idx="489">
                  <c:v>-0.05</c:v>
                </c:pt>
                <c:pt idx="490">
                  <c:v>-0.79</c:v>
                </c:pt>
                <c:pt idx="491">
                  <c:v>-0.94</c:v>
                </c:pt>
                <c:pt idx="492">
                  <c:v>-0.76</c:v>
                </c:pt>
                <c:pt idx="493">
                  <c:v>0.13</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-1.66</c:v>
                </c:pt>
                <c:pt idx="507">
                  <c:v>-1.41</c:v>
                </c:pt>
                <c:pt idx="508">
                  <c:v>-205.96</c:v>
                </c:pt>
                <c:pt idx="509">
                  <c:v>-1.44</c:v>
                </c:pt>
                <c:pt idx="510">
                  <c:v>-1.58</c:v>
                </c:pt>
                <c:pt idx="511">
                  <c:v>0.21</c:v>
                </c:pt>
                <c:pt idx="512">
                  <c:v>-0.09</c:v>
                </c:pt>
                <c:pt idx="513">
                  <c:v>-7.0000000000000007E-2</c:v>
                </c:pt>
                <c:pt idx="514">
                  <c:v>-0.01</c:v>
                </c:pt>
                <c:pt idx="515">
                  <c:v>-0.3</c:v>
                </c:pt>
                <c:pt idx="516">
                  <c:v>-1.46</c:v>
                </c:pt>
                <c:pt idx="517">
                  <c:v>-1.38</c:v>
                </c:pt>
                <c:pt idx="518">
                  <c:v>-1.65</c:v>
                </c:pt>
                <c:pt idx="519">
                  <c:v>-2.36</c:v>
                </c:pt>
                <c:pt idx="520">
                  <c:v>-2.08</c:v>
                </c:pt>
                <c:pt idx="521">
                  <c:v>-66.14</c:v>
                </c:pt>
                <c:pt idx="522">
                  <c:v>-6.2</c:v>
                </c:pt>
                <c:pt idx="523">
                  <c:v>-0.59</c:v>
                </c:pt>
                <c:pt idx="524">
                  <c:v>-2.14</c:v>
                </c:pt>
                <c:pt idx="525">
                  <c:v>-49.3</c:v>
                </c:pt>
                <c:pt idx="526">
                  <c:v>-2.08</c:v>
                </c:pt>
                <c:pt idx="527">
                  <c:v>0.24</c:v>
                </c:pt>
                <c:pt idx="528">
                  <c:v>-2.97</c:v>
                </c:pt>
                <c:pt idx="529">
                  <c:v>-2.83</c:v>
                </c:pt>
                <c:pt idx="530">
                  <c:v>-0.3</c:v>
                </c:pt>
                <c:pt idx="531">
                  <c:v>-0.1</c:v>
                </c:pt>
                <c:pt idx="532">
                  <c:v>-0.3</c:v>
                </c:pt>
                <c:pt idx="533">
                  <c:v>-0.2</c:v>
                </c:pt>
                <c:pt idx="534">
                  <c:v>-0.6</c:v>
                </c:pt>
                <c:pt idx="535">
                  <c:v>-0.9</c:v>
                </c:pt>
                <c:pt idx="536">
                  <c:v>-3.7</c:v>
                </c:pt>
                <c:pt idx="537">
                  <c:v>-0.7</c:v>
                </c:pt>
                <c:pt idx="538">
                  <c:v>-0.3</c:v>
                </c:pt>
                <c:pt idx="539">
                  <c:v>-0.4</c:v>
                </c:pt>
                <c:pt idx="540">
                  <c:v>-0.5</c:v>
                </c:pt>
                <c:pt idx="541">
                  <c:v>-0.4</c:v>
                </c:pt>
                <c:pt idx="542">
                  <c:v>-0.04</c:v>
                </c:pt>
                <c:pt idx="543">
                  <c:v>-0.12</c:v>
                </c:pt>
                <c:pt idx="544">
                  <c:v>0.02</c:v>
                </c:pt>
                <c:pt idx="545">
                  <c:v>0.02</c:v>
                </c:pt>
                <c:pt idx="546">
                  <c:v>7.0000000000000007E-2</c:v>
                </c:pt>
                <c:pt idx="547">
                  <c:v>-0.09</c:v>
                </c:pt>
                <c:pt idx="548">
                  <c:v>-0.08</c:v>
                </c:pt>
                <c:pt idx="549">
                  <c:v>-0.09</c:v>
                </c:pt>
                <c:pt idx="550">
                  <c:v>-0.09</c:v>
                </c:pt>
                <c:pt idx="551">
                  <c:v>-0.13</c:v>
                </c:pt>
                <c:pt idx="552">
                  <c:v>-0.05</c:v>
                </c:pt>
                <c:pt idx="553">
                  <c:v>-0.13</c:v>
                </c:pt>
                <c:pt idx="554">
                  <c:v>-0.14000000000000001</c:v>
                </c:pt>
                <c:pt idx="555">
                  <c:v>-0.32</c:v>
                </c:pt>
                <c:pt idx="556">
                  <c:v>-0.49</c:v>
                </c:pt>
                <c:pt idx="557">
                  <c:v>-0.43</c:v>
                </c:pt>
                <c:pt idx="558">
                  <c:v>-0.14000000000000001</c:v>
                </c:pt>
                <c:pt idx="559">
                  <c:v>-0.1</c:v>
                </c:pt>
                <c:pt idx="560">
                  <c:v>-0.08</c:v>
                </c:pt>
                <c:pt idx="561">
                  <c:v>-0.15</c:v>
                </c:pt>
                <c:pt idx="562">
                  <c:v>-0.06</c:v>
                </c:pt>
                <c:pt idx="563">
                  <c:v>-0.09</c:v>
                </c:pt>
                <c:pt idx="564">
                  <c:v>-0.13</c:v>
                </c:pt>
                <c:pt idx="565">
                  <c:v>-0.09</c:v>
                </c:pt>
                <c:pt idx="566">
                  <c:v>-0.05</c:v>
                </c:pt>
                <c:pt idx="567">
                  <c:v>-0.02</c:v>
                </c:pt>
                <c:pt idx="568">
                  <c:v>-0.05</c:v>
                </c:pt>
                <c:pt idx="569">
                  <c:v>-0.05</c:v>
                </c:pt>
                <c:pt idx="570">
                  <c:v>-0.04</c:v>
                </c:pt>
                <c:pt idx="571">
                  <c:v>-7.0000000000000007E-2</c:v>
                </c:pt>
                <c:pt idx="572">
                  <c:v>-0.17</c:v>
                </c:pt>
                <c:pt idx="573">
                  <c:v>-0.31</c:v>
                </c:pt>
                <c:pt idx="574">
                  <c:v>-0.63</c:v>
                </c:pt>
                <c:pt idx="575">
                  <c:v>-3.85</c:v>
                </c:pt>
                <c:pt idx="576">
                  <c:v>-0.76</c:v>
                </c:pt>
                <c:pt idx="577">
                  <c:v>-1.35</c:v>
                </c:pt>
                <c:pt idx="578">
                  <c:v>-14.85</c:v>
                </c:pt>
                <c:pt idx="579">
                  <c:v>-3.19</c:v>
                </c:pt>
                <c:pt idx="580">
                  <c:v>-6.46</c:v>
                </c:pt>
                <c:pt idx="581">
                  <c:v>-0.4</c:v>
                </c:pt>
                <c:pt idx="582">
                  <c:v>-0.28999999999999998</c:v>
                </c:pt>
                <c:pt idx="583">
                  <c:v>-52.89</c:v>
                </c:pt>
                <c:pt idx="584">
                  <c:v>-2.95</c:v>
                </c:pt>
                <c:pt idx="585">
                  <c:v>0.16</c:v>
                </c:pt>
                <c:pt idx="586">
                  <c:v>0.56000000000000005</c:v>
                </c:pt>
                <c:pt idx="587">
                  <c:v>-3.15</c:v>
                </c:pt>
                <c:pt idx="588">
                  <c:v>-2.83</c:v>
                </c:pt>
                <c:pt idx="589">
                  <c:v>0.6</c:v>
                </c:pt>
                <c:pt idx="590">
                  <c:v>0.6</c:v>
                </c:pt>
                <c:pt idx="591">
                  <c:v>0</c:v>
                </c:pt>
                <c:pt idx="592">
                  <c:v>0</c:v>
                </c:pt>
                <c:pt idx="593">
                  <c:v>0</c:v>
                </c:pt>
                <c:pt idx="594">
                  <c:v>0</c:v>
                </c:pt>
                <c:pt idx="595">
                  <c:v>-0.3</c:v>
                </c:pt>
                <c:pt idx="596">
                  <c:v>-0.2</c:v>
                </c:pt>
                <c:pt idx="597">
                  <c:v>0</c:v>
                </c:pt>
                <c:pt idx="598">
                  <c:v>0.2</c:v>
                </c:pt>
                <c:pt idx="599">
                  <c:v>0</c:v>
                </c:pt>
                <c:pt idx="600">
                  <c:v>-0.2</c:v>
                </c:pt>
                <c:pt idx="601">
                  <c:v>-0.2</c:v>
                </c:pt>
                <c:pt idx="602">
                  <c:v>-0.2</c:v>
                </c:pt>
              </c:numCache>
            </c:numRef>
          </c:val>
          <c:smooth val="0"/>
          <c:extLst>
            <c:ext xmlns:c16="http://schemas.microsoft.com/office/drawing/2014/chart" uri="{C3380CC4-5D6E-409C-BE32-E72D297353CC}">
              <c16:uniqueId val="{00000000-4F2C-4024-807A-46357941DA0F}"/>
            </c:ext>
          </c:extLst>
        </c:ser>
        <c:ser>
          <c:idx val="1"/>
          <c:order val="1"/>
          <c:spPr>
            <a:ln w="25400"/>
          </c:spPr>
          <c:marker>
            <c:symbol val="none"/>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'2015ByMonth'!$Q$2:$Q$604</c:f>
              <c:numCache>
                <c:formatCode>General</c:formatCode>
                <c:ptCount val="603"/>
                <c:pt idx="0">
                  <c:v>0</c:v>
                </c:pt>
                <c:pt idx="1">
                  <c:v>0</c:v>
                </c:pt>
                <c:pt idx="2">
                  <c:v>0</c:v>
                </c:pt>
                <c:pt idx="3">
                  <c:v>0</c:v>
                </c:pt>
                <c:pt idx="4">
                  <c:v>0.3</c:v>
                </c:pt>
                <c:pt idx="5">
                  <c:v>0</c:v>
                </c:pt>
                <c:pt idx="6">
                  <c:v>0.5</c:v>
                </c:pt>
                <c:pt idx="7">
                  <c:v>0.8</c:v>
                </c:pt>
                <c:pt idx="8">
                  <c:v>0.2</c:v>
                </c:pt>
                <c:pt idx="9">
                  <c:v>0</c:v>
                </c:pt>
                <c:pt idx="10">
                  <c:v>0</c:v>
                </c:pt>
                <c:pt idx="11">
                  <c:v>0</c:v>
                </c:pt>
                <c:pt idx="12">
                  <c:v>0.05</c:v>
                </c:pt>
                <c:pt idx="13">
                  <c:v>0.05</c:v>
                </c:pt>
                <c:pt idx="14">
                  <c:v>22.81</c:v>
                </c:pt>
                <c:pt idx="15">
                  <c:v>0.05</c:v>
                </c:pt>
                <c:pt idx="16">
                  <c:v>0.05</c:v>
                </c:pt>
                <c:pt idx="17">
                  <c:v>0.05</c:v>
                </c:pt>
                <c:pt idx="18">
                  <c:v>0.05</c:v>
                </c:pt>
                <c:pt idx="19">
                  <c:v>0.05</c:v>
                </c:pt>
                <c:pt idx="20">
                  <c:v>0.05</c:v>
                </c:pt>
                <c:pt idx="21">
                  <c:v>0.05</c:v>
                </c:pt>
                <c:pt idx="22">
                  <c:v>0.05</c:v>
                </c:pt>
                <c:pt idx="23">
                  <c:v>0.05</c:v>
                </c:pt>
                <c:pt idx="24">
                  <c:v>2.3199999999999998</c:v>
                </c:pt>
                <c:pt idx="25">
                  <c:v>1.8</c:v>
                </c:pt>
                <c:pt idx="26">
                  <c:v>0.28000000000000003</c:v>
                </c:pt>
                <c:pt idx="27">
                  <c:v>0.26</c:v>
                </c:pt>
                <c:pt idx="28">
                  <c:v>-0.32</c:v>
                </c:pt>
                <c:pt idx="29">
                  <c:v>-0.84</c:v>
                </c:pt>
                <c:pt idx="30">
                  <c:v>-1.38</c:v>
                </c:pt>
                <c:pt idx="31">
                  <c:v>-2.2000000000000002</c:v>
                </c:pt>
                <c:pt idx="32">
                  <c:v>-3.05</c:v>
                </c:pt>
                <c:pt idx="33">
                  <c:v>-3.65</c:v>
                </c:pt>
                <c:pt idx="34">
                  <c:v>-3.34</c:v>
                </c:pt>
                <c:pt idx="35">
                  <c:v>0.21</c:v>
                </c:pt>
                <c:pt idx="36">
                  <c:v>0.25</c:v>
                </c:pt>
                <c:pt idx="37">
                  <c:v>0</c:v>
                </c:pt>
                <c:pt idx="38">
                  <c:v>-0.02</c:v>
                </c:pt>
                <c:pt idx="39">
                  <c:v>0.7</c:v>
                </c:pt>
                <c:pt idx="40">
                  <c:v>0.24</c:v>
                </c:pt>
                <c:pt idx="41">
                  <c:v>-0.28000000000000003</c:v>
                </c:pt>
                <c:pt idx="42">
                  <c:v>0.43</c:v>
                </c:pt>
                <c:pt idx="43">
                  <c:v>0.42</c:v>
                </c:pt>
                <c:pt idx="44">
                  <c:v>-0.6</c:v>
                </c:pt>
                <c:pt idx="45">
                  <c:v>1.21</c:v>
                </c:pt>
                <c:pt idx="46">
                  <c:v>1.17</c:v>
                </c:pt>
                <c:pt idx="47">
                  <c:v>0.26</c:v>
                </c:pt>
                <c:pt idx="48">
                  <c:v>0.6</c:v>
                </c:pt>
                <c:pt idx="49">
                  <c:v>0.3</c:v>
                </c:pt>
                <c:pt idx="50">
                  <c:v>0.4</c:v>
                </c:pt>
                <c:pt idx="51">
                  <c:v>0.5</c:v>
                </c:pt>
                <c:pt idx="52">
                  <c:v>0.3</c:v>
                </c:pt>
                <c:pt idx="53">
                  <c:v>0.6</c:v>
                </c:pt>
                <c:pt idx="54">
                  <c:v>0.6</c:v>
                </c:pt>
                <c:pt idx="55">
                  <c:v>0.5</c:v>
                </c:pt>
                <c:pt idx="56">
                  <c:v>0.2</c:v>
                </c:pt>
                <c:pt idx="57">
                  <c:v>0.3</c:v>
                </c:pt>
                <c:pt idx="58">
                  <c:v>-0.1</c:v>
                </c:pt>
                <c:pt idx="59">
                  <c:v>0.5</c:v>
                </c:pt>
                <c:pt idx="60">
                  <c:v>0.8</c:v>
                </c:pt>
                <c:pt idx="61">
                  <c:v>0.2</c:v>
                </c:pt>
                <c:pt idx="62">
                  <c:v>0.4</c:v>
                </c:pt>
                <c:pt idx="63">
                  <c:v>0.4</c:v>
                </c:pt>
                <c:pt idx="64">
                  <c:v>0.1</c:v>
                </c:pt>
                <c:pt idx="65">
                  <c:v>0.4</c:v>
                </c:pt>
                <c:pt idx="66">
                  <c:v>0.4</c:v>
                </c:pt>
                <c:pt idx="67">
                  <c:v>0.1</c:v>
                </c:pt>
                <c:pt idx="68">
                  <c:v>0.1</c:v>
                </c:pt>
                <c:pt idx="69">
                  <c:v>0.3</c:v>
                </c:pt>
                <c:pt idx="70">
                  <c:v>0.5</c:v>
                </c:pt>
                <c:pt idx="71">
                  <c:v>0.2</c:v>
                </c:pt>
                <c:pt idx="72">
                  <c:v>0</c:v>
                </c:pt>
                <c:pt idx="73">
                  <c:v>0.2</c:v>
                </c:pt>
                <c:pt idx="74">
                  <c:v>0.8</c:v>
                </c:pt>
                <c:pt idx="75">
                  <c:v>0.5</c:v>
                </c:pt>
                <c:pt idx="76">
                  <c:v>0.1</c:v>
                </c:pt>
                <c:pt idx="77">
                  <c:v>0</c:v>
                </c:pt>
                <c:pt idx="78">
                  <c:v>0.2</c:v>
                </c:pt>
                <c:pt idx="79">
                  <c:v>0.2</c:v>
                </c:pt>
                <c:pt idx="80">
                  <c:v>0.1</c:v>
                </c:pt>
                <c:pt idx="81">
                  <c:v>0</c:v>
                </c:pt>
                <c:pt idx="82">
                  <c:v>2.9</c:v>
                </c:pt>
                <c:pt idx="83">
                  <c:v>0.9</c:v>
                </c:pt>
                <c:pt idx="84">
                  <c:v>0.8</c:v>
                </c:pt>
                <c:pt idx="85">
                  <c:v>0.8</c:v>
                </c:pt>
                <c:pt idx="86">
                  <c:v>0.8</c:v>
                </c:pt>
                <c:pt idx="87">
                  <c:v>0.8</c:v>
                </c:pt>
                <c:pt idx="88">
                  <c:v>-0.24</c:v>
                </c:pt>
                <c:pt idx="89">
                  <c:v>-0.94</c:v>
                </c:pt>
                <c:pt idx="90">
                  <c:v>-0.39</c:v>
                </c:pt>
                <c:pt idx="91">
                  <c:v>-0.98</c:v>
                </c:pt>
                <c:pt idx="92">
                  <c:v>-1.59</c:v>
                </c:pt>
                <c:pt idx="93">
                  <c:v>-1.89</c:v>
                </c:pt>
                <c:pt idx="94">
                  <c:v>-0.39</c:v>
                </c:pt>
                <c:pt idx="95">
                  <c:v>-0.39</c:v>
                </c:pt>
                <c:pt idx="96">
                  <c:v>0.3</c:v>
                </c:pt>
                <c:pt idx="97">
                  <c:v>0.7</c:v>
                </c:pt>
                <c:pt idx="98">
                  <c:v>0.4</c:v>
                </c:pt>
                <c:pt idx="99">
                  <c:v>0.4</c:v>
                </c:pt>
                <c:pt idx="100">
                  <c:v>0.5</c:v>
                </c:pt>
                <c:pt idx="101">
                  <c:v>0.7</c:v>
                </c:pt>
                <c:pt idx="102">
                  <c:v>0.2</c:v>
                </c:pt>
                <c:pt idx="103">
                  <c:v>0.1</c:v>
                </c:pt>
                <c:pt idx="104">
                  <c:v>0.4</c:v>
                </c:pt>
                <c:pt idx="105">
                  <c:v>0.4</c:v>
                </c:pt>
                <c:pt idx="106">
                  <c:v>0.1</c:v>
                </c:pt>
                <c:pt idx="107">
                  <c:v>0.2</c:v>
                </c:pt>
                <c:pt idx="108">
                  <c:v>1.18</c:v>
                </c:pt>
                <c:pt idx="109">
                  <c:v>0</c:v>
                </c:pt>
                <c:pt idx="110">
                  <c:v>0.08</c:v>
                </c:pt>
                <c:pt idx="111">
                  <c:v>0.52</c:v>
                </c:pt>
                <c:pt idx="112">
                  <c:v>0.38</c:v>
                </c:pt>
                <c:pt idx="113">
                  <c:v>0.1</c:v>
                </c:pt>
                <c:pt idx="114">
                  <c:v>0.33</c:v>
                </c:pt>
                <c:pt idx="115">
                  <c:v>0.03</c:v>
                </c:pt>
                <c:pt idx="116">
                  <c:v>-0.15</c:v>
                </c:pt>
                <c:pt idx="117">
                  <c:v>-0.03</c:v>
                </c:pt>
                <c:pt idx="118">
                  <c:v>0.42</c:v>
                </c:pt>
                <c:pt idx="119">
                  <c:v>0.42</c:v>
                </c:pt>
                <c:pt idx="120">
                  <c:v>0</c:v>
                </c:pt>
                <c:pt idx="121">
                  <c:v>-0.4</c:v>
                </c:pt>
                <c:pt idx="122">
                  <c:v>0.6</c:v>
                </c:pt>
                <c:pt idx="123">
                  <c:v>0.6</c:v>
                </c:pt>
                <c:pt idx="124">
                  <c:v>1.1000000000000001</c:v>
                </c:pt>
                <c:pt idx="125">
                  <c:v>1.1000000000000001</c:v>
                </c:pt>
                <c:pt idx="126">
                  <c:v>1.8</c:v>
                </c:pt>
                <c:pt idx="127">
                  <c:v>1.8</c:v>
                </c:pt>
                <c:pt idx="128">
                  <c:v>3.3</c:v>
                </c:pt>
                <c:pt idx="129">
                  <c:v>3.2</c:v>
                </c:pt>
                <c:pt idx="130">
                  <c:v>2.1</c:v>
                </c:pt>
                <c:pt idx="131">
                  <c:v>1.3</c:v>
                </c:pt>
                <c:pt idx="132">
                  <c:v>0.3</c:v>
                </c:pt>
                <c:pt idx="133">
                  <c:v>-0.5</c:v>
                </c:pt>
                <c:pt idx="134">
                  <c:v>-0.11</c:v>
                </c:pt>
                <c:pt idx="135">
                  <c:v>0.25</c:v>
                </c:pt>
                <c:pt idx="136">
                  <c:v>0.95</c:v>
                </c:pt>
                <c:pt idx="137">
                  <c:v>1.1200000000000001</c:v>
                </c:pt>
                <c:pt idx="138">
                  <c:v>2.33</c:v>
                </c:pt>
                <c:pt idx="139">
                  <c:v>-1.21</c:v>
                </c:pt>
                <c:pt idx="140">
                  <c:v>-1.18</c:v>
                </c:pt>
                <c:pt idx="141">
                  <c:v>1</c:v>
                </c:pt>
                <c:pt idx="142">
                  <c:v>1.17</c:v>
                </c:pt>
                <c:pt idx="143">
                  <c:v>0.1</c:v>
                </c:pt>
                <c:pt idx="144">
                  <c:v>-0.1</c:v>
                </c:pt>
                <c:pt idx="145">
                  <c:v>272.39999999999998</c:v>
                </c:pt>
                <c:pt idx="146">
                  <c:v>2.9</c:v>
                </c:pt>
                <c:pt idx="147">
                  <c:v>20.9</c:v>
                </c:pt>
                <c:pt idx="148">
                  <c:v>1</c:v>
                </c:pt>
                <c:pt idx="149">
                  <c:v>0.6</c:v>
                </c:pt>
                <c:pt idx="150">
                  <c:v>6.8</c:v>
                </c:pt>
                <c:pt idx="151">
                  <c:v>7</c:v>
                </c:pt>
                <c:pt idx="152">
                  <c:v>-0.4</c:v>
                </c:pt>
                <c:pt idx="153">
                  <c:v>0</c:v>
                </c:pt>
                <c:pt idx="154">
                  <c:v>-4.5999999999999996</c:v>
                </c:pt>
                <c:pt idx="155">
                  <c:v>0.41</c:v>
                </c:pt>
                <c:pt idx="156">
                  <c:v>0.22</c:v>
                </c:pt>
                <c:pt idx="157">
                  <c:v>7.0000000000000007E-2</c:v>
                </c:pt>
                <c:pt idx="158">
                  <c:v>0.06</c:v>
                </c:pt>
                <c:pt idx="159">
                  <c:v>0.1</c:v>
                </c:pt>
                <c:pt idx="160">
                  <c:v>0.06</c:v>
                </c:pt>
                <c:pt idx="161">
                  <c:v>0.19</c:v>
                </c:pt>
                <c:pt idx="162">
                  <c:v>0.39</c:v>
                </c:pt>
                <c:pt idx="163">
                  <c:v>0.16</c:v>
                </c:pt>
                <c:pt idx="164">
                  <c:v>0.43</c:v>
                </c:pt>
                <c:pt idx="165">
                  <c:v>0.31</c:v>
                </c:pt>
                <c:pt idx="166">
                  <c:v>0.25</c:v>
                </c:pt>
                <c:pt idx="167">
                  <c:v>0.15</c:v>
                </c:pt>
                <c:pt idx="168">
                  <c:v>0.15</c:v>
                </c:pt>
                <c:pt idx="169">
                  <c:v>0.37</c:v>
                </c:pt>
                <c:pt idx="170">
                  <c:v>0.26</c:v>
                </c:pt>
                <c:pt idx="171">
                  <c:v>0.24</c:v>
                </c:pt>
                <c:pt idx="172">
                  <c:v>0.43</c:v>
                </c:pt>
                <c:pt idx="173">
                  <c:v>-0.11</c:v>
                </c:pt>
                <c:pt idx="174">
                  <c:v>-0.1</c:v>
                </c:pt>
                <c:pt idx="175">
                  <c:v>0.47</c:v>
                </c:pt>
                <c:pt idx="176">
                  <c:v>1.08</c:v>
                </c:pt>
                <c:pt idx="177">
                  <c:v>1.01</c:v>
                </c:pt>
                <c:pt idx="178">
                  <c:v>1.17</c:v>
                </c:pt>
                <c:pt idx="179">
                  <c:v>0.1</c:v>
                </c:pt>
                <c:pt idx="180">
                  <c:v>0.1</c:v>
                </c:pt>
                <c:pt idx="181">
                  <c:v>0.2</c:v>
                </c:pt>
                <c:pt idx="182">
                  <c:v>0.3</c:v>
                </c:pt>
                <c:pt idx="183">
                  <c:v>0.1</c:v>
                </c:pt>
                <c:pt idx="184">
                  <c:v>0.1</c:v>
                </c:pt>
                <c:pt idx="185">
                  <c:v>0.9</c:v>
                </c:pt>
                <c:pt idx="186">
                  <c:v>1.1000000000000001</c:v>
                </c:pt>
                <c:pt idx="187">
                  <c:v>1</c:v>
                </c:pt>
                <c:pt idx="188">
                  <c:v>1.9</c:v>
                </c:pt>
                <c:pt idx="189">
                  <c:v>0.8</c:v>
                </c:pt>
                <c:pt idx="190">
                  <c:v>0.5</c:v>
                </c:pt>
                <c:pt idx="191">
                  <c:v>-1.88</c:v>
                </c:pt>
                <c:pt idx="192">
                  <c:v>1.37</c:v>
                </c:pt>
                <c:pt idx="193">
                  <c:v>2.14</c:v>
                </c:pt>
                <c:pt idx="194">
                  <c:v>-0.62</c:v>
                </c:pt>
                <c:pt idx="195">
                  <c:v>-0.68</c:v>
                </c:pt>
                <c:pt idx="196">
                  <c:v>-0.62</c:v>
                </c:pt>
                <c:pt idx="197">
                  <c:v>-0.62</c:v>
                </c:pt>
                <c:pt idx="198">
                  <c:v>1.66</c:v>
                </c:pt>
                <c:pt idx="199">
                  <c:v>0.87</c:v>
                </c:pt>
                <c:pt idx="200">
                  <c:v>0.79</c:v>
                </c:pt>
                <c:pt idx="201">
                  <c:v>-0.65</c:v>
                </c:pt>
                <c:pt idx="202">
                  <c:v>0.36</c:v>
                </c:pt>
                <c:pt idx="203">
                  <c:v>0.83</c:v>
                </c:pt>
                <c:pt idx="204">
                  <c:v>0.73</c:v>
                </c:pt>
                <c:pt idx="205">
                  <c:v>-7.0000000000000007E-2</c:v>
                </c:pt>
                <c:pt idx="206">
                  <c:v>-7.0000000000000007E-2</c:v>
                </c:pt>
                <c:pt idx="207">
                  <c:v>0.13</c:v>
                </c:pt>
                <c:pt idx="208">
                  <c:v>0.13</c:v>
                </c:pt>
                <c:pt idx="209">
                  <c:v>0.5</c:v>
                </c:pt>
                <c:pt idx="210">
                  <c:v>1.05</c:v>
                </c:pt>
                <c:pt idx="211">
                  <c:v>0.3</c:v>
                </c:pt>
                <c:pt idx="212">
                  <c:v>0.1</c:v>
                </c:pt>
                <c:pt idx="213">
                  <c:v>0.2</c:v>
                </c:pt>
                <c:pt idx="214">
                  <c:v>0</c:v>
                </c:pt>
                <c:pt idx="215">
                  <c:v>0.1</c:v>
                </c:pt>
                <c:pt idx="216">
                  <c:v>0</c:v>
                </c:pt>
                <c:pt idx="217">
                  <c:v>0.1</c:v>
                </c:pt>
                <c:pt idx="218">
                  <c:v>0.1</c:v>
                </c:pt>
                <c:pt idx="219">
                  <c:v>3</c:v>
                </c:pt>
                <c:pt idx="220">
                  <c:v>2.6</c:v>
                </c:pt>
                <c:pt idx="221">
                  <c:v>3.2</c:v>
                </c:pt>
                <c:pt idx="222">
                  <c:v>2.2999999999999998</c:v>
                </c:pt>
                <c:pt idx="223">
                  <c:v>-0.32</c:v>
                </c:pt>
                <c:pt idx="224">
                  <c:v>-0.18</c:v>
                </c:pt>
                <c:pt idx="225">
                  <c:v>0.1</c:v>
                </c:pt>
                <c:pt idx="226">
                  <c:v>0.1</c:v>
                </c:pt>
                <c:pt idx="227">
                  <c:v>0.09</c:v>
                </c:pt>
                <c:pt idx="228">
                  <c:v>0.28999999999999998</c:v>
                </c:pt>
                <c:pt idx="229">
                  <c:v>0.63</c:v>
                </c:pt>
                <c:pt idx="230">
                  <c:v>1.1499999999999999</c:v>
                </c:pt>
                <c:pt idx="231">
                  <c:v>1.42</c:v>
                </c:pt>
                <c:pt idx="232">
                  <c:v>1.43</c:v>
                </c:pt>
                <c:pt idx="233">
                  <c:v>0.26</c:v>
                </c:pt>
                <c:pt idx="234">
                  <c:v>-0.04</c:v>
                </c:pt>
                <c:pt idx="235">
                  <c:v>0.44</c:v>
                </c:pt>
                <c:pt idx="236">
                  <c:v>0.49</c:v>
                </c:pt>
                <c:pt idx="237">
                  <c:v>0.4</c:v>
                </c:pt>
                <c:pt idx="238">
                  <c:v>0.43</c:v>
                </c:pt>
                <c:pt idx="239">
                  <c:v>0.62</c:v>
                </c:pt>
                <c:pt idx="240">
                  <c:v>0.42</c:v>
                </c:pt>
                <c:pt idx="241">
                  <c:v>0.37</c:v>
                </c:pt>
                <c:pt idx="242">
                  <c:v>0.54</c:v>
                </c:pt>
                <c:pt idx="243">
                  <c:v>0.54</c:v>
                </c:pt>
                <c:pt idx="244">
                  <c:v>0.38</c:v>
                </c:pt>
                <c:pt idx="245">
                  <c:v>0.52</c:v>
                </c:pt>
                <c:pt idx="246">
                  <c:v>0.37</c:v>
                </c:pt>
                <c:pt idx="247">
                  <c:v>0.3</c:v>
                </c:pt>
                <c:pt idx="248">
                  <c:v>0.1</c:v>
                </c:pt>
                <c:pt idx="249">
                  <c:v>0.1</c:v>
                </c:pt>
                <c:pt idx="250">
                  <c:v>0.1</c:v>
                </c:pt>
                <c:pt idx="251">
                  <c:v>0.1</c:v>
                </c:pt>
                <c:pt idx="252">
                  <c:v>0.1</c:v>
                </c:pt>
                <c:pt idx="253">
                  <c:v>0.1</c:v>
                </c:pt>
                <c:pt idx="254">
                  <c:v>0.5</c:v>
                </c:pt>
                <c:pt idx="255">
                  <c:v>0.6</c:v>
                </c:pt>
                <c:pt idx="256">
                  <c:v>0.2</c:v>
                </c:pt>
                <c:pt idx="257">
                  <c:v>0.1</c:v>
                </c:pt>
                <c:pt idx="258">
                  <c:v>0.1</c:v>
                </c:pt>
                <c:pt idx="259">
                  <c:v>1</c:v>
                </c:pt>
                <c:pt idx="260">
                  <c:v>0.6</c:v>
                </c:pt>
                <c:pt idx="261">
                  <c:v>0.9</c:v>
                </c:pt>
                <c:pt idx="262">
                  <c:v>3.7</c:v>
                </c:pt>
                <c:pt idx="263">
                  <c:v>2.5</c:v>
                </c:pt>
                <c:pt idx="264">
                  <c:v>2.7</c:v>
                </c:pt>
                <c:pt idx="265">
                  <c:v>0.8</c:v>
                </c:pt>
                <c:pt idx="266">
                  <c:v>1.4</c:v>
                </c:pt>
                <c:pt idx="267">
                  <c:v>1.2</c:v>
                </c:pt>
                <c:pt idx="268">
                  <c:v>0.4</c:v>
                </c:pt>
                <c:pt idx="269">
                  <c:v>1.4</c:v>
                </c:pt>
                <c:pt idx="270">
                  <c:v>1</c:v>
                </c:pt>
                <c:pt idx="271">
                  <c:v>0.3</c:v>
                </c:pt>
                <c:pt idx="272">
                  <c:v>-1.08</c:v>
                </c:pt>
                <c:pt idx="273">
                  <c:v>-0.83</c:v>
                </c:pt>
                <c:pt idx="274">
                  <c:v>0.59</c:v>
                </c:pt>
                <c:pt idx="275">
                  <c:v>1.47</c:v>
                </c:pt>
                <c:pt idx="276">
                  <c:v>0.13</c:v>
                </c:pt>
                <c:pt idx="277">
                  <c:v>0.38</c:v>
                </c:pt>
                <c:pt idx="278">
                  <c:v>0.05</c:v>
                </c:pt>
                <c:pt idx="279">
                  <c:v>0.05</c:v>
                </c:pt>
                <c:pt idx="280">
                  <c:v>0.05</c:v>
                </c:pt>
                <c:pt idx="281">
                  <c:v>0.05</c:v>
                </c:pt>
                <c:pt idx="282">
                  <c:v>0.05</c:v>
                </c:pt>
                <c:pt idx="283">
                  <c:v>0.05</c:v>
                </c:pt>
                <c:pt idx="284">
                  <c:v>0.05</c:v>
                </c:pt>
                <c:pt idx="285">
                  <c:v>0.05</c:v>
                </c:pt>
                <c:pt idx="286">
                  <c:v>0.05</c:v>
                </c:pt>
                <c:pt idx="287">
                  <c:v>0.05</c:v>
                </c:pt>
                <c:pt idx="288">
                  <c:v>0.05</c:v>
                </c:pt>
                <c:pt idx="289">
                  <c:v>0.05</c:v>
                </c:pt>
                <c:pt idx="290">
                  <c:v>1.95</c:v>
                </c:pt>
                <c:pt idx="291">
                  <c:v>1.06</c:v>
                </c:pt>
                <c:pt idx="292">
                  <c:v>-0.56999999999999995</c:v>
                </c:pt>
                <c:pt idx="293">
                  <c:v>-0.95</c:v>
                </c:pt>
                <c:pt idx="294">
                  <c:v>-1</c:v>
                </c:pt>
                <c:pt idx="295">
                  <c:v>-0.77</c:v>
                </c:pt>
                <c:pt idx="296">
                  <c:v>0.65</c:v>
                </c:pt>
                <c:pt idx="297">
                  <c:v>1.1499999999999999</c:v>
                </c:pt>
                <c:pt idx="298">
                  <c:v>0.05</c:v>
                </c:pt>
                <c:pt idx="299">
                  <c:v>1.67</c:v>
                </c:pt>
                <c:pt idx="300">
                  <c:v>2.16</c:v>
                </c:pt>
                <c:pt idx="301">
                  <c:v>3.46</c:v>
                </c:pt>
                <c:pt idx="302">
                  <c:v>0.05</c:v>
                </c:pt>
                <c:pt idx="303">
                  <c:v>-0.25</c:v>
                </c:pt>
                <c:pt idx="304">
                  <c:v>-0.48</c:v>
                </c:pt>
                <c:pt idx="305">
                  <c:v>24.78</c:v>
                </c:pt>
                <c:pt idx="306">
                  <c:v>-0.71</c:v>
                </c:pt>
                <c:pt idx="307">
                  <c:v>0.82</c:v>
                </c:pt>
                <c:pt idx="308">
                  <c:v>1.72</c:v>
                </c:pt>
                <c:pt idx="309">
                  <c:v>3.13</c:v>
                </c:pt>
                <c:pt idx="310">
                  <c:v>4.8099999999999996</c:v>
                </c:pt>
                <c:pt idx="311">
                  <c:v>4.72</c:v>
                </c:pt>
                <c:pt idx="312">
                  <c:v>-1.55</c:v>
                </c:pt>
                <c:pt idx="313">
                  <c:v>-0.15</c:v>
                </c:pt>
                <c:pt idx="314">
                  <c:v>0.01</c:v>
                </c:pt>
                <c:pt idx="315">
                  <c:v>0.12</c:v>
                </c:pt>
                <c:pt idx="316">
                  <c:v>0.21</c:v>
                </c:pt>
                <c:pt idx="317">
                  <c:v>0.14000000000000001</c:v>
                </c:pt>
                <c:pt idx="318">
                  <c:v>0.21</c:v>
                </c:pt>
                <c:pt idx="319">
                  <c:v>0.05</c:v>
                </c:pt>
                <c:pt idx="320">
                  <c:v>0.28000000000000003</c:v>
                </c:pt>
                <c:pt idx="321">
                  <c:v>-0.12</c:v>
                </c:pt>
                <c:pt idx="322">
                  <c:v>-0.14000000000000001</c:v>
                </c:pt>
                <c:pt idx="323">
                  <c:v>0.06</c:v>
                </c:pt>
                <c:pt idx="324">
                  <c:v>0.14000000000000001</c:v>
                </c:pt>
                <c:pt idx="325">
                  <c:v>0.18</c:v>
                </c:pt>
                <c:pt idx="326">
                  <c:v>0.05</c:v>
                </c:pt>
                <c:pt idx="327">
                  <c:v>0.05</c:v>
                </c:pt>
                <c:pt idx="328">
                  <c:v>0.05</c:v>
                </c:pt>
                <c:pt idx="329">
                  <c:v>0.05</c:v>
                </c:pt>
                <c:pt idx="330">
                  <c:v>0.05</c:v>
                </c:pt>
                <c:pt idx="331">
                  <c:v>0.05</c:v>
                </c:pt>
                <c:pt idx="332">
                  <c:v>0.05</c:v>
                </c:pt>
                <c:pt idx="333">
                  <c:v>0.05</c:v>
                </c:pt>
                <c:pt idx="334">
                  <c:v>0.05</c:v>
                </c:pt>
                <c:pt idx="335">
                  <c:v>0.04</c:v>
                </c:pt>
                <c:pt idx="336">
                  <c:v>0.05</c:v>
                </c:pt>
                <c:pt idx="337">
                  <c:v>0.05</c:v>
                </c:pt>
                <c:pt idx="338">
                  <c:v>0.11</c:v>
                </c:pt>
                <c:pt idx="339">
                  <c:v>-2.62</c:v>
                </c:pt>
                <c:pt idx="340">
                  <c:v>0.31</c:v>
                </c:pt>
                <c:pt idx="341">
                  <c:v>0.31</c:v>
                </c:pt>
                <c:pt idx="342">
                  <c:v>0.32</c:v>
                </c:pt>
                <c:pt idx="343">
                  <c:v>0.36</c:v>
                </c:pt>
                <c:pt idx="344">
                  <c:v>1.02</c:v>
                </c:pt>
                <c:pt idx="345">
                  <c:v>1.37</c:v>
                </c:pt>
                <c:pt idx="346">
                  <c:v>1.28</c:v>
                </c:pt>
                <c:pt idx="347">
                  <c:v>0.21</c:v>
                </c:pt>
                <c:pt idx="348">
                  <c:v>0.42</c:v>
                </c:pt>
                <c:pt idx="349">
                  <c:v>0.35</c:v>
                </c:pt>
                <c:pt idx="350">
                  <c:v>0.4</c:v>
                </c:pt>
                <c:pt idx="351">
                  <c:v>-0.7</c:v>
                </c:pt>
                <c:pt idx="352">
                  <c:v>0.2</c:v>
                </c:pt>
                <c:pt idx="353">
                  <c:v>0.7</c:v>
                </c:pt>
                <c:pt idx="354">
                  <c:v>0.5</c:v>
                </c:pt>
                <c:pt idx="355">
                  <c:v>-0.1</c:v>
                </c:pt>
                <c:pt idx="356">
                  <c:v>-0.1</c:v>
                </c:pt>
                <c:pt idx="357">
                  <c:v>1</c:v>
                </c:pt>
                <c:pt idx="358">
                  <c:v>1.2</c:v>
                </c:pt>
                <c:pt idx="359">
                  <c:v>0.8</c:v>
                </c:pt>
                <c:pt idx="360">
                  <c:v>0.7</c:v>
                </c:pt>
                <c:pt idx="361">
                  <c:v>0.3</c:v>
                </c:pt>
                <c:pt idx="362">
                  <c:v>0</c:v>
                </c:pt>
                <c:pt idx="363">
                  <c:v>0.1</c:v>
                </c:pt>
                <c:pt idx="364">
                  <c:v>0</c:v>
                </c:pt>
                <c:pt idx="365">
                  <c:v>0</c:v>
                </c:pt>
                <c:pt idx="366">
                  <c:v>0</c:v>
                </c:pt>
                <c:pt idx="367">
                  <c:v>0</c:v>
                </c:pt>
                <c:pt idx="368">
                  <c:v>-0.1</c:v>
                </c:pt>
                <c:pt idx="369">
                  <c:v>0.1</c:v>
                </c:pt>
                <c:pt idx="370">
                  <c:v>0.2</c:v>
                </c:pt>
                <c:pt idx="371">
                  <c:v>0.5</c:v>
                </c:pt>
                <c:pt idx="372">
                  <c:v>0.3</c:v>
                </c:pt>
                <c:pt idx="373">
                  <c:v>0.2</c:v>
                </c:pt>
                <c:pt idx="374">
                  <c:v>-2.2000000000000002</c:v>
                </c:pt>
                <c:pt idx="375">
                  <c:v>0.5</c:v>
                </c:pt>
                <c:pt idx="376">
                  <c:v>-0.2</c:v>
                </c:pt>
                <c:pt idx="377">
                  <c:v>-0.8</c:v>
                </c:pt>
                <c:pt idx="378">
                  <c:v>1.2</c:v>
                </c:pt>
                <c:pt idx="379">
                  <c:v>48.5</c:v>
                </c:pt>
                <c:pt idx="380">
                  <c:v>-1.2</c:v>
                </c:pt>
                <c:pt idx="381">
                  <c:v>-4.5999999999999996</c:v>
                </c:pt>
                <c:pt idx="382">
                  <c:v>37.1</c:v>
                </c:pt>
                <c:pt idx="383">
                  <c:v>0.3</c:v>
                </c:pt>
                <c:pt idx="384">
                  <c:v>-16.100000000000001</c:v>
                </c:pt>
                <c:pt idx="385">
                  <c:v>-2.6</c:v>
                </c:pt>
                <c:pt idx="386">
                  <c:v>0.85</c:v>
                </c:pt>
                <c:pt idx="387">
                  <c:v>1.03</c:v>
                </c:pt>
                <c:pt idx="388">
                  <c:v>0.15</c:v>
                </c:pt>
                <c:pt idx="389">
                  <c:v>0.09</c:v>
                </c:pt>
                <c:pt idx="390">
                  <c:v>0.47</c:v>
                </c:pt>
                <c:pt idx="391">
                  <c:v>0.77</c:v>
                </c:pt>
                <c:pt idx="392">
                  <c:v>0.85</c:v>
                </c:pt>
                <c:pt idx="393">
                  <c:v>0.21</c:v>
                </c:pt>
                <c:pt idx="394">
                  <c:v>0.36</c:v>
                </c:pt>
                <c:pt idx="395">
                  <c:v>0.5</c:v>
                </c:pt>
                <c:pt idx="396">
                  <c:v>1.19</c:v>
                </c:pt>
                <c:pt idx="397">
                  <c:v>1.37</c:v>
                </c:pt>
                <c:pt idx="398">
                  <c:v>3.4</c:v>
                </c:pt>
                <c:pt idx="399">
                  <c:v>3.25</c:v>
                </c:pt>
                <c:pt idx="400">
                  <c:v>1.41</c:v>
                </c:pt>
                <c:pt idx="401">
                  <c:v>-0.53</c:v>
                </c:pt>
                <c:pt idx="402">
                  <c:v>-0.65</c:v>
                </c:pt>
                <c:pt idx="403">
                  <c:v>-1.29</c:v>
                </c:pt>
                <c:pt idx="404">
                  <c:v>-1.22</c:v>
                </c:pt>
                <c:pt idx="405">
                  <c:v>-1.44</c:v>
                </c:pt>
                <c:pt idx="406">
                  <c:v>-1.99</c:v>
                </c:pt>
                <c:pt idx="407">
                  <c:v>-0.74</c:v>
                </c:pt>
                <c:pt idx="408">
                  <c:v>0.7</c:v>
                </c:pt>
                <c:pt idx="409">
                  <c:v>0</c:v>
                </c:pt>
                <c:pt idx="410">
                  <c:v>1.76</c:v>
                </c:pt>
                <c:pt idx="411">
                  <c:v>1.42</c:v>
                </c:pt>
                <c:pt idx="412">
                  <c:v>2.08</c:v>
                </c:pt>
                <c:pt idx="413">
                  <c:v>1.24</c:v>
                </c:pt>
                <c:pt idx="414">
                  <c:v>0.16</c:v>
                </c:pt>
                <c:pt idx="415">
                  <c:v>0.4</c:v>
                </c:pt>
                <c:pt idx="416">
                  <c:v>0.12</c:v>
                </c:pt>
                <c:pt idx="417">
                  <c:v>0.11</c:v>
                </c:pt>
                <c:pt idx="418">
                  <c:v>0.17</c:v>
                </c:pt>
                <c:pt idx="419">
                  <c:v>1.57</c:v>
                </c:pt>
                <c:pt idx="420">
                  <c:v>0.43</c:v>
                </c:pt>
                <c:pt idx="421">
                  <c:v>0.95</c:v>
                </c:pt>
                <c:pt idx="422">
                  <c:v>0.05</c:v>
                </c:pt>
                <c:pt idx="423">
                  <c:v>0.05</c:v>
                </c:pt>
                <c:pt idx="424">
                  <c:v>0.05</c:v>
                </c:pt>
                <c:pt idx="425">
                  <c:v>0.05</c:v>
                </c:pt>
                <c:pt idx="426">
                  <c:v>0.05</c:v>
                </c:pt>
                <c:pt idx="427">
                  <c:v>0.05</c:v>
                </c:pt>
                <c:pt idx="428">
                  <c:v>0.05</c:v>
                </c:pt>
                <c:pt idx="429">
                  <c:v>0.05</c:v>
                </c:pt>
                <c:pt idx="430">
                  <c:v>0.05</c:v>
                </c:pt>
                <c:pt idx="431">
                  <c:v>0.05</c:v>
                </c:pt>
                <c:pt idx="432">
                  <c:v>0.05</c:v>
                </c:pt>
                <c:pt idx="433">
                  <c:v>0.05</c:v>
                </c:pt>
                <c:pt idx="434">
                  <c:v>0.1</c:v>
                </c:pt>
                <c:pt idx="435">
                  <c:v>0.1</c:v>
                </c:pt>
                <c:pt idx="436">
                  <c:v>0.9</c:v>
                </c:pt>
                <c:pt idx="437">
                  <c:v>0.3</c:v>
                </c:pt>
                <c:pt idx="438">
                  <c:v>0.1</c:v>
                </c:pt>
                <c:pt idx="439">
                  <c:v>0.1</c:v>
                </c:pt>
                <c:pt idx="440">
                  <c:v>0.3</c:v>
                </c:pt>
                <c:pt idx="441">
                  <c:v>-0.2</c:v>
                </c:pt>
                <c:pt idx="442">
                  <c:v>-0.3</c:v>
                </c:pt>
                <c:pt idx="443">
                  <c:v>1.1000000000000001</c:v>
                </c:pt>
                <c:pt idx="444">
                  <c:v>0.8</c:v>
                </c:pt>
                <c:pt idx="445">
                  <c:v>0.1</c:v>
                </c:pt>
                <c:pt idx="446">
                  <c:v>0.17</c:v>
                </c:pt>
                <c:pt idx="447">
                  <c:v>0.62</c:v>
                </c:pt>
                <c:pt idx="448">
                  <c:v>0.6</c:v>
                </c:pt>
                <c:pt idx="449">
                  <c:v>0.61</c:v>
                </c:pt>
                <c:pt idx="450">
                  <c:v>0.67</c:v>
                </c:pt>
                <c:pt idx="451">
                  <c:v>0.26</c:v>
                </c:pt>
                <c:pt idx="452">
                  <c:v>0.31</c:v>
                </c:pt>
                <c:pt idx="453">
                  <c:v>0.15</c:v>
                </c:pt>
                <c:pt idx="454">
                  <c:v>-0.02</c:v>
                </c:pt>
                <c:pt idx="455">
                  <c:v>-0.13</c:v>
                </c:pt>
                <c:pt idx="456">
                  <c:v>-0.3</c:v>
                </c:pt>
                <c:pt idx="457">
                  <c:v>-0.36</c:v>
                </c:pt>
                <c:pt idx="458">
                  <c:v>0.52</c:v>
                </c:pt>
                <c:pt idx="459">
                  <c:v>0.72</c:v>
                </c:pt>
                <c:pt idx="460">
                  <c:v>0.64</c:v>
                </c:pt>
                <c:pt idx="461">
                  <c:v>0.46</c:v>
                </c:pt>
                <c:pt idx="462">
                  <c:v>0.36</c:v>
                </c:pt>
                <c:pt idx="463">
                  <c:v>0.56999999999999995</c:v>
                </c:pt>
                <c:pt idx="464">
                  <c:v>0.57999999999999996</c:v>
                </c:pt>
                <c:pt idx="465">
                  <c:v>0.42</c:v>
                </c:pt>
                <c:pt idx="466">
                  <c:v>0.49</c:v>
                </c:pt>
                <c:pt idx="467">
                  <c:v>1.28</c:v>
                </c:pt>
                <c:pt idx="468">
                  <c:v>0.84</c:v>
                </c:pt>
                <c:pt idx="469">
                  <c:v>0.97</c:v>
                </c:pt>
                <c:pt idx="470">
                  <c:v>0.38</c:v>
                </c:pt>
                <c:pt idx="471">
                  <c:v>0.25</c:v>
                </c:pt>
                <c:pt idx="472">
                  <c:v>0.27</c:v>
                </c:pt>
                <c:pt idx="473">
                  <c:v>0.43</c:v>
                </c:pt>
                <c:pt idx="474">
                  <c:v>0.15</c:v>
                </c:pt>
                <c:pt idx="475">
                  <c:v>0.11</c:v>
                </c:pt>
                <c:pt idx="476">
                  <c:v>0.11</c:v>
                </c:pt>
                <c:pt idx="477">
                  <c:v>0.52</c:v>
                </c:pt>
                <c:pt idx="478">
                  <c:v>0.53</c:v>
                </c:pt>
                <c:pt idx="479">
                  <c:v>0.11</c:v>
                </c:pt>
                <c:pt idx="480">
                  <c:v>0.64</c:v>
                </c:pt>
                <c:pt idx="481">
                  <c:v>0.41</c:v>
                </c:pt>
                <c:pt idx="482">
                  <c:v>-0.42</c:v>
                </c:pt>
                <c:pt idx="483">
                  <c:v>-0.52</c:v>
                </c:pt>
                <c:pt idx="484">
                  <c:v>-0.72</c:v>
                </c:pt>
                <c:pt idx="485">
                  <c:v>0.08</c:v>
                </c:pt>
                <c:pt idx="486">
                  <c:v>66.540000000000006</c:v>
                </c:pt>
                <c:pt idx="487">
                  <c:v>-0.06</c:v>
                </c:pt>
                <c:pt idx="488">
                  <c:v>0.49</c:v>
                </c:pt>
                <c:pt idx="489">
                  <c:v>0.44</c:v>
                </c:pt>
                <c:pt idx="490">
                  <c:v>0.1</c:v>
                </c:pt>
                <c:pt idx="491">
                  <c:v>-0.62</c:v>
                </c:pt>
                <c:pt idx="492">
                  <c:v>1.05</c:v>
                </c:pt>
                <c:pt idx="493">
                  <c:v>1.31</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-0.25</c:v>
                </c:pt>
                <c:pt idx="507">
                  <c:v>-0.61</c:v>
                </c:pt>
                <c:pt idx="508">
                  <c:v>148.11000000000001</c:v>
                </c:pt>
                <c:pt idx="509">
                  <c:v>-7.0000000000000007E-2</c:v>
                </c:pt>
                <c:pt idx="510">
                  <c:v>0.6</c:v>
                </c:pt>
                <c:pt idx="511">
                  <c:v>0.9</c:v>
                </c:pt>
                <c:pt idx="512">
                  <c:v>1.1499999999999999</c:v>
                </c:pt>
                <c:pt idx="513">
                  <c:v>0.17</c:v>
                </c:pt>
                <c:pt idx="514">
                  <c:v>0.23</c:v>
                </c:pt>
                <c:pt idx="515">
                  <c:v>0.38</c:v>
                </c:pt>
                <c:pt idx="516">
                  <c:v>0.56999999999999995</c:v>
                </c:pt>
                <c:pt idx="517">
                  <c:v>0.59</c:v>
                </c:pt>
                <c:pt idx="518">
                  <c:v>2.2999999999999998</c:v>
                </c:pt>
                <c:pt idx="519">
                  <c:v>1.35</c:v>
                </c:pt>
                <c:pt idx="520">
                  <c:v>2.5</c:v>
                </c:pt>
                <c:pt idx="521">
                  <c:v>49.64</c:v>
                </c:pt>
                <c:pt idx="522">
                  <c:v>3</c:v>
                </c:pt>
                <c:pt idx="523">
                  <c:v>3.66</c:v>
                </c:pt>
                <c:pt idx="524">
                  <c:v>1.88</c:v>
                </c:pt>
                <c:pt idx="525">
                  <c:v>46.19</c:v>
                </c:pt>
                <c:pt idx="526">
                  <c:v>1.01</c:v>
                </c:pt>
                <c:pt idx="527">
                  <c:v>3.06</c:v>
                </c:pt>
                <c:pt idx="528">
                  <c:v>4.1399999999999997</c:v>
                </c:pt>
                <c:pt idx="529">
                  <c:v>1.85</c:v>
                </c:pt>
                <c:pt idx="530">
                  <c:v>7.5</c:v>
                </c:pt>
                <c:pt idx="531">
                  <c:v>4.4000000000000004</c:v>
                </c:pt>
                <c:pt idx="532">
                  <c:v>0.1</c:v>
                </c:pt>
                <c:pt idx="533">
                  <c:v>0.2</c:v>
                </c:pt>
                <c:pt idx="534">
                  <c:v>0.3</c:v>
                </c:pt>
                <c:pt idx="535">
                  <c:v>0.2</c:v>
                </c:pt>
                <c:pt idx="536">
                  <c:v>-0.4</c:v>
                </c:pt>
                <c:pt idx="537">
                  <c:v>0.2</c:v>
                </c:pt>
                <c:pt idx="538">
                  <c:v>0.2</c:v>
                </c:pt>
                <c:pt idx="539">
                  <c:v>0.8</c:v>
                </c:pt>
                <c:pt idx="540">
                  <c:v>0.3</c:v>
                </c:pt>
                <c:pt idx="541">
                  <c:v>0.6</c:v>
                </c:pt>
                <c:pt idx="542">
                  <c:v>0.23</c:v>
                </c:pt>
                <c:pt idx="543">
                  <c:v>0.24</c:v>
                </c:pt>
                <c:pt idx="544">
                  <c:v>0.37</c:v>
                </c:pt>
                <c:pt idx="545">
                  <c:v>0.28999999999999998</c:v>
                </c:pt>
                <c:pt idx="546">
                  <c:v>0.41</c:v>
                </c:pt>
                <c:pt idx="547">
                  <c:v>0.34</c:v>
                </c:pt>
                <c:pt idx="548">
                  <c:v>0.4</c:v>
                </c:pt>
                <c:pt idx="549">
                  <c:v>0.39</c:v>
                </c:pt>
                <c:pt idx="550">
                  <c:v>0.47</c:v>
                </c:pt>
                <c:pt idx="551">
                  <c:v>0.27</c:v>
                </c:pt>
                <c:pt idx="552">
                  <c:v>0.37</c:v>
                </c:pt>
                <c:pt idx="553">
                  <c:v>0.02</c:v>
                </c:pt>
                <c:pt idx="554">
                  <c:v>0.24</c:v>
                </c:pt>
                <c:pt idx="555">
                  <c:v>0.03</c:v>
                </c:pt>
                <c:pt idx="556">
                  <c:v>-0.18</c:v>
                </c:pt>
                <c:pt idx="557">
                  <c:v>0.03</c:v>
                </c:pt>
                <c:pt idx="558">
                  <c:v>0.81</c:v>
                </c:pt>
                <c:pt idx="559">
                  <c:v>0.05</c:v>
                </c:pt>
                <c:pt idx="560">
                  <c:v>7.0000000000000007E-2</c:v>
                </c:pt>
                <c:pt idx="561">
                  <c:v>0.13</c:v>
                </c:pt>
                <c:pt idx="562">
                  <c:v>0.06</c:v>
                </c:pt>
                <c:pt idx="563">
                  <c:v>0.06</c:v>
                </c:pt>
                <c:pt idx="564">
                  <c:v>0.01</c:v>
                </c:pt>
                <c:pt idx="565">
                  <c:v>0.05</c:v>
                </c:pt>
                <c:pt idx="566">
                  <c:v>0.1</c:v>
                </c:pt>
                <c:pt idx="567">
                  <c:v>0.14000000000000001</c:v>
                </c:pt>
                <c:pt idx="568">
                  <c:v>0.05</c:v>
                </c:pt>
                <c:pt idx="569">
                  <c:v>0.06</c:v>
                </c:pt>
                <c:pt idx="570">
                  <c:v>0.08</c:v>
                </c:pt>
                <c:pt idx="571">
                  <c:v>0.41</c:v>
                </c:pt>
                <c:pt idx="572">
                  <c:v>0.08</c:v>
                </c:pt>
                <c:pt idx="573">
                  <c:v>0.19</c:v>
                </c:pt>
                <c:pt idx="574">
                  <c:v>0.09</c:v>
                </c:pt>
                <c:pt idx="575">
                  <c:v>-0.17</c:v>
                </c:pt>
                <c:pt idx="576">
                  <c:v>0.11</c:v>
                </c:pt>
                <c:pt idx="577">
                  <c:v>1</c:v>
                </c:pt>
                <c:pt idx="578">
                  <c:v>14.93</c:v>
                </c:pt>
                <c:pt idx="579">
                  <c:v>1.87</c:v>
                </c:pt>
                <c:pt idx="580">
                  <c:v>3.49</c:v>
                </c:pt>
                <c:pt idx="581">
                  <c:v>0.05</c:v>
                </c:pt>
                <c:pt idx="582">
                  <c:v>0.26</c:v>
                </c:pt>
                <c:pt idx="583">
                  <c:v>58.78</c:v>
                </c:pt>
                <c:pt idx="584">
                  <c:v>0.98</c:v>
                </c:pt>
                <c:pt idx="585">
                  <c:v>0.98</c:v>
                </c:pt>
                <c:pt idx="586">
                  <c:v>0.98</c:v>
                </c:pt>
                <c:pt idx="587">
                  <c:v>1.27</c:v>
                </c:pt>
                <c:pt idx="588">
                  <c:v>-2.2200000000000002</c:v>
                </c:pt>
                <c:pt idx="589">
                  <c:v>1.8</c:v>
                </c:pt>
                <c:pt idx="590">
                  <c:v>1.1000000000000001</c:v>
                </c:pt>
                <c:pt idx="591">
                  <c:v>0.2</c:v>
                </c:pt>
                <c:pt idx="592">
                  <c:v>0</c:v>
                </c:pt>
                <c:pt idx="593">
                  <c:v>0.5</c:v>
                </c:pt>
                <c:pt idx="594">
                  <c:v>0</c:v>
                </c:pt>
                <c:pt idx="595">
                  <c:v>0</c:v>
                </c:pt>
                <c:pt idx="596">
                  <c:v>0</c:v>
                </c:pt>
                <c:pt idx="597">
                  <c:v>0.2</c:v>
                </c:pt>
                <c:pt idx="598">
                  <c:v>0.5</c:v>
                </c:pt>
                <c:pt idx="599">
                  <c:v>0</c:v>
                </c:pt>
                <c:pt idx="600">
                  <c:v>0</c:v>
                </c:pt>
                <c:pt idx="601">
                  <c:v>0</c:v>
                </c:pt>
                <c:pt idx="602">
                  <c:v>0</c:v>
                </c:pt>
              </c:numCache>
            </c:numRef>
          </c:val>
          <c:smooth val="0"/>
          <c:extLst>
            <c:ext xmlns:c16="http://schemas.microsoft.com/office/drawing/2014/chart" uri="{C3380CC4-5D6E-409C-BE32-E72D297353CC}">
              <c16:uniqueId val="{00000001-4F2C-4024-807A-46357941DA0F}"/>
            </c:ext>
          </c:extLst>
        </c:ser>
        <c:dLbls>
          <c:showLegendKey val="0"/>
          <c:showVal val="0"/>
          <c:showCatName val="0"/>
          <c:showSerName val="0"/>
          <c:showPercent val="0"/>
          <c:showBubbleSize val="0"/>
        </c:dLbls>
        <c:smooth val="0"/>
        <c:axId val="171030784"/>
        <c:axId val="171036672"/>
      </c:lineChart>
      <c:catAx>
        <c:axId val="171030784"/>
        <c:scaling>
          <c:orientation val="minMax"/>
        </c:scaling>
        <c:delete val="0"/>
        <c:axPos val="b"/>
        <c:majorGridlines/>
        <c:numFmt formatCode="General" sourceLinked="0"/>
        <c:majorTickMark val="none"/>
        <c:minorTickMark val="none"/>
        <c:tickLblPos val="nextTo"/>
        <c:txPr>
          <a:bodyPr/>
          <a:lstStyle/>
          <a:p>
            <a:pPr>
              <a:defRPr sz="1200" b="1" i="0" baseline="0"/>
            </a:pPr>
            <a:endParaRPr lang="en-US"/>
          </a:p>
        </c:txPr>
        <c:crossAx val="171036672"/>
        <c:crosses val="autoZero"/>
        <c:auto val="1"/>
        <c:lblAlgn val="ctr"/>
        <c:lblOffset val="100"/>
        <c:tickLblSkip val="12"/>
        <c:tickMarkSkip val="12"/>
        <c:noMultiLvlLbl val="0"/>
      </c:catAx>
      <c:valAx>
        <c:axId val="171036672"/>
        <c:scaling>
          <c:orientation val="minMax"/>
        </c:scaling>
        <c:delete val="0"/>
        <c:axPos val="l"/>
        <c:majorGridlines/>
        <c:title>
          <c:tx>
            <c:rich>
              <a:bodyPr/>
              <a:lstStyle/>
              <a:p>
                <a:pPr>
                  <a:defRPr/>
                </a:pPr>
                <a:r>
                  <a:rPr lang="en-US"/>
                  <a:t>nT</a:t>
                </a:r>
              </a:p>
            </c:rich>
          </c:tx>
          <c:overlay val="0"/>
        </c:title>
        <c:numFmt formatCode="General" sourceLinked="1"/>
        <c:majorTickMark val="none"/>
        <c:minorTickMark val="none"/>
        <c:tickLblPos val="nextTo"/>
        <c:crossAx val="171030784"/>
        <c:crosses val="autoZero"/>
        <c:crossBetween val="between"/>
      </c:valAx>
    </c:plotArea>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a:t>Min and max (Y) - zoomed</a:t>
            </a:r>
          </a:p>
        </c:rich>
      </c:tx>
      <c:overlay val="0"/>
    </c:title>
    <c:autoTitleDeleted val="0"/>
    <c:plotArea>
      <c:layout>
        <c:manualLayout>
          <c:layoutTarget val="inner"/>
          <c:xMode val="edge"/>
          <c:yMode val="edge"/>
          <c:x val="4.4852204959558169E-2"/>
          <c:y val="0.19480351414406533"/>
          <c:w val="0.93629499305514885"/>
          <c:h val="0.75379593175853021"/>
        </c:manualLayout>
      </c:layout>
      <c:lineChart>
        <c:grouping val="standard"/>
        <c:varyColors val="0"/>
        <c:ser>
          <c:idx val="0"/>
          <c:order val="0"/>
          <c:spPr>
            <a:ln w="25400">
              <a:noFill/>
            </a:ln>
          </c:spPr>
          <c:marker>
            <c:symbol val="circle"/>
            <c:size val="5"/>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'2015ByMonth'!$P$2:$P$604</c:f>
              <c:numCache>
                <c:formatCode>General</c:formatCode>
                <c:ptCount val="603"/>
                <c:pt idx="0">
                  <c:v>0</c:v>
                </c:pt>
                <c:pt idx="1">
                  <c:v>0</c:v>
                </c:pt>
                <c:pt idx="2">
                  <c:v>0</c:v>
                </c:pt>
                <c:pt idx="3">
                  <c:v>0</c:v>
                </c:pt>
                <c:pt idx="4">
                  <c:v>0.1</c:v>
                </c:pt>
                <c:pt idx="5">
                  <c:v>-0.2</c:v>
                </c:pt>
                <c:pt idx="6">
                  <c:v>0</c:v>
                </c:pt>
                <c:pt idx="7">
                  <c:v>0.3</c:v>
                </c:pt>
                <c:pt idx="8">
                  <c:v>0</c:v>
                </c:pt>
                <c:pt idx="9">
                  <c:v>-0.3</c:v>
                </c:pt>
                <c:pt idx="10">
                  <c:v>-0.4</c:v>
                </c:pt>
                <c:pt idx="11">
                  <c:v>-0.2</c:v>
                </c:pt>
                <c:pt idx="12">
                  <c:v>-0.05</c:v>
                </c:pt>
                <c:pt idx="13">
                  <c:v>-0.05</c:v>
                </c:pt>
                <c:pt idx="14">
                  <c:v>-35.56</c:v>
                </c:pt>
                <c:pt idx="15">
                  <c:v>-0.05</c:v>
                </c:pt>
                <c:pt idx="16">
                  <c:v>-0.05</c:v>
                </c:pt>
                <c:pt idx="17">
                  <c:v>-0.05</c:v>
                </c:pt>
                <c:pt idx="18">
                  <c:v>-0.05</c:v>
                </c:pt>
                <c:pt idx="19">
                  <c:v>-0.05</c:v>
                </c:pt>
                <c:pt idx="20">
                  <c:v>-0.05</c:v>
                </c:pt>
                <c:pt idx="21">
                  <c:v>-0.05</c:v>
                </c:pt>
                <c:pt idx="22">
                  <c:v>-0.05</c:v>
                </c:pt>
                <c:pt idx="23">
                  <c:v>-0.05</c:v>
                </c:pt>
                <c:pt idx="24">
                  <c:v>-1.82</c:v>
                </c:pt>
                <c:pt idx="25">
                  <c:v>-5.25</c:v>
                </c:pt>
                <c:pt idx="26">
                  <c:v>-5.85</c:v>
                </c:pt>
                <c:pt idx="27">
                  <c:v>-0.43</c:v>
                </c:pt>
                <c:pt idx="28">
                  <c:v>-1.01</c:v>
                </c:pt>
                <c:pt idx="29">
                  <c:v>-1.55</c:v>
                </c:pt>
                <c:pt idx="30">
                  <c:v>-2.37</c:v>
                </c:pt>
                <c:pt idx="31">
                  <c:v>-3.16</c:v>
                </c:pt>
                <c:pt idx="32">
                  <c:v>-3.82</c:v>
                </c:pt>
                <c:pt idx="33">
                  <c:v>-4.1399999999999997</c:v>
                </c:pt>
                <c:pt idx="34">
                  <c:v>-6.24</c:v>
                </c:pt>
                <c:pt idx="35">
                  <c:v>-4.53</c:v>
                </c:pt>
                <c:pt idx="36">
                  <c:v>-0.37</c:v>
                </c:pt>
                <c:pt idx="37">
                  <c:v>-0.76</c:v>
                </c:pt>
                <c:pt idx="38">
                  <c:v>-0.95</c:v>
                </c:pt>
                <c:pt idx="39">
                  <c:v>-0.18</c:v>
                </c:pt>
                <c:pt idx="40">
                  <c:v>-0.39</c:v>
                </c:pt>
                <c:pt idx="41">
                  <c:v>-0.51</c:v>
                </c:pt>
                <c:pt idx="42">
                  <c:v>-0.55000000000000004</c:v>
                </c:pt>
                <c:pt idx="43">
                  <c:v>-0.7</c:v>
                </c:pt>
                <c:pt idx="44">
                  <c:v>-1.3</c:v>
                </c:pt>
                <c:pt idx="45">
                  <c:v>-1.3</c:v>
                </c:pt>
                <c:pt idx="46">
                  <c:v>-0.44</c:v>
                </c:pt>
                <c:pt idx="47">
                  <c:v>-0.57999999999999996</c:v>
                </c:pt>
                <c:pt idx="48">
                  <c:v>-0.1</c:v>
                </c:pt>
                <c:pt idx="49">
                  <c:v>-0.2</c:v>
                </c:pt>
                <c:pt idx="50">
                  <c:v>-0.1</c:v>
                </c:pt>
                <c:pt idx="51">
                  <c:v>-0.1</c:v>
                </c:pt>
                <c:pt idx="52">
                  <c:v>-0.2</c:v>
                </c:pt>
                <c:pt idx="53">
                  <c:v>-0.2</c:v>
                </c:pt>
                <c:pt idx="54">
                  <c:v>-0.5</c:v>
                </c:pt>
                <c:pt idx="55">
                  <c:v>-0.3</c:v>
                </c:pt>
                <c:pt idx="56">
                  <c:v>-0.4</c:v>
                </c:pt>
                <c:pt idx="57">
                  <c:v>-0.8</c:v>
                </c:pt>
                <c:pt idx="58">
                  <c:v>-1.1000000000000001</c:v>
                </c:pt>
                <c:pt idx="59">
                  <c:v>-0.2</c:v>
                </c:pt>
                <c:pt idx="60">
                  <c:v>-0.4</c:v>
                </c:pt>
                <c:pt idx="61">
                  <c:v>-0.4</c:v>
                </c:pt>
                <c:pt idx="62">
                  <c:v>-0.5</c:v>
                </c:pt>
                <c:pt idx="63">
                  <c:v>-0.5</c:v>
                </c:pt>
                <c:pt idx="64">
                  <c:v>-0.1</c:v>
                </c:pt>
                <c:pt idx="65">
                  <c:v>-0.1</c:v>
                </c:pt>
                <c:pt idx="66">
                  <c:v>-0.1</c:v>
                </c:pt>
                <c:pt idx="67">
                  <c:v>-0.1</c:v>
                </c:pt>
                <c:pt idx="68">
                  <c:v>-0.4</c:v>
                </c:pt>
                <c:pt idx="69">
                  <c:v>-3</c:v>
                </c:pt>
                <c:pt idx="70">
                  <c:v>-0.2</c:v>
                </c:pt>
                <c:pt idx="71">
                  <c:v>-0.2</c:v>
                </c:pt>
                <c:pt idx="72">
                  <c:v>-0.2</c:v>
                </c:pt>
                <c:pt idx="73">
                  <c:v>-0.2</c:v>
                </c:pt>
                <c:pt idx="74">
                  <c:v>-0.2</c:v>
                </c:pt>
                <c:pt idx="75">
                  <c:v>-0.3</c:v>
                </c:pt>
                <c:pt idx="76">
                  <c:v>-0.2</c:v>
                </c:pt>
                <c:pt idx="77">
                  <c:v>-0.2</c:v>
                </c:pt>
                <c:pt idx="78">
                  <c:v>-0.2</c:v>
                </c:pt>
                <c:pt idx="79">
                  <c:v>-0.2</c:v>
                </c:pt>
                <c:pt idx="80">
                  <c:v>-0.1</c:v>
                </c:pt>
                <c:pt idx="81">
                  <c:v>-0.5</c:v>
                </c:pt>
                <c:pt idx="82">
                  <c:v>0.4</c:v>
                </c:pt>
                <c:pt idx="83">
                  <c:v>-0.2</c:v>
                </c:pt>
                <c:pt idx="84">
                  <c:v>-0.3</c:v>
                </c:pt>
                <c:pt idx="85">
                  <c:v>0.7</c:v>
                </c:pt>
                <c:pt idx="86">
                  <c:v>0.7</c:v>
                </c:pt>
                <c:pt idx="87">
                  <c:v>-0.33</c:v>
                </c:pt>
                <c:pt idx="88">
                  <c:v>-1.03</c:v>
                </c:pt>
                <c:pt idx="89">
                  <c:v>-1.69</c:v>
                </c:pt>
                <c:pt idx="90">
                  <c:v>-1.63</c:v>
                </c:pt>
                <c:pt idx="91">
                  <c:v>-2.4900000000000002</c:v>
                </c:pt>
                <c:pt idx="92">
                  <c:v>-2.99</c:v>
                </c:pt>
                <c:pt idx="93">
                  <c:v>-2.99</c:v>
                </c:pt>
                <c:pt idx="94">
                  <c:v>-0.49</c:v>
                </c:pt>
                <c:pt idx="95">
                  <c:v>-0.49</c:v>
                </c:pt>
                <c:pt idx="96">
                  <c:v>-0.2</c:v>
                </c:pt>
                <c:pt idx="97">
                  <c:v>-0.7</c:v>
                </c:pt>
                <c:pt idx="98">
                  <c:v>-0.6</c:v>
                </c:pt>
                <c:pt idx="99">
                  <c:v>-0.3</c:v>
                </c:pt>
                <c:pt idx="100">
                  <c:v>-0.5</c:v>
                </c:pt>
                <c:pt idx="101">
                  <c:v>-0.1</c:v>
                </c:pt>
                <c:pt idx="102">
                  <c:v>-0.2</c:v>
                </c:pt>
                <c:pt idx="103">
                  <c:v>-0.1</c:v>
                </c:pt>
                <c:pt idx="104">
                  <c:v>-0.2</c:v>
                </c:pt>
                <c:pt idx="105">
                  <c:v>-0.4</c:v>
                </c:pt>
                <c:pt idx="106">
                  <c:v>-0.5</c:v>
                </c:pt>
                <c:pt idx="107">
                  <c:v>-79.8</c:v>
                </c:pt>
                <c:pt idx="108">
                  <c:v>-0.23</c:v>
                </c:pt>
                <c:pt idx="109">
                  <c:v>-1.28</c:v>
                </c:pt>
                <c:pt idx="110">
                  <c:v>-1.52</c:v>
                </c:pt>
                <c:pt idx="111">
                  <c:v>-1.1299999999999999</c:v>
                </c:pt>
                <c:pt idx="112">
                  <c:v>-1.75</c:v>
                </c:pt>
                <c:pt idx="113">
                  <c:v>-1.1299999999999999</c:v>
                </c:pt>
                <c:pt idx="114">
                  <c:v>-0.63</c:v>
                </c:pt>
                <c:pt idx="115">
                  <c:v>-0.25</c:v>
                </c:pt>
                <c:pt idx="116">
                  <c:v>-0.44</c:v>
                </c:pt>
                <c:pt idx="117">
                  <c:v>-0.77</c:v>
                </c:pt>
                <c:pt idx="118">
                  <c:v>-0.81</c:v>
                </c:pt>
                <c:pt idx="119">
                  <c:v>-1.2</c:v>
                </c:pt>
                <c:pt idx="120">
                  <c:v>-3.1</c:v>
                </c:pt>
                <c:pt idx="121">
                  <c:v>-1.8</c:v>
                </c:pt>
                <c:pt idx="122">
                  <c:v>-0.5</c:v>
                </c:pt>
                <c:pt idx="123">
                  <c:v>-1.3</c:v>
                </c:pt>
                <c:pt idx="124">
                  <c:v>-1.3</c:v>
                </c:pt>
                <c:pt idx="125">
                  <c:v>-0.7</c:v>
                </c:pt>
                <c:pt idx="126">
                  <c:v>0.2</c:v>
                </c:pt>
                <c:pt idx="127">
                  <c:v>0.3</c:v>
                </c:pt>
                <c:pt idx="128">
                  <c:v>1.7</c:v>
                </c:pt>
                <c:pt idx="129">
                  <c:v>2</c:v>
                </c:pt>
                <c:pt idx="130">
                  <c:v>1.2</c:v>
                </c:pt>
                <c:pt idx="131">
                  <c:v>1.2</c:v>
                </c:pt>
                <c:pt idx="132">
                  <c:v>-0.63</c:v>
                </c:pt>
                <c:pt idx="133">
                  <c:v>-0.66</c:v>
                </c:pt>
                <c:pt idx="134">
                  <c:v>-0.65</c:v>
                </c:pt>
                <c:pt idx="135">
                  <c:v>-0.5</c:v>
                </c:pt>
                <c:pt idx="136">
                  <c:v>-0.98</c:v>
                </c:pt>
                <c:pt idx="137">
                  <c:v>7.0000000000000007E-2</c:v>
                </c:pt>
                <c:pt idx="138">
                  <c:v>-0.08</c:v>
                </c:pt>
                <c:pt idx="139">
                  <c:v>-1.4</c:v>
                </c:pt>
                <c:pt idx="140">
                  <c:v>-1.45</c:v>
                </c:pt>
                <c:pt idx="141">
                  <c:v>-1.35</c:v>
                </c:pt>
                <c:pt idx="142">
                  <c:v>-0.67</c:v>
                </c:pt>
                <c:pt idx="143">
                  <c:v>-10.9</c:v>
                </c:pt>
                <c:pt idx="144">
                  <c:v>-0.6</c:v>
                </c:pt>
                <c:pt idx="145">
                  <c:v>-297.8</c:v>
                </c:pt>
                <c:pt idx="146">
                  <c:v>-12.9</c:v>
                </c:pt>
                <c:pt idx="147">
                  <c:v>-18.899999999999999</c:v>
                </c:pt>
                <c:pt idx="148">
                  <c:v>-5.0999999999999996</c:v>
                </c:pt>
                <c:pt idx="149">
                  <c:v>-0.2</c:v>
                </c:pt>
                <c:pt idx="150">
                  <c:v>0.7</c:v>
                </c:pt>
                <c:pt idx="151">
                  <c:v>-1.5</c:v>
                </c:pt>
                <c:pt idx="152">
                  <c:v>-0.6</c:v>
                </c:pt>
                <c:pt idx="153">
                  <c:v>-0.4</c:v>
                </c:pt>
                <c:pt idx="154">
                  <c:v>-5</c:v>
                </c:pt>
                <c:pt idx="155">
                  <c:v>-0.05</c:v>
                </c:pt>
                <c:pt idx="156">
                  <c:v>-0.26</c:v>
                </c:pt>
                <c:pt idx="157">
                  <c:v>-0.41</c:v>
                </c:pt>
                <c:pt idx="158">
                  <c:v>-0.31</c:v>
                </c:pt>
                <c:pt idx="159">
                  <c:v>-0.12</c:v>
                </c:pt>
                <c:pt idx="160">
                  <c:v>-0.38</c:v>
                </c:pt>
                <c:pt idx="161">
                  <c:v>-0.18</c:v>
                </c:pt>
                <c:pt idx="162">
                  <c:v>-0.13</c:v>
                </c:pt>
                <c:pt idx="163">
                  <c:v>-0.61</c:v>
                </c:pt>
                <c:pt idx="164">
                  <c:v>-0.26</c:v>
                </c:pt>
                <c:pt idx="165">
                  <c:v>-0.18</c:v>
                </c:pt>
                <c:pt idx="166">
                  <c:v>-0.05</c:v>
                </c:pt>
                <c:pt idx="167">
                  <c:v>-0.13</c:v>
                </c:pt>
                <c:pt idx="168">
                  <c:v>-0.19</c:v>
                </c:pt>
                <c:pt idx="169">
                  <c:v>-0.13</c:v>
                </c:pt>
                <c:pt idx="170">
                  <c:v>-1.21</c:v>
                </c:pt>
                <c:pt idx="171">
                  <c:v>-1.3</c:v>
                </c:pt>
                <c:pt idx="172">
                  <c:v>-0.42</c:v>
                </c:pt>
                <c:pt idx="173">
                  <c:v>-0.42</c:v>
                </c:pt>
                <c:pt idx="174">
                  <c:v>-0.3</c:v>
                </c:pt>
                <c:pt idx="175">
                  <c:v>-0.28999999999999998</c:v>
                </c:pt>
                <c:pt idx="176">
                  <c:v>0.2</c:v>
                </c:pt>
                <c:pt idx="177">
                  <c:v>0.2</c:v>
                </c:pt>
                <c:pt idx="178">
                  <c:v>0.85</c:v>
                </c:pt>
                <c:pt idx="179">
                  <c:v>-0.2</c:v>
                </c:pt>
                <c:pt idx="180">
                  <c:v>-0.2</c:v>
                </c:pt>
                <c:pt idx="181">
                  <c:v>-0.2</c:v>
                </c:pt>
                <c:pt idx="182">
                  <c:v>-0.1</c:v>
                </c:pt>
                <c:pt idx="183">
                  <c:v>-0.1</c:v>
                </c:pt>
                <c:pt idx="184">
                  <c:v>-1</c:v>
                </c:pt>
                <c:pt idx="185">
                  <c:v>-1.8</c:v>
                </c:pt>
                <c:pt idx="186">
                  <c:v>-0.1</c:v>
                </c:pt>
                <c:pt idx="187">
                  <c:v>0.2</c:v>
                </c:pt>
                <c:pt idx="188">
                  <c:v>0.3</c:v>
                </c:pt>
                <c:pt idx="189">
                  <c:v>0.1</c:v>
                </c:pt>
                <c:pt idx="190">
                  <c:v>0.2</c:v>
                </c:pt>
                <c:pt idx="191">
                  <c:v>-3.12</c:v>
                </c:pt>
                <c:pt idx="192">
                  <c:v>-2.7</c:v>
                </c:pt>
                <c:pt idx="193">
                  <c:v>0.01</c:v>
                </c:pt>
                <c:pt idx="194">
                  <c:v>-1.39</c:v>
                </c:pt>
                <c:pt idx="195">
                  <c:v>-1.33</c:v>
                </c:pt>
                <c:pt idx="196">
                  <c:v>-1.33</c:v>
                </c:pt>
                <c:pt idx="197">
                  <c:v>-1.39</c:v>
                </c:pt>
                <c:pt idx="198">
                  <c:v>-1.39</c:v>
                </c:pt>
                <c:pt idx="199">
                  <c:v>-1.5</c:v>
                </c:pt>
                <c:pt idx="200">
                  <c:v>-0.75</c:v>
                </c:pt>
                <c:pt idx="201">
                  <c:v>-1.02</c:v>
                </c:pt>
                <c:pt idx="202">
                  <c:v>-0.75</c:v>
                </c:pt>
                <c:pt idx="203">
                  <c:v>-0.19</c:v>
                </c:pt>
                <c:pt idx="204">
                  <c:v>-0.26</c:v>
                </c:pt>
                <c:pt idx="205">
                  <c:v>-0.26</c:v>
                </c:pt>
                <c:pt idx="206">
                  <c:v>-0.46</c:v>
                </c:pt>
                <c:pt idx="207">
                  <c:v>-0.06</c:v>
                </c:pt>
                <c:pt idx="208">
                  <c:v>-0.23</c:v>
                </c:pt>
                <c:pt idx="209">
                  <c:v>-0.14000000000000001</c:v>
                </c:pt>
                <c:pt idx="210">
                  <c:v>0.4</c:v>
                </c:pt>
                <c:pt idx="211">
                  <c:v>-0.2</c:v>
                </c:pt>
                <c:pt idx="212">
                  <c:v>-0.1</c:v>
                </c:pt>
                <c:pt idx="213">
                  <c:v>-0.1</c:v>
                </c:pt>
                <c:pt idx="214">
                  <c:v>-0.1</c:v>
                </c:pt>
                <c:pt idx="215">
                  <c:v>-0.1</c:v>
                </c:pt>
                <c:pt idx="216">
                  <c:v>0</c:v>
                </c:pt>
                <c:pt idx="217">
                  <c:v>-0.1</c:v>
                </c:pt>
                <c:pt idx="218">
                  <c:v>-0.9</c:v>
                </c:pt>
                <c:pt idx="219">
                  <c:v>-0.5</c:v>
                </c:pt>
                <c:pt idx="220">
                  <c:v>1.8</c:v>
                </c:pt>
                <c:pt idx="221">
                  <c:v>1.1000000000000001</c:v>
                </c:pt>
                <c:pt idx="222">
                  <c:v>2</c:v>
                </c:pt>
                <c:pt idx="223">
                  <c:v>-1.33</c:v>
                </c:pt>
                <c:pt idx="224">
                  <c:v>-1.39</c:v>
                </c:pt>
                <c:pt idx="225">
                  <c:v>-0.22</c:v>
                </c:pt>
                <c:pt idx="226">
                  <c:v>-0.16</c:v>
                </c:pt>
                <c:pt idx="227">
                  <c:v>-0.24</c:v>
                </c:pt>
                <c:pt idx="228">
                  <c:v>-0.41</c:v>
                </c:pt>
                <c:pt idx="229">
                  <c:v>0.17</c:v>
                </c:pt>
                <c:pt idx="230">
                  <c:v>0.47</c:v>
                </c:pt>
                <c:pt idx="231">
                  <c:v>-0.01</c:v>
                </c:pt>
                <c:pt idx="232">
                  <c:v>0.1</c:v>
                </c:pt>
                <c:pt idx="233">
                  <c:v>-0.19</c:v>
                </c:pt>
                <c:pt idx="234">
                  <c:v>-0.38</c:v>
                </c:pt>
                <c:pt idx="235">
                  <c:v>-0.49</c:v>
                </c:pt>
                <c:pt idx="236">
                  <c:v>0.16</c:v>
                </c:pt>
                <c:pt idx="237">
                  <c:v>-0.17</c:v>
                </c:pt>
                <c:pt idx="238">
                  <c:v>-0.4</c:v>
                </c:pt>
                <c:pt idx="239">
                  <c:v>-0.32</c:v>
                </c:pt>
                <c:pt idx="240">
                  <c:v>-0.56000000000000005</c:v>
                </c:pt>
                <c:pt idx="241">
                  <c:v>-0.36</c:v>
                </c:pt>
                <c:pt idx="242">
                  <c:v>-0.09</c:v>
                </c:pt>
                <c:pt idx="243">
                  <c:v>0</c:v>
                </c:pt>
                <c:pt idx="244">
                  <c:v>-0.09</c:v>
                </c:pt>
                <c:pt idx="245">
                  <c:v>0.14000000000000001</c:v>
                </c:pt>
                <c:pt idx="246">
                  <c:v>0.06</c:v>
                </c:pt>
                <c:pt idx="247">
                  <c:v>-0.1</c:v>
                </c:pt>
                <c:pt idx="248">
                  <c:v>-0.3</c:v>
                </c:pt>
                <c:pt idx="249">
                  <c:v>-0.1</c:v>
                </c:pt>
                <c:pt idx="250">
                  <c:v>-0.1</c:v>
                </c:pt>
                <c:pt idx="251">
                  <c:v>-0.1</c:v>
                </c:pt>
                <c:pt idx="252">
                  <c:v>-0.1</c:v>
                </c:pt>
                <c:pt idx="253">
                  <c:v>-0.8</c:v>
                </c:pt>
                <c:pt idx="254">
                  <c:v>-0.9</c:v>
                </c:pt>
                <c:pt idx="255">
                  <c:v>-1.2</c:v>
                </c:pt>
                <c:pt idx="256">
                  <c:v>-0.1</c:v>
                </c:pt>
                <c:pt idx="257">
                  <c:v>-0.1</c:v>
                </c:pt>
                <c:pt idx="258">
                  <c:v>-0.1</c:v>
                </c:pt>
                <c:pt idx="259">
                  <c:v>-0.3</c:v>
                </c:pt>
                <c:pt idx="260">
                  <c:v>-1.6</c:v>
                </c:pt>
                <c:pt idx="261">
                  <c:v>-1.3</c:v>
                </c:pt>
                <c:pt idx="262">
                  <c:v>-9.3000000000000007</c:v>
                </c:pt>
                <c:pt idx="263">
                  <c:v>-0.5</c:v>
                </c:pt>
                <c:pt idx="264">
                  <c:v>-3.4</c:v>
                </c:pt>
                <c:pt idx="265">
                  <c:v>-1.1000000000000001</c:v>
                </c:pt>
                <c:pt idx="266">
                  <c:v>-1.8</c:v>
                </c:pt>
                <c:pt idx="267">
                  <c:v>-1.2</c:v>
                </c:pt>
                <c:pt idx="268">
                  <c:v>-3</c:v>
                </c:pt>
                <c:pt idx="269">
                  <c:v>-4.3</c:v>
                </c:pt>
                <c:pt idx="270">
                  <c:v>-0.7</c:v>
                </c:pt>
                <c:pt idx="271">
                  <c:v>0.14000000000000001</c:v>
                </c:pt>
                <c:pt idx="272">
                  <c:v>-1.36</c:v>
                </c:pt>
                <c:pt idx="273">
                  <c:v>-1.34</c:v>
                </c:pt>
                <c:pt idx="274">
                  <c:v>-0.99</c:v>
                </c:pt>
                <c:pt idx="275">
                  <c:v>-0.56000000000000005</c:v>
                </c:pt>
                <c:pt idx="276">
                  <c:v>-0.35</c:v>
                </c:pt>
                <c:pt idx="277">
                  <c:v>-0.01</c:v>
                </c:pt>
                <c:pt idx="278">
                  <c:v>-0.06</c:v>
                </c:pt>
                <c:pt idx="279">
                  <c:v>-0.06</c:v>
                </c:pt>
                <c:pt idx="280">
                  <c:v>-0.06</c:v>
                </c:pt>
                <c:pt idx="281">
                  <c:v>-0.06</c:v>
                </c:pt>
                <c:pt idx="282">
                  <c:v>-0.06</c:v>
                </c:pt>
                <c:pt idx="283">
                  <c:v>-0.06</c:v>
                </c:pt>
                <c:pt idx="284">
                  <c:v>-0.06</c:v>
                </c:pt>
                <c:pt idx="285">
                  <c:v>-0.06</c:v>
                </c:pt>
                <c:pt idx="286">
                  <c:v>-0.06</c:v>
                </c:pt>
                <c:pt idx="287">
                  <c:v>-0.06</c:v>
                </c:pt>
                <c:pt idx="288">
                  <c:v>-0.06</c:v>
                </c:pt>
                <c:pt idx="289">
                  <c:v>-0.06</c:v>
                </c:pt>
                <c:pt idx="290">
                  <c:v>-2.71</c:v>
                </c:pt>
                <c:pt idx="291">
                  <c:v>-0.66</c:v>
                </c:pt>
                <c:pt idx="292">
                  <c:v>-1.05</c:v>
                </c:pt>
                <c:pt idx="293">
                  <c:v>-1.38</c:v>
                </c:pt>
                <c:pt idx="294">
                  <c:v>-1.38</c:v>
                </c:pt>
                <c:pt idx="295">
                  <c:v>-1.17</c:v>
                </c:pt>
                <c:pt idx="296">
                  <c:v>-1.94</c:v>
                </c:pt>
                <c:pt idx="297">
                  <c:v>-0.68</c:v>
                </c:pt>
                <c:pt idx="298">
                  <c:v>-0.64</c:v>
                </c:pt>
                <c:pt idx="299">
                  <c:v>-0.04</c:v>
                </c:pt>
                <c:pt idx="300">
                  <c:v>0.18</c:v>
                </c:pt>
                <c:pt idx="301">
                  <c:v>2.0699999999999998</c:v>
                </c:pt>
                <c:pt idx="302">
                  <c:v>-0.39</c:v>
                </c:pt>
                <c:pt idx="303">
                  <c:v>-0.63</c:v>
                </c:pt>
                <c:pt idx="304">
                  <c:v>-0.77</c:v>
                </c:pt>
                <c:pt idx="305">
                  <c:v>-28.27</c:v>
                </c:pt>
                <c:pt idx="306">
                  <c:v>-0.99</c:v>
                </c:pt>
                <c:pt idx="307">
                  <c:v>-1.0900000000000001</c:v>
                </c:pt>
                <c:pt idx="308">
                  <c:v>0.71</c:v>
                </c:pt>
                <c:pt idx="309">
                  <c:v>1.61</c:v>
                </c:pt>
                <c:pt idx="310">
                  <c:v>3.02</c:v>
                </c:pt>
                <c:pt idx="311">
                  <c:v>-1.66</c:v>
                </c:pt>
                <c:pt idx="312">
                  <c:v>-2.83</c:v>
                </c:pt>
                <c:pt idx="313">
                  <c:v>-2.74</c:v>
                </c:pt>
                <c:pt idx="314">
                  <c:v>-0.28999999999999998</c:v>
                </c:pt>
                <c:pt idx="315">
                  <c:v>-0.47</c:v>
                </c:pt>
                <c:pt idx="316">
                  <c:v>-0.4</c:v>
                </c:pt>
                <c:pt idx="317">
                  <c:v>-0.37</c:v>
                </c:pt>
                <c:pt idx="318">
                  <c:v>-1.19</c:v>
                </c:pt>
                <c:pt idx="319">
                  <c:v>-0.47</c:v>
                </c:pt>
                <c:pt idx="320">
                  <c:v>-2.76</c:v>
                </c:pt>
                <c:pt idx="321">
                  <c:v>-0.54</c:v>
                </c:pt>
                <c:pt idx="322">
                  <c:v>-0.43</c:v>
                </c:pt>
                <c:pt idx="323">
                  <c:v>-0.37</c:v>
                </c:pt>
                <c:pt idx="324">
                  <c:v>-0.97</c:v>
                </c:pt>
                <c:pt idx="325">
                  <c:v>-0.36</c:v>
                </c:pt>
                <c:pt idx="326">
                  <c:v>-0.06</c:v>
                </c:pt>
                <c:pt idx="327">
                  <c:v>-0.06</c:v>
                </c:pt>
                <c:pt idx="328">
                  <c:v>-0.06</c:v>
                </c:pt>
                <c:pt idx="329">
                  <c:v>-0.06</c:v>
                </c:pt>
                <c:pt idx="330">
                  <c:v>-0.06</c:v>
                </c:pt>
                <c:pt idx="331">
                  <c:v>-0.06</c:v>
                </c:pt>
                <c:pt idx="332">
                  <c:v>-0.06</c:v>
                </c:pt>
                <c:pt idx="333">
                  <c:v>-0.06</c:v>
                </c:pt>
                <c:pt idx="334">
                  <c:v>-0.06</c:v>
                </c:pt>
                <c:pt idx="335">
                  <c:v>-0.06</c:v>
                </c:pt>
                <c:pt idx="336">
                  <c:v>-0.06</c:v>
                </c:pt>
                <c:pt idx="337">
                  <c:v>-0.06</c:v>
                </c:pt>
                <c:pt idx="338">
                  <c:v>-2.9</c:v>
                </c:pt>
                <c:pt idx="339">
                  <c:v>-2.9</c:v>
                </c:pt>
                <c:pt idx="340">
                  <c:v>-0.16</c:v>
                </c:pt>
                <c:pt idx="341">
                  <c:v>-0.23</c:v>
                </c:pt>
                <c:pt idx="342">
                  <c:v>-0.64</c:v>
                </c:pt>
                <c:pt idx="343">
                  <c:v>-0.76</c:v>
                </c:pt>
                <c:pt idx="344">
                  <c:v>0.26</c:v>
                </c:pt>
                <c:pt idx="345">
                  <c:v>0.92</c:v>
                </c:pt>
                <c:pt idx="346">
                  <c:v>-0.23</c:v>
                </c:pt>
                <c:pt idx="347">
                  <c:v>-0.23</c:v>
                </c:pt>
                <c:pt idx="348">
                  <c:v>-0.02</c:v>
                </c:pt>
                <c:pt idx="349">
                  <c:v>0</c:v>
                </c:pt>
                <c:pt idx="350">
                  <c:v>-0.9</c:v>
                </c:pt>
                <c:pt idx="351">
                  <c:v>-1.3</c:v>
                </c:pt>
                <c:pt idx="352">
                  <c:v>-0.7</c:v>
                </c:pt>
                <c:pt idx="353">
                  <c:v>-0.4</c:v>
                </c:pt>
                <c:pt idx="354">
                  <c:v>-0.4</c:v>
                </c:pt>
                <c:pt idx="355">
                  <c:v>-1.1000000000000001</c:v>
                </c:pt>
                <c:pt idx="356">
                  <c:v>-1.3</c:v>
                </c:pt>
                <c:pt idx="357">
                  <c:v>-0.2</c:v>
                </c:pt>
                <c:pt idx="358">
                  <c:v>0.2</c:v>
                </c:pt>
                <c:pt idx="359">
                  <c:v>0.1</c:v>
                </c:pt>
                <c:pt idx="360">
                  <c:v>0</c:v>
                </c:pt>
                <c:pt idx="361">
                  <c:v>-0.3</c:v>
                </c:pt>
                <c:pt idx="362">
                  <c:v>-0.4</c:v>
                </c:pt>
                <c:pt idx="363">
                  <c:v>0</c:v>
                </c:pt>
                <c:pt idx="364">
                  <c:v>0</c:v>
                </c:pt>
                <c:pt idx="365">
                  <c:v>0</c:v>
                </c:pt>
                <c:pt idx="366">
                  <c:v>0</c:v>
                </c:pt>
                <c:pt idx="367">
                  <c:v>0</c:v>
                </c:pt>
                <c:pt idx="368">
                  <c:v>-0.6</c:v>
                </c:pt>
                <c:pt idx="369">
                  <c:v>-0.1</c:v>
                </c:pt>
                <c:pt idx="370">
                  <c:v>0</c:v>
                </c:pt>
                <c:pt idx="371">
                  <c:v>0.2</c:v>
                </c:pt>
                <c:pt idx="372">
                  <c:v>-0.1</c:v>
                </c:pt>
                <c:pt idx="373">
                  <c:v>-0.1</c:v>
                </c:pt>
                <c:pt idx="374">
                  <c:v>-2.6</c:v>
                </c:pt>
                <c:pt idx="375">
                  <c:v>0</c:v>
                </c:pt>
                <c:pt idx="376">
                  <c:v>-0.5</c:v>
                </c:pt>
                <c:pt idx="377">
                  <c:v>-1.8</c:v>
                </c:pt>
                <c:pt idx="378">
                  <c:v>0.6</c:v>
                </c:pt>
                <c:pt idx="379">
                  <c:v>-33.200000000000003</c:v>
                </c:pt>
                <c:pt idx="380">
                  <c:v>-1.9</c:v>
                </c:pt>
                <c:pt idx="381">
                  <c:v>-5.2</c:v>
                </c:pt>
                <c:pt idx="382">
                  <c:v>-22.6</c:v>
                </c:pt>
                <c:pt idx="383">
                  <c:v>-0.6</c:v>
                </c:pt>
                <c:pt idx="384">
                  <c:v>-18.399999999999999</c:v>
                </c:pt>
                <c:pt idx="385">
                  <c:v>-3</c:v>
                </c:pt>
                <c:pt idx="386">
                  <c:v>-0.19</c:v>
                </c:pt>
                <c:pt idx="387">
                  <c:v>-0.83</c:v>
                </c:pt>
                <c:pt idx="388">
                  <c:v>-0.32</c:v>
                </c:pt>
                <c:pt idx="389">
                  <c:v>-0.33</c:v>
                </c:pt>
                <c:pt idx="390">
                  <c:v>-0.01</c:v>
                </c:pt>
                <c:pt idx="391">
                  <c:v>0.34</c:v>
                </c:pt>
                <c:pt idx="392">
                  <c:v>-0.51</c:v>
                </c:pt>
                <c:pt idx="393">
                  <c:v>-0.76</c:v>
                </c:pt>
                <c:pt idx="394">
                  <c:v>0.12</c:v>
                </c:pt>
                <c:pt idx="395">
                  <c:v>-0.09</c:v>
                </c:pt>
                <c:pt idx="396">
                  <c:v>-0.74</c:v>
                </c:pt>
                <c:pt idx="397">
                  <c:v>-0.28999999999999998</c:v>
                </c:pt>
                <c:pt idx="398">
                  <c:v>1.8</c:v>
                </c:pt>
                <c:pt idx="399">
                  <c:v>1.32</c:v>
                </c:pt>
                <c:pt idx="400">
                  <c:v>0.55000000000000004</c:v>
                </c:pt>
                <c:pt idx="401">
                  <c:v>-1.1299999999999999</c:v>
                </c:pt>
                <c:pt idx="402">
                  <c:v>-8.1999999999999993</c:v>
                </c:pt>
                <c:pt idx="403">
                  <c:v>-2.65</c:v>
                </c:pt>
                <c:pt idx="404">
                  <c:v>-3.83</c:v>
                </c:pt>
                <c:pt idx="405">
                  <c:v>-2.08</c:v>
                </c:pt>
                <c:pt idx="406">
                  <c:v>-2.1</c:v>
                </c:pt>
                <c:pt idx="407">
                  <c:v>-2.1</c:v>
                </c:pt>
                <c:pt idx="408">
                  <c:v>-1.69</c:v>
                </c:pt>
                <c:pt idx="409">
                  <c:v>-1.7</c:v>
                </c:pt>
                <c:pt idx="410">
                  <c:v>-0.68</c:v>
                </c:pt>
                <c:pt idx="411">
                  <c:v>-1.61</c:v>
                </c:pt>
                <c:pt idx="412">
                  <c:v>-3</c:v>
                </c:pt>
                <c:pt idx="413">
                  <c:v>-2.5499999999999998</c:v>
                </c:pt>
                <c:pt idx="414">
                  <c:v>-0.38</c:v>
                </c:pt>
                <c:pt idx="415">
                  <c:v>-0.42</c:v>
                </c:pt>
                <c:pt idx="416">
                  <c:v>-0.16</c:v>
                </c:pt>
                <c:pt idx="417">
                  <c:v>-0.16</c:v>
                </c:pt>
                <c:pt idx="418">
                  <c:v>-0.18</c:v>
                </c:pt>
                <c:pt idx="419">
                  <c:v>-0.24</c:v>
                </c:pt>
                <c:pt idx="420">
                  <c:v>-0.88</c:v>
                </c:pt>
                <c:pt idx="421">
                  <c:v>-3.26</c:v>
                </c:pt>
                <c:pt idx="422">
                  <c:v>-0.06</c:v>
                </c:pt>
                <c:pt idx="423">
                  <c:v>-0.06</c:v>
                </c:pt>
                <c:pt idx="424">
                  <c:v>-0.06</c:v>
                </c:pt>
                <c:pt idx="425">
                  <c:v>-0.06</c:v>
                </c:pt>
                <c:pt idx="426">
                  <c:v>-0.06</c:v>
                </c:pt>
                <c:pt idx="427">
                  <c:v>-0.06</c:v>
                </c:pt>
                <c:pt idx="428">
                  <c:v>-0.06</c:v>
                </c:pt>
                <c:pt idx="429">
                  <c:v>-0.06</c:v>
                </c:pt>
                <c:pt idx="430">
                  <c:v>-0.06</c:v>
                </c:pt>
                <c:pt idx="431">
                  <c:v>-0.06</c:v>
                </c:pt>
                <c:pt idx="432">
                  <c:v>-0.06</c:v>
                </c:pt>
                <c:pt idx="433">
                  <c:v>-0.06</c:v>
                </c:pt>
                <c:pt idx="434">
                  <c:v>-0.2</c:v>
                </c:pt>
                <c:pt idx="435">
                  <c:v>-0.3</c:v>
                </c:pt>
                <c:pt idx="436">
                  <c:v>-0.4</c:v>
                </c:pt>
                <c:pt idx="437">
                  <c:v>-0.1</c:v>
                </c:pt>
                <c:pt idx="438">
                  <c:v>-0.1</c:v>
                </c:pt>
                <c:pt idx="439">
                  <c:v>-0.5</c:v>
                </c:pt>
                <c:pt idx="440">
                  <c:v>-0.1</c:v>
                </c:pt>
                <c:pt idx="441">
                  <c:v>-1.3</c:v>
                </c:pt>
                <c:pt idx="442">
                  <c:v>-0.9</c:v>
                </c:pt>
                <c:pt idx="443">
                  <c:v>-0.4</c:v>
                </c:pt>
                <c:pt idx="444">
                  <c:v>-0.9</c:v>
                </c:pt>
                <c:pt idx="445">
                  <c:v>-0.2</c:v>
                </c:pt>
                <c:pt idx="446">
                  <c:v>-0.66</c:v>
                </c:pt>
                <c:pt idx="447">
                  <c:v>-0.25</c:v>
                </c:pt>
                <c:pt idx="448">
                  <c:v>-0.08</c:v>
                </c:pt>
                <c:pt idx="449">
                  <c:v>0.49</c:v>
                </c:pt>
                <c:pt idx="450">
                  <c:v>0.5</c:v>
                </c:pt>
                <c:pt idx="451">
                  <c:v>-0.15</c:v>
                </c:pt>
                <c:pt idx="452">
                  <c:v>0.04</c:v>
                </c:pt>
                <c:pt idx="453">
                  <c:v>-0.12</c:v>
                </c:pt>
                <c:pt idx="454">
                  <c:v>-0.28999999999999998</c:v>
                </c:pt>
                <c:pt idx="455">
                  <c:v>-0.4</c:v>
                </c:pt>
                <c:pt idx="456">
                  <c:v>-0.46</c:v>
                </c:pt>
                <c:pt idx="457">
                  <c:v>-0.46</c:v>
                </c:pt>
                <c:pt idx="458">
                  <c:v>-0.61</c:v>
                </c:pt>
                <c:pt idx="459">
                  <c:v>-0.78</c:v>
                </c:pt>
                <c:pt idx="460">
                  <c:v>-0.45</c:v>
                </c:pt>
                <c:pt idx="461">
                  <c:v>-0.55000000000000004</c:v>
                </c:pt>
                <c:pt idx="462">
                  <c:v>-0.39</c:v>
                </c:pt>
                <c:pt idx="463">
                  <c:v>-0.43</c:v>
                </c:pt>
                <c:pt idx="464">
                  <c:v>-0.52</c:v>
                </c:pt>
                <c:pt idx="465">
                  <c:v>-0.5</c:v>
                </c:pt>
                <c:pt idx="466">
                  <c:v>-0.56999999999999995</c:v>
                </c:pt>
                <c:pt idx="467">
                  <c:v>-1.1100000000000001</c:v>
                </c:pt>
                <c:pt idx="468">
                  <c:v>-1.1299999999999999</c:v>
                </c:pt>
                <c:pt idx="469">
                  <c:v>-1.1100000000000001</c:v>
                </c:pt>
                <c:pt idx="470">
                  <c:v>-0.16</c:v>
                </c:pt>
                <c:pt idx="471">
                  <c:v>-0.1</c:v>
                </c:pt>
                <c:pt idx="472">
                  <c:v>-2.92</c:v>
                </c:pt>
                <c:pt idx="473">
                  <c:v>-0.08</c:v>
                </c:pt>
                <c:pt idx="474">
                  <c:v>-0.23</c:v>
                </c:pt>
                <c:pt idx="475">
                  <c:v>-0.1</c:v>
                </c:pt>
                <c:pt idx="476">
                  <c:v>-0.78</c:v>
                </c:pt>
                <c:pt idx="477">
                  <c:v>-0.12</c:v>
                </c:pt>
                <c:pt idx="478">
                  <c:v>-0.1</c:v>
                </c:pt>
                <c:pt idx="479">
                  <c:v>-0.28999999999999998</c:v>
                </c:pt>
                <c:pt idx="480">
                  <c:v>-0.28999999999999998</c:v>
                </c:pt>
                <c:pt idx="481">
                  <c:v>-0.17</c:v>
                </c:pt>
                <c:pt idx="482">
                  <c:v>-0.7</c:v>
                </c:pt>
                <c:pt idx="483">
                  <c:v>-0.88</c:v>
                </c:pt>
                <c:pt idx="484">
                  <c:v>-1</c:v>
                </c:pt>
                <c:pt idx="485">
                  <c:v>-1.35</c:v>
                </c:pt>
                <c:pt idx="486">
                  <c:v>-80.260000000000005</c:v>
                </c:pt>
                <c:pt idx="487">
                  <c:v>-1.6</c:v>
                </c:pt>
                <c:pt idx="488">
                  <c:v>-0.21</c:v>
                </c:pt>
                <c:pt idx="489">
                  <c:v>-0.05</c:v>
                </c:pt>
                <c:pt idx="490">
                  <c:v>-0.79</c:v>
                </c:pt>
                <c:pt idx="491">
                  <c:v>-0.94</c:v>
                </c:pt>
                <c:pt idx="492">
                  <c:v>-0.76</c:v>
                </c:pt>
                <c:pt idx="493">
                  <c:v>0.13</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-1.66</c:v>
                </c:pt>
                <c:pt idx="507">
                  <c:v>-1.41</c:v>
                </c:pt>
                <c:pt idx="508">
                  <c:v>-205.96</c:v>
                </c:pt>
                <c:pt idx="509">
                  <c:v>-1.44</c:v>
                </c:pt>
                <c:pt idx="510">
                  <c:v>-1.58</c:v>
                </c:pt>
                <c:pt idx="511">
                  <c:v>0.21</c:v>
                </c:pt>
                <c:pt idx="512">
                  <c:v>-0.09</c:v>
                </c:pt>
                <c:pt idx="513">
                  <c:v>-7.0000000000000007E-2</c:v>
                </c:pt>
                <c:pt idx="514">
                  <c:v>-0.01</c:v>
                </c:pt>
                <c:pt idx="515">
                  <c:v>-0.3</c:v>
                </c:pt>
                <c:pt idx="516">
                  <c:v>-1.46</c:v>
                </c:pt>
                <c:pt idx="517">
                  <c:v>-1.38</c:v>
                </c:pt>
                <c:pt idx="518">
                  <c:v>-1.65</c:v>
                </c:pt>
                <c:pt idx="519">
                  <c:v>-2.36</c:v>
                </c:pt>
                <c:pt idx="520">
                  <c:v>-2.08</c:v>
                </c:pt>
                <c:pt idx="521">
                  <c:v>-66.14</c:v>
                </c:pt>
                <c:pt idx="522">
                  <c:v>-6.2</c:v>
                </c:pt>
                <c:pt idx="523">
                  <c:v>-0.59</c:v>
                </c:pt>
                <c:pt idx="524">
                  <c:v>-2.14</c:v>
                </c:pt>
                <c:pt idx="525">
                  <c:v>-49.3</c:v>
                </c:pt>
                <c:pt idx="526">
                  <c:v>-2.08</c:v>
                </c:pt>
                <c:pt idx="527">
                  <c:v>0.24</c:v>
                </c:pt>
                <c:pt idx="528">
                  <c:v>-2.97</c:v>
                </c:pt>
                <c:pt idx="529">
                  <c:v>-2.83</c:v>
                </c:pt>
                <c:pt idx="530">
                  <c:v>-0.3</c:v>
                </c:pt>
                <c:pt idx="531">
                  <c:v>-0.1</c:v>
                </c:pt>
                <c:pt idx="532">
                  <c:v>-0.3</c:v>
                </c:pt>
                <c:pt idx="533">
                  <c:v>-0.2</c:v>
                </c:pt>
                <c:pt idx="534">
                  <c:v>-0.6</c:v>
                </c:pt>
                <c:pt idx="535">
                  <c:v>-0.9</c:v>
                </c:pt>
                <c:pt idx="536">
                  <c:v>-3.7</c:v>
                </c:pt>
                <c:pt idx="537">
                  <c:v>-0.7</c:v>
                </c:pt>
                <c:pt idx="538">
                  <c:v>-0.3</c:v>
                </c:pt>
                <c:pt idx="539">
                  <c:v>-0.4</c:v>
                </c:pt>
                <c:pt idx="540">
                  <c:v>-0.5</c:v>
                </c:pt>
                <c:pt idx="541">
                  <c:v>-0.4</c:v>
                </c:pt>
                <c:pt idx="542">
                  <c:v>-0.04</c:v>
                </c:pt>
                <c:pt idx="543">
                  <c:v>-0.12</c:v>
                </c:pt>
                <c:pt idx="544">
                  <c:v>0.02</c:v>
                </c:pt>
                <c:pt idx="545">
                  <c:v>0.02</c:v>
                </c:pt>
                <c:pt idx="546">
                  <c:v>7.0000000000000007E-2</c:v>
                </c:pt>
                <c:pt idx="547">
                  <c:v>-0.09</c:v>
                </c:pt>
                <c:pt idx="548">
                  <c:v>-0.08</c:v>
                </c:pt>
                <c:pt idx="549">
                  <c:v>-0.09</c:v>
                </c:pt>
                <c:pt idx="550">
                  <c:v>-0.09</c:v>
                </c:pt>
                <c:pt idx="551">
                  <c:v>-0.13</c:v>
                </c:pt>
                <c:pt idx="552">
                  <c:v>-0.05</c:v>
                </c:pt>
                <c:pt idx="553">
                  <c:v>-0.13</c:v>
                </c:pt>
                <c:pt idx="554">
                  <c:v>-0.14000000000000001</c:v>
                </c:pt>
                <c:pt idx="555">
                  <c:v>-0.32</c:v>
                </c:pt>
                <c:pt idx="556">
                  <c:v>-0.49</c:v>
                </c:pt>
                <c:pt idx="557">
                  <c:v>-0.43</c:v>
                </c:pt>
                <c:pt idx="558">
                  <c:v>-0.14000000000000001</c:v>
                </c:pt>
                <c:pt idx="559">
                  <c:v>-0.1</c:v>
                </c:pt>
                <c:pt idx="560">
                  <c:v>-0.08</c:v>
                </c:pt>
                <c:pt idx="561">
                  <c:v>-0.15</c:v>
                </c:pt>
                <c:pt idx="562">
                  <c:v>-0.06</c:v>
                </c:pt>
                <c:pt idx="563">
                  <c:v>-0.09</c:v>
                </c:pt>
                <c:pt idx="564">
                  <c:v>-0.13</c:v>
                </c:pt>
                <c:pt idx="565">
                  <c:v>-0.09</c:v>
                </c:pt>
                <c:pt idx="566">
                  <c:v>-0.05</c:v>
                </c:pt>
                <c:pt idx="567">
                  <c:v>-0.02</c:v>
                </c:pt>
                <c:pt idx="568">
                  <c:v>-0.05</c:v>
                </c:pt>
                <c:pt idx="569">
                  <c:v>-0.05</c:v>
                </c:pt>
                <c:pt idx="570">
                  <c:v>-0.04</c:v>
                </c:pt>
                <c:pt idx="571">
                  <c:v>-7.0000000000000007E-2</c:v>
                </c:pt>
                <c:pt idx="572">
                  <c:v>-0.17</c:v>
                </c:pt>
                <c:pt idx="573">
                  <c:v>-0.31</c:v>
                </c:pt>
                <c:pt idx="574">
                  <c:v>-0.63</c:v>
                </c:pt>
                <c:pt idx="575">
                  <c:v>-3.85</c:v>
                </c:pt>
                <c:pt idx="576">
                  <c:v>-0.76</c:v>
                </c:pt>
                <c:pt idx="577">
                  <c:v>-1.35</c:v>
                </c:pt>
                <c:pt idx="578">
                  <c:v>-14.85</c:v>
                </c:pt>
                <c:pt idx="579">
                  <c:v>-3.19</c:v>
                </c:pt>
                <c:pt idx="580">
                  <c:v>-6.46</c:v>
                </c:pt>
                <c:pt idx="581">
                  <c:v>-0.4</c:v>
                </c:pt>
                <c:pt idx="582">
                  <c:v>-0.28999999999999998</c:v>
                </c:pt>
                <c:pt idx="583">
                  <c:v>-52.89</c:v>
                </c:pt>
                <c:pt idx="584">
                  <c:v>-2.95</c:v>
                </c:pt>
                <c:pt idx="585">
                  <c:v>0.16</c:v>
                </c:pt>
                <c:pt idx="586">
                  <c:v>0.56000000000000005</c:v>
                </c:pt>
                <c:pt idx="587">
                  <c:v>-3.15</c:v>
                </c:pt>
                <c:pt idx="588">
                  <c:v>-2.83</c:v>
                </c:pt>
                <c:pt idx="589">
                  <c:v>0.6</c:v>
                </c:pt>
                <c:pt idx="590">
                  <c:v>0.6</c:v>
                </c:pt>
                <c:pt idx="591">
                  <c:v>0</c:v>
                </c:pt>
                <c:pt idx="592">
                  <c:v>0</c:v>
                </c:pt>
                <c:pt idx="593">
                  <c:v>0</c:v>
                </c:pt>
                <c:pt idx="594">
                  <c:v>0</c:v>
                </c:pt>
                <c:pt idx="595">
                  <c:v>-0.3</c:v>
                </c:pt>
                <c:pt idx="596">
                  <c:v>-0.2</c:v>
                </c:pt>
                <c:pt idx="597">
                  <c:v>0</c:v>
                </c:pt>
                <c:pt idx="598">
                  <c:v>0.2</c:v>
                </c:pt>
                <c:pt idx="599">
                  <c:v>0</c:v>
                </c:pt>
                <c:pt idx="600">
                  <c:v>-0.2</c:v>
                </c:pt>
                <c:pt idx="601">
                  <c:v>-0.2</c:v>
                </c:pt>
                <c:pt idx="602">
                  <c:v>-0.2</c:v>
                </c:pt>
              </c:numCache>
            </c:numRef>
          </c:val>
          <c:smooth val="0"/>
          <c:extLst>
            <c:ext xmlns:c16="http://schemas.microsoft.com/office/drawing/2014/chart" uri="{C3380CC4-5D6E-409C-BE32-E72D297353CC}">
              <c16:uniqueId val="{00000000-ECB3-4AA5-ADC4-E4C757D454C0}"/>
            </c:ext>
          </c:extLst>
        </c:ser>
        <c:ser>
          <c:idx val="1"/>
          <c:order val="1"/>
          <c:spPr>
            <a:ln w="25400">
              <a:noFill/>
            </a:ln>
          </c:spPr>
          <c:marker>
            <c:symbol val="circle"/>
            <c:size val="5"/>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'2015ByMonth'!$Q$2:$Q$604</c:f>
              <c:numCache>
                <c:formatCode>General</c:formatCode>
                <c:ptCount val="603"/>
                <c:pt idx="0">
                  <c:v>0</c:v>
                </c:pt>
                <c:pt idx="1">
                  <c:v>0</c:v>
                </c:pt>
                <c:pt idx="2">
                  <c:v>0</c:v>
                </c:pt>
                <c:pt idx="3">
                  <c:v>0</c:v>
                </c:pt>
                <c:pt idx="4">
                  <c:v>0.3</c:v>
                </c:pt>
                <c:pt idx="5">
                  <c:v>0</c:v>
                </c:pt>
                <c:pt idx="6">
                  <c:v>0.5</c:v>
                </c:pt>
                <c:pt idx="7">
                  <c:v>0.8</c:v>
                </c:pt>
                <c:pt idx="8">
                  <c:v>0.2</c:v>
                </c:pt>
                <c:pt idx="9">
                  <c:v>0</c:v>
                </c:pt>
                <c:pt idx="10">
                  <c:v>0</c:v>
                </c:pt>
                <c:pt idx="11">
                  <c:v>0</c:v>
                </c:pt>
                <c:pt idx="12">
                  <c:v>0.05</c:v>
                </c:pt>
                <c:pt idx="13">
                  <c:v>0.05</c:v>
                </c:pt>
                <c:pt idx="14">
                  <c:v>22.81</c:v>
                </c:pt>
                <c:pt idx="15">
                  <c:v>0.05</c:v>
                </c:pt>
                <c:pt idx="16">
                  <c:v>0.05</c:v>
                </c:pt>
                <c:pt idx="17">
                  <c:v>0.05</c:v>
                </c:pt>
                <c:pt idx="18">
                  <c:v>0.05</c:v>
                </c:pt>
                <c:pt idx="19">
                  <c:v>0.05</c:v>
                </c:pt>
                <c:pt idx="20">
                  <c:v>0.05</c:v>
                </c:pt>
                <c:pt idx="21">
                  <c:v>0.05</c:v>
                </c:pt>
                <c:pt idx="22">
                  <c:v>0.05</c:v>
                </c:pt>
                <c:pt idx="23">
                  <c:v>0.05</c:v>
                </c:pt>
                <c:pt idx="24">
                  <c:v>2.3199999999999998</c:v>
                </c:pt>
                <c:pt idx="25">
                  <c:v>1.8</c:v>
                </c:pt>
                <c:pt idx="26">
                  <c:v>0.28000000000000003</c:v>
                </c:pt>
                <c:pt idx="27">
                  <c:v>0.26</c:v>
                </c:pt>
                <c:pt idx="28">
                  <c:v>-0.32</c:v>
                </c:pt>
                <c:pt idx="29">
                  <c:v>-0.84</c:v>
                </c:pt>
                <c:pt idx="30">
                  <c:v>-1.38</c:v>
                </c:pt>
                <c:pt idx="31">
                  <c:v>-2.2000000000000002</c:v>
                </c:pt>
                <c:pt idx="32">
                  <c:v>-3.05</c:v>
                </c:pt>
                <c:pt idx="33">
                  <c:v>-3.65</c:v>
                </c:pt>
                <c:pt idx="34">
                  <c:v>-3.34</c:v>
                </c:pt>
                <c:pt idx="35">
                  <c:v>0.21</c:v>
                </c:pt>
                <c:pt idx="36">
                  <c:v>0.25</c:v>
                </c:pt>
                <c:pt idx="37">
                  <c:v>0</c:v>
                </c:pt>
                <c:pt idx="38">
                  <c:v>-0.02</c:v>
                </c:pt>
                <c:pt idx="39">
                  <c:v>0.7</c:v>
                </c:pt>
                <c:pt idx="40">
                  <c:v>0.24</c:v>
                </c:pt>
                <c:pt idx="41">
                  <c:v>-0.28000000000000003</c:v>
                </c:pt>
                <c:pt idx="42">
                  <c:v>0.43</c:v>
                </c:pt>
                <c:pt idx="43">
                  <c:v>0.42</c:v>
                </c:pt>
                <c:pt idx="44">
                  <c:v>-0.6</c:v>
                </c:pt>
                <c:pt idx="45">
                  <c:v>1.21</c:v>
                </c:pt>
                <c:pt idx="46">
                  <c:v>1.17</c:v>
                </c:pt>
                <c:pt idx="47">
                  <c:v>0.26</c:v>
                </c:pt>
                <c:pt idx="48">
                  <c:v>0.6</c:v>
                </c:pt>
                <c:pt idx="49">
                  <c:v>0.3</c:v>
                </c:pt>
                <c:pt idx="50">
                  <c:v>0.4</c:v>
                </c:pt>
                <c:pt idx="51">
                  <c:v>0.5</c:v>
                </c:pt>
                <c:pt idx="52">
                  <c:v>0.3</c:v>
                </c:pt>
                <c:pt idx="53">
                  <c:v>0.6</c:v>
                </c:pt>
                <c:pt idx="54">
                  <c:v>0.6</c:v>
                </c:pt>
                <c:pt idx="55">
                  <c:v>0.5</c:v>
                </c:pt>
                <c:pt idx="56">
                  <c:v>0.2</c:v>
                </c:pt>
                <c:pt idx="57">
                  <c:v>0.3</c:v>
                </c:pt>
                <c:pt idx="58">
                  <c:v>-0.1</c:v>
                </c:pt>
                <c:pt idx="59">
                  <c:v>0.5</c:v>
                </c:pt>
                <c:pt idx="60">
                  <c:v>0.8</c:v>
                </c:pt>
                <c:pt idx="61">
                  <c:v>0.2</c:v>
                </c:pt>
                <c:pt idx="62">
                  <c:v>0.4</c:v>
                </c:pt>
                <c:pt idx="63">
                  <c:v>0.4</c:v>
                </c:pt>
                <c:pt idx="64">
                  <c:v>0.1</c:v>
                </c:pt>
                <c:pt idx="65">
                  <c:v>0.4</c:v>
                </c:pt>
                <c:pt idx="66">
                  <c:v>0.4</c:v>
                </c:pt>
                <c:pt idx="67">
                  <c:v>0.1</c:v>
                </c:pt>
                <c:pt idx="68">
                  <c:v>0.1</c:v>
                </c:pt>
                <c:pt idx="69">
                  <c:v>0.3</c:v>
                </c:pt>
                <c:pt idx="70">
                  <c:v>0.5</c:v>
                </c:pt>
                <c:pt idx="71">
                  <c:v>0.2</c:v>
                </c:pt>
                <c:pt idx="72">
                  <c:v>0</c:v>
                </c:pt>
                <c:pt idx="73">
                  <c:v>0.2</c:v>
                </c:pt>
                <c:pt idx="74">
                  <c:v>0.8</c:v>
                </c:pt>
                <c:pt idx="75">
                  <c:v>0.5</c:v>
                </c:pt>
                <c:pt idx="76">
                  <c:v>0.1</c:v>
                </c:pt>
                <c:pt idx="77">
                  <c:v>0</c:v>
                </c:pt>
                <c:pt idx="78">
                  <c:v>0.2</c:v>
                </c:pt>
                <c:pt idx="79">
                  <c:v>0.2</c:v>
                </c:pt>
                <c:pt idx="80">
                  <c:v>0.1</c:v>
                </c:pt>
                <c:pt idx="81">
                  <c:v>0</c:v>
                </c:pt>
                <c:pt idx="82">
                  <c:v>2.9</c:v>
                </c:pt>
                <c:pt idx="83">
                  <c:v>0.9</c:v>
                </c:pt>
                <c:pt idx="84">
                  <c:v>0.8</c:v>
                </c:pt>
                <c:pt idx="85">
                  <c:v>0.8</c:v>
                </c:pt>
                <c:pt idx="86">
                  <c:v>0.8</c:v>
                </c:pt>
                <c:pt idx="87">
                  <c:v>0.8</c:v>
                </c:pt>
                <c:pt idx="88">
                  <c:v>-0.24</c:v>
                </c:pt>
                <c:pt idx="89">
                  <c:v>-0.94</c:v>
                </c:pt>
                <c:pt idx="90">
                  <c:v>-0.39</c:v>
                </c:pt>
                <c:pt idx="91">
                  <c:v>-0.98</c:v>
                </c:pt>
                <c:pt idx="92">
                  <c:v>-1.59</c:v>
                </c:pt>
                <c:pt idx="93">
                  <c:v>-1.89</c:v>
                </c:pt>
                <c:pt idx="94">
                  <c:v>-0.39</c:v>
                </c:pt>
                <c:pt idx="95">
                  <c:v>-0.39</c:v>
                </c:pt>
                <c:pt idx="96">
                  <c:v>0.3</c:v>
                </c:pt>
                <c:pt idx="97">
                  <c:v>0.7</c:v>
                </c:pt>
                <c:pt idx="98">
                  <c:v>0.4</c:v>
                </c:pt>
                <c:pt idx="99">
                  <c:v>0.4</c:v>
                </c:pt>
                <c:pt idx="100">
                  <c:v>0.5</c:v>
                </c:pt>
                <c:pt idx="101">
                  <c:v>0.7</c:v>
                </c:pt>
                <c:pt idx="102">
                  <c:v>0.2</c:v>
                </c:pt>
                <c:pt idx="103">
                  <c:v>0.1</c:v>
                </c:pt>
                <c:pt idx="104">
                  <c:v>0.4</c:v>
                </c:pt>
                <c:pt idx="105">
                  <c:v>0.4</c:v>
                </c:pt>
                <c:pt idx="106">
                  <c:v>0.1</c:v>
                </c:pt>
                <c:pt idx="107">
                  <c:v>0.2</c:v>
                </c:pt>
                <c:pt idx="108">
                  <c:v>1.18</c:v>
                </c:pt>
                <c:pt idx="109">
                  <c:v>0</c:v>
                </c:pt>
                <c:pt idx="110">
                  <c:v>0.08</c:v>
                </c:pt>
                <c:pt idx="111">
                  <c:v>0.52</c:v>
                </c:pt>
                <c:pt idx="112">
                  <c:v>0.38</c:v>
                </c:pt>
                <c:pt idx="113">
                  <c:v>0.1</c:v>
                </c:pt>
                <c:pt idx="114">
                  <c:v>0.33</c:v>
                </c:pt>
                <c:pt idx="115">
                  <c:v>0.03</c:v>
                </c:pt>
                <c:pt idx="116">
                  <c:v>-0.15</c:v>
                </c:pt>
                <c:pt idx="117">
                  <c:v>-0.03</c:v>
                </c:pt>
                <c:pt idx="118">
                  <c:v>0.42</c:v>
                </c:pt>
                <c:pt idx="119">
                  <c:v>0.42</c:v>
                </c:pt>
                <c:pt idx="120">
                  <c:v>0</c:v>
                </c:pt>
                <c:pt idx="121">
                  <c:v>-0.4</c:v>
                </c:pt>
                <c:pt idx="122">
                  <c:v>0.6</c:v>
                </c:pt>
                <c:pt idx="123">
                  <c:v>0.6</c:v>
                </c:pt>
                <c:pt idx="124">
                  <c:v>1.1000000000000001</c:v>
                </c:pt>
                <c:pt idx="125">
                  <c:v>1.1000000000000001</c:v>
                </c:pt>
                <c:pt idx="126">
                  <c:v>1.8</c:v>
                </c:pt>
                <c:pt idx="127">
                  <c:v>1.8</c:v>
                </c:pt>
                <c:pt idx="128">
                  <c:v>3.3</c:v>
                </c:pt>
                <c:pt idx="129">
                  <c:v>3.2</c:v>
                </c:pt>
                <c:pt idx="130">
                  <c:v>2.1</c:v>
                </c:pt>
                <c:pt idx="131">
                  <c:v>1.3</c:v>
                </c:pt>
                <c:pt idx="132">
                  <c:v>0.3</c:v>
                </c:pt>
                <c:pt idx="133">
                  <c:v>-0.5</c:v>
                </c:pt>
                <c:pt idx="134">
                  <c:v>-0.11</c:v>
                </c:pt>
                <c:pt idx="135">
                  <c:v>0.25</c:v>
                </c:pt>
                <c:pt idx="136">
                  <c:v>0.95</c:v>
                </c:pt>
                <c:pt idx="137">
                  <c:v>1.1200000000000001</c:v>
                </c:pt>
                <c:pt idx="138">
                  <c:v>2.33</c:v>
                </c:pt>
                <c:pt idx="139">
                  <c:v>-1.21</c:v>
                </c:pt>
                <c:pt idx="140">
                  <c:v>-1.18</c:v>
                </c:pt>
                <c:pt idx="141">
                  <c:v>1</c:v>
                </c:pt>
                <c:pt idx="142">
                  <c:v>1.17</c:v>
                </c:pt>
                <c:pt idx="143">
                  <c:v>0.1</c:v>
                </c:pt>
                <c:pt idx="144">
                  <c:v>-0.1</c:v>
                </c:pt>
                <c:pt idx="145">
                  <c:v>272.39999999999998</c:v>
                </c:pt>
                <c:pt idx="146">
                  <c:v>2.9</c:v>
                </c:pt>
                <c:pt idx="147">
                  <c:v>20.9</c:v>
                </c:pt>
                <c:pt idx="148">
                  <c:v>1</c:v>
                </c:pt>
                <c:pt idx="149">
                  <c:v>0.6</c:v>
                </c:pt>
                <c:pt idx="150">
                  <c:v>6.8</c:v>
                </c:pt>
                <c:pt idx="151">
                  <c:v>7</c:v>
                </c:pt>
                <c:pt idx="152">
                  <c:v>-0.4</c:v>
                </c:pt>
                <c:pt idx="153">
                  <c:v>0</c:v>
                </c:pt>
                <c:pt idx="154">
                  <c:v>-4.5999999999999996</c:v>
                </c:pt>
                <c:pt idx="155">
                  <c:v>0.41</c:v>
                </c:pt>
                <c:pt idx="156">
                  <c:v>0.22</c:v>
                </c:pt>
                <c:pt idx="157">
                  <c:v>7.0000000000000007E-2</c:v>
                </c:pt>
                <c:pt idx="158">
                  <c:v>0.06</c:v>
                </c:pt>
                <c:pt idx="159">
                  <c:v>0.1</c:v>
                </c:pt>
                <c:pt idx="160">
                  <c:v>0.06</c:v>
                </c:pt>
                <c:pt idx="161">
                  <c:v>0.19</c:v>
                </c:pt>
                <c:pt idx="162">
                  <c:v>0.39</c:v>
                </c:pt>
                <c:pt idx="163">
                  <c:v>0.16</c:v>
                </c:pt>
                <c:pt idx="164">
                  <c:v>0.43</c:v>
                </c:pt>
                <c:pt idx="165">
                  <c:v>0.31</c:v>
                </c:pt>
                <c:pt idx="166">
                  <c:v>0.25</c:v>
                </c:pt>
                <c:pt idx="167">
                  <c:v>0.15</c:v>
                </c:pt>
                <c:pt idx="168">
                  <c:v>0.15</c:v>
                </c:pt>
                <c:pt idx="169">
                  <c:v>0.37</c:v>
                </c:pt>
                <c:pt idx="170">
                  <c:v>0.26</c:v>
                </c:pt>
                <c:pt idx="171">
                  <c:v>0.24</c:v>
                </c:pt>
                <c:pt idx="172">
                  <c:v>0.43</c:v>
                </c:pt>
                <c:pt idx="173">
                  <c:v>-0.11</c:v>
                </c:pt>
                <c:pt idx="174">
                  <c:v>-0.1</c:v>
                </c:pt>
                <c:pt idx="175">
                  <c:v>0.47</c:v>
                </c:pt>
                <c:pt idx="176">
                  <c:v>1.08</c:v>
                </c:pt>
                <c:pt idx="177">
                  <c:v>1.01</c:v>
                </c:pt>
                <c:pt idx="178">
                  <c:v>1.17</c:v>
                </c:pt>
                <c:pt idx="179">
                  <c:v>0.1</c:v>
                </c:pt>
                <c:pt idx="180">
                  <c:v>0.1</c:v>
                </c:pt>
                <c:pt idx="181">
                  <c:v>0.2</c:v>
                </c:pt>
                <c:pt idx="182">
                  <c:v>0.3</c:v>
                </c:pt>
                <c:pt idx="183">
                  <c:v>0.1</c:v>
                </c:pt>
                <c:pt idx="184">
                  <c:v>0.1</c:v>
                </c:pt>
                <c:pt idx="185">
                  <c:v>0.9</c:v>
                </c:pt>
                <c:pt idx="186">
                  <c:v>1.1000000000000001</c:v>
                </c:pt>
                <c:pt idx="187">
                  <c:v>1</c:v>
                </c:pt>
                <c:pt idx="188">
                  <c:v>1.9</c:v>
                </c:pt>
                <c:pt idx="189">
                  <c:v>0.8</c:v>
                </c:pt>
                <c:pt idx="190">
                  <c:v>0.5</c:v>
                </c:pt>
                <c:pt idx="191">
                  <c:v>-1.88</c:v>
                </c:pt>
                <c:pt idx="192">
                  <c:v>1.37</c:v>
                </c:pt>
                <c:pt idx="193">
                  <c:v>2.14</c:v>
                </c:pt>
                <c:pt idx="194">
                  <c:v>-0.62</c:v>
                </c:pt>
                <c:pt idx="195">
                  <c:v>-0.68</c:v>
                </c:pt>
                <c:pt idx="196">
                  <c:v>-0.62</c:v>
                </c:pt>
                <c:pt idx="197">
                  <c:v>-0.62</c:v>
                </c:pt>
                <c:pt idx="198">
                  <c:v>1.66</c:v>
                </c:pt>
                <c:pt idx="199">
                  <c:v>0.87</c:v>
                </c:pt>
                <c:pt idx="200">
                  <c:v>0.79</c:v>
                </c:pt>
                <c:pt idx="201">
                  <c:v>-0.65</c:v>
                </c:pt>
                <c:pt idx="202">
                  <c:v>0.36</c:v>
                </c:pt>
                <c:pt idx="203">
                  <c:v>0.83</c:v>
                </c:pt>
                <c:pt idx="204">
                  <c:v>0.73</c:v>
                </c:pt>
                <c:pt idx="205">
                  <c:v>-7.0000000000000007E-2</c:v>
                </c:pt>
                <c:pt idx="206">
                  <c:v>-7.0000000000000007E-2</c:v>
                </c:pt>
                <c:pt idx="207">
                  <c:v>0.13</c:v>
                </c:pt>
                <c:pt idx="208">
                  <c:v>0.13</c:v>
                </c:pt>
                <c:pt idx="209">
                  <c:v>0.5</c:v>
                </c:pt>
                <c:pt idx="210">
                  <c:v>1.05</c:v>
                </c:pt>
                <c:pt idx="211">
                  <c:v>0.3</c:v>
                </c:pt>
                <c:pt idx="212">
                  <c:v>0.1</c:v>
                </c:pt>
                <c:pt idx="213">
                  <c:v>0.2</c:v>
                </c:pt>
                <c:pt idx="214">
                  <c:v>0</c:v>
                </c:pt>
                <c:pt idx="215">
                  <c:v>0.1</c:v>
                </c:pt>
                <c:pt idx="216">
                  <c:v>0</c:v>
                </c:pt>
                <c:pt idx="217">
                  <c:v>0.1</c:v>
                </c:pt>
                <c:pt idx="218">
                  <c:v>0.1</c:v>
                </c:pt>
                <c:pt idx="219">
                  <c:v>3</c:v>
                </c:pt>
                <c:pt idx="220">
                  <c:v>2.6</c:v>
                </c:pt>
                <c:pt idx="221">
                  <c:v>3.2</c:v>
                </c:pt>
                <c:pt idx="222">
                  <c:v>2.2999999999999998</c:v>
                </c:pt>
                <c:pt idx="223">
                  <c:v>-0.32</c:v>
                </c:pt>
                <c:pt idx="224">
                  <c:v>-0.18</c:v>
                </c:pt>
                <c:pt idx="225">
                  <c:v>0.1</c:v>
                </c:pt>
                <c:pt idx="226">
                  <c:v>0.1</c:v>
                </c:pt>
                <c:pt idx="227">
                  <c:v>0.09</c:v>
                </c:pt>
                <c:pt idx="228">
                  <c:v>0.28999999999999998</c:v>
                </c:pt>
                <c:pt idx="229">
                  <c:v>0.63</c:v>
                </c:pt>
                <c:pt idx="230">
                  <c:v>1.1499999999999999</c:v>
                </c:pt>
                <c:pt idx="231">
                  <c:v>1.42</c:v>
                </c:pt>
                <c:pt idx="232">
                  <c:v>1.43</c:v>
                </c:pt>
                <c:pt idx="233">
                  <c:v>0.26</c:v>
                </c:pt>
                <c:pt idx="234">
                  <c:v>-0.04</c:v>
                </c:pt>
                <c:pt idx="235">
                  <c:v>0.44</c:v>
                </c:pt>
                <c:pt idx="236">
                  <c:v>0.49</c:v>
                </c:pt>
                <c:pt idx="237">
                  <c:v>0.4</c:v>
                </c:pt>
                <c:pt idx="238">
                  <c:v>0.43</c:v>
                </c:pt>
                <c:pt idx="239">
                  <c:v>0.62</c:v>
                </c:pt>
                <c:pt idx="240">
                  <c:v>0.42</c:v>
                </c:pt>
                <c:pt idx="241">
                  <c:v>0.37</c:v>
                </c:pt>
                <c:pt idx="242">
                  <c:v>0.54</c:v>
                </c:pt>
                <c:pt idx="243">
                  <c:v>0.54</c:v>
                </c:pt>
                <c:pt idx="244">
                  <c:v>0.38</c:v>
                </c:pt>
                <c:pt idx="245">
                  <c:v>0.52</c:v>
                </c:pt>
                <c:pt idx="246">
                  <c:v>0.37</c:v>
                </c:pt>
                <c:pt idx="247">
                  <c:v>0.3</c:v>
                </c:pt>
                <c:pt idx="248">
                  <c:v>0.1</c:v>
                </c:pt>
                <c:pt idx="249">
                  <c:v>0.1</c:v>
                </c:pt>
                <c:pt idx="250">
                  <c:v>0.1</c:v>
                </c:pt>
                <c:pt idx="251">
                  <c:v>0.1</c:v>
                </c:pt>
                <c:pt idx="252">
                  <c:v>0.1</c:v>
                </c:pt>
                <c:pt idx="253">
                  <c:v>0.1</c:v>
                </c:pt>
                <c:pt idx="254">
                  <c:v>0.5</c:v>
                </c:pt>
                <c:pt idx="255">
                  <c:v>0.6</c:v>
                </c:pt>
                <c:pt idx="256">
                  <c:v>0.2</c:v>
                </c:pt>
                <c:pt idx="257">
                  <c:v>0.1</c:v>
                </c:pt>
                <c:pt idx="258">
                  <c:v>0.1</c:v>
                </c:pt>
                <c:pt idx="259">
                  <c:v>1</c:v>
                </c:pt>
                <c:pt idx="260">
                  <c:v>0.6</c:v>
                </c:pt>
                <c:pt idx="261">
                  <c:v>0.9</c:v>
                </c:pt>
                <c:pt idx="262">
                  <c:v>3.7</c:v>
                </c:pt>
                <c:pt idx="263">
                  <c:v>2.5</c:v>
                </c:pt>
                <c:pt idx="264">
                  <c:v>2.7</c:v>
                </c:pt>
                <c:pt idx="265">
                  <c:v>0.8</c:v>
                </c:pt>
                <c:pt idx="266">
                  <c:v>1.4</c:v>
                </c:pt>
                <c:pt idx="267">
                  <c:v>1.2</c:v>
                </c:pt>
                <c:pt idx="268">
                  <c:v>0.4</c:v>
                </c:pt>
                <c:pt idx="269">
                  <c:v>1.4</c:v>
                </c:pt>
                <c:pt idx="270">
                  <c:v>1</c:v>
                </c:pt>
                <c:pt idx="271">
                  <c:v>0.3</c:v>
                </c:pt>
                <c:pt idx="272">
                  <c:v>-1.08</c:v>
                </c:pt>
                <c:pt idx="273">
                  <c:v>-0.83</c:v>
                </c:pt>
                <c:pt idx="274">
                  <c:v>0.59</c:v>
                </c:pt>
                <c:pt idx="275">
                  <c:v>1.47</c:v>
                </c:pt>
                <c:pt idx="276">
                  <c:v>0.13</c:v>
                </c:pt>
                <c:pt idx="277">
                  <c:v>0.38</c:v>
                </c:pt>
                <c:pt idx="278">
                  <c:v>0.05</c:v>
                </c:pt>
                <c:pt idx="279">
                  <c:v>0.05</c:v>
                </c:pt>
                <c:pt idx="280">
                  <c:v>0.05</c:v>
                </c:pt>
                <c:pt idx="281">
                  <c:v>0.05</c:v>
                </c:pt>
                <c:pt idx="282">
                  <c:v>0.05</c:v>
                </c:pt>
                <c:pt idx="283">
                  <c:v>0.05</c:v>
                </c:pt>
                <c:pt idx="284">
                  <c:v>0.05</c:v>
                </c:pt>
                <c:pt idx="285">
                  <c:v>0.05</c:v>
                </c:pt>
                <c:pt idx="286">
                  <c:v>0.05</c:v>
                </c:pt>
                <c:pt idx="287">
                  <c:v>0.05</c:v>
                </c:pt>
                <c:pt idx="288">
                  <c:v>0.05</c:v>
                </c:pt>
                <c:pt idx="289">
                  <c:v>0.05</c:v>
                </c:pt>
                <c:pt idx="290">
                  <c:v>1.95</c:v>
                </c:pt>
                <c:pt idx="291">
                  <c:v>1.06</c:v>
                </c:pt>
                <c:pt idx="292">
                  <c:v>-0.56999999999999995</c:v>
                </c:pt>
                <c:pt idx="293">
                  <c:v>-0.95</c:v>
                </c:pt>
                <c:pt idx="294">
                  <c:v>-1</c:v>
                </c:pt>
                <c:pt idx="295">
                  <c:v>-0.77</c:v>
                </c:pt>
                <c:pt idx="296">
                  <c:v>0.65</c:v>
                </c:pt>
                <c:pt idx="297">
                  <c:v>1.1499999999999999</c:v>
                </c:pt>
                <c:pt idx="298">
                  <c:v>0.05</c:v>
                </c:pt>
                <c:pt idx="299">
                  <c:v>1.67</c:v>
                </c:pt>
                <c:pt idx="300">
                  <c:v>2.16</c:v>
                </c:pt>
                <c:pt idx="301">
                  <c:v>3.46</c:v>
                </c:pt>
                <c:pt idx="302">
                  <c:v>0.05</c:v>
                </c:pt>
                <c:pt idx="303">
                  <c:v>-0.25</c:v>
                </c:pt>
                <c:pt idx="304">
                  <c:v>-0.48</c:v>
                </c:pt>
                <c:pt idx="305">
                  <c:v>24.78</c:v>
                </c:pt>
                <c:pt idx="306">
                  <c:v>-0.71</c:v>
                </c:pt>
                <c:pt idx="307">
                  <c:v>0.82</c:v>
                </c:pt>
                <c:pt idx="308">
                  <c:v>1.72</c:v>
                </c:pt>
                <c:pt idx="309">
                  <c:v>3.13</c:v>
                </c:pt>
                <c:pt idx="310">
                  <c:v>4.8099999999999996</c:v>
                </c:pt>
                <c:pt idx="311">
                  <c:v>4.72</c:v>
                </c:pt>
                <c:pt idx="312">
                  <c:v>-1.55</c:v>
                </c:pt>
                <c:pt idx="313">
                  <c:v>-0.15</c:v>
                </c:pt>
                <c:pt idx="314">
                  <c:v>0.01</c:v>
                </c:pt>
                <c:pt idx="315">
                  <c:v>0.12</c:v>
                </c:pt>
                <c:pt idx="316">
                  <c:v>0.21</c:v>
                </c:pt>
                <c:pt idx="317">
                  <c:v>0.14000000000000001</c:v>
                </c:pt>
                <c:pt idx="318">
                  <c:v>0.21</c:v>
                </c:pt>
                <c:pt idx="319">
                  <c:v>0.05</c:v>
                </c:pt>
                <c:pt idx="320">
                  <c:v>0.28000000000000003</c:v>
                </c:pt>
                <c:pt idx="321">
                  <c:v>-0.12</c:v>
                </c:pt>
                <c:pt idx="322">
                  <c:v>-0.14000000000000001</c:v>
                </c:pt>
                <c:pt idx="323">
                  <c:v>0.06</c:v>
                </c:pt>
                <c:pt idx="324">
                  <c:v>0.14000000000000001</c:v>
                </c:pt>
                <c:pt idx="325">
                  <c:v>0.18</c:v>
                </c:pt>
                <c:pt idx="326">
                  <c:v>0.05</c:v>
                </c:pt>
                <c:pt idx="327">
                  <c:v>0.05</c:v>
                </c:pt>
                <c:pt idx="328">
                  <c:v>0.05</c:v>
                </c:pt>
                <c:pt idx="329">
                  <c:v>0.05</c:v>
                </c:pt>
                <c:pt idx="330">
                  <c:v>0.05</c:v>
                </c:pt>
                <c:pt idx="331">
                  <c:v>0.05</c:v>
                </c:pt>
                <c:pt idx="332">
                  <c:v>0.05</c:v>
                </c:pt>
                <c:pt idx="333">
                  <c:v>0.05</c:v>
                </c:pt>
                <c:pt idx="334">
                  <c:v>0.05</c:v>
                </c:pt>
                <c:pt idx="335">
                  <c:v>0.04</c:v>
                </c:pt>
                <c:pt idx="336">
                  <c:v>0.05</c:v>
                </c:pt>
                <c:pt idx="337">
                  <c:v>0.05</c:v>
                </c:pt>
                <c:pt idx="338">
                  <c:v>0.11</c:v>
                </c:pt>
                <c:pt idx="339">
                  <c:v>-2.62</c:v>
                </c:pt>
                <c:pt idx="340">
                  <c:v>0.31</c:v>
                </c:pt>
                <c:pt idx="341">
                  <c:v>0.31</c:v>
                </c:pt>
                <c:pt idx="342">
                  <c:v>0.32</c:v>
                </c:pt>
                <c:pt idx="343">
                  <c:v>0.36</c:v>
                </c:pt>
                <c:pt idx="344">
                  <c:v>1.02</c:v>
                </c:pt>
                <c:pt idx="345">
                  <c:v>1.37</c:v>
                </c:pt>
                <c:pt idx="346">
                  <c:v>1.28</c:v>
                </c:pt>
                <c:pt idx="347">
                  <c:v>0.21</c:v>
                </c:pt>
                <c:pt idx="348">
                  <c:v>0.42</c:v>
                </c:pt>
                <c:pt idx="349">
                  <c:v>0.35</c:v>
                </c:pt>
                <c:pt idx="350">
                  <c:v>0.4</c:v>
                </c:pt>
                <c:pt idx="351">
                  <c:v>-0.7</c:v>
                </c:pt>
                <c:pt idx="352">
                  <c:v>0.2</c:v>
                </c:pt>
                <c:pt idx="353">
                  <c:v>0.7</c:v>
                </c:pt>
                <c:pt idx="354">
                  <c:v>0.5</c:v>
                </c:pt>
                <c:pt idx="355">
                  <c:v>-0.1</c:v>
                </c:pt>
                <c:pt idx="356">
                  <c:v>-0.1</c:v>
                </c:pt>
                <c:pt idx="357">
                  <c:v>1</c:v>
                </c:pt>
                <c:pt idx="358">
                  <c:v>1.2</c:v>
                </c:pt>
                <c:pt idx="359">
                  <c:v>0.8</c:v>
                </c:pt>
                <c:pt idx="360">
                  <c:v>0.7</c:v>
                </c:pt>
                <c:pt idx="361">
                  <c:v>0.3</c:v>
                </c:pt>
                <c:pt idx="362">
                  <c:v>0</c:v>
                </c:pt>
                <c:pt idx="363">
                  <c:v>0.1</c:v>
                </c:pt>
                <c:pt idx="364">
                  <c:v>0</c:v>
                </c:pt>
                <c:pt idx="365">
                  <c:v>0</c:v>
                </c:pt>
                <c:pt idx="366">
                  <c:v>0</c:v>
                </c:pt>
                <c:pt idx="367">
                  <c:v>0</c:v>
                </c:pt>
                <c:pt idx="368">
                  <c:v>-0.1</c:v>
                </c:pt>
                <c:pt idx="369">
                  <c:v>0.1</c:v>
                </c:pt>
                <c:pt idx="370">
                  <c:v>0.2</c:v>
                </c:pt>
                <c:pt idx="371">
                  <c:v>0.5</c:v>
                </c:pt>
                <c:pt idx="372">
                  <c:v>0.3</c:v>
                </c:pt>
                <c:pt idx="373">
                  <c:v>0.2</c:v>
                </c:pt>
                <c:pt idx="374">
                  <c:v>-2.2000000000000002</c:v>
                </c:pt>
                <c:pt idx="375">
                  <c:v>0.5</c:v>
                </c:pt>
                <c:pt idx="376">
                  <c:v>-0.2</c:v>
                </c:pt>
                <c:pt idx="377">
                  <c:v>-0.8</c:v>
                </c:pt>
                <c:pt idx="378">
                  <c:v>1.2</c:v>
                </c:pt>
                <c:pt idx="379">
                  <c:v>48.5</c:v>
                </c:pt>
                <c:pt idx="380">
                  <c:v>-1.2</c:v>
                </c:pt>
                <c:pt idx="381">
                  <c:v>-4.5999999999999996</c:v>
                </c:pt>
                <c:pt idx="382">
                  <c:v>37.1</c:v>
                </c:pt>
                <c:pt idx="383">
                  <c:v>0.3</c:v>
                </c:pt>
                <c:pt idx="384">
                  <c:v>-16.100000000000001</c:v>
                </c:pt>
                <c:pt idx="385">
                  <c:v>-2.6</c:v>
                </c:pt>
                <c:pt idx="386">
                  <c:v>0.85</c:v>
                </c:pt>
                <c:pt idx="387">
                  <c:v>1.03</c:v>
                </c:pt>
                <c:pt idx="388">
                  <c:v>0.15</c:v>
                </c:pt>
                <c:pt idx="389">
                  <c:v>0.09</c:v>
                </c:pt>
                <c:pt idx="390">
                  <c:v>0.47</c:v>
                </c:pt>
                <c:pt idx="391">
                  <c:v>0.77</c:v>
                </c:pt>
                <c:pt idx="392">
                  <c:v>0.85</c:v>
                </c:pt>
                <c:pt idx="393">
                  <c:v>0.21</c:v>
                </c:pt>
                <c:pt idx="394">
                  <c:v>0.36</c:v>
                </c:pt>
                <c:pt idx="395">
                  <c:v>0.5</c:v>
                </c:pt>
                <c:pt idx="396">
                  <c:v>1.19</c:v>
                </c:pt>
                <c:pt idx="397">
                  <c:v>1.37</c:v>
                </c:pt>
                <c:pt idx="398">
                  <c:v>3.4</c:v>
                </c:pt>
                <c:pt idx="399">
                  <c:v>3.25</c:v>
                </c:pt>
                <c:pt idx="400">
                  <c:v>1.41</c:v>
                </c:pt>
                <c:pt idx="401">
                  <c:v>-0.53</c:v>
                </c:pt>
                <c:pt idx="402">
                  <c:v>-0.65</c:v>
                </c:pt>
                <c:pt idx="403">
                  <c:v>-1.29</c:v>
                </c:pt>
                <c:pt idx="404">
                  <c:v>-1.22</c:v>
                </c:pt>
                <c:pt idx="405">
                  <c:v>-1.44</c:v>
                </c:pt>
                <c:pt idx="406">
                  <c:v>-1.99</c:v>
                </c:pt>
                <c:pt idx="407">
                  <c:v>-0.74</c:v>
                </c:pt>
                <c:pt idx="408">
                  <c:v>0.7</c:v>
                </c:pt>
                <c:pt idx="409">
                  <c:v>0</c:v>
                </c:pt>
                <c:pt idx="410">
                  <c:v>1.76</c:v>
                </c:pt>
                <c:pt idx="411">
                  <c:v>1.42</c:v>
                </c:pt>
                <c:pt idx="412">
                  <c:v>2.08</c:v>
                </c:pt>
                <c:pt idx="413">
                  <c:v>1.24</c:v>
                </c:pt>
                <c:pt idx="414">
                  <c:v>0.16</c:v>
                </c:pt>
                <c:pt idx="415">
                  <c:v>0.4</c:v>
                </c:pt>
                <c:pt idx="416">
                  <c:v>0.12</c:v>
                </c:pt>
                <c:pt idx="417">
                  <c:v>0.11</c:v>
                </c:pt>
                <c:pt idx="418">
                  <c:v>0.17</c:v>
                </c:pt>
                <c:pt idx="419">
                  <c:v>1.57</c:v>
                </c:pt>
                <c:pt idx="420">
                  <c:v>0.43</c:v>
                </c:pt>
                <c:pt idx="421">
                  <c:v>0.95</c:v>
                </c:pt>
                <c:pt idx="422">
                  <c:v>0.05</c:v>
                </c:pt>
                <c:pt idx="423">
                  <c:v>0.05</c:v>
                </c:pt>
                <c:pt idx="424">
                  <c:v>0.05</c:v>
                </c:pt>
                <c:pt idx="425">
                  <c:v>0.05</c:v>
                </c:pt>
                <c:pt idx="426">
                  <c:v>0.05</c:v>
                </c:pt>
                <c:pt idx="427">
                  <c:v>0.05</c:v>
                </c:pt>
                <c:pt idx="428">
                  <c:v>0.05</c:v>
                </c:pt>
                <c:pt idx="429">
                  <c:v>0.05</c:v>
                </c:pt>
                <c:pt idx="430">
                  <c:v>0.05</c:v>
                </c:pt>
                <c:pt idx="431">
                  <c:v>0.05</c:v>
                </c:pt>
                <c:pt idx="432">
                  <c:v>0.05</c:v>
                </c:pt>
                <c:pt idx="433">
                  <c:v>0.05</c:v>
                </c:pt>
                <c:pt idx="434">
                  <c:v>0.1</c:v>
                </c:pt>
                <c:pt idx="435">
                  <c:v>0.1</c:v>
                </c:pt>
                <c:pt idx="436">
                  <c:v>0.9</c:v>
                </c:pt>
                <c:pt idx="437">
                  <c:v>0.3</c:v>
                </c:pt>
                <c:pt idx="438">
                  <c:v>0.1</c:v>
                </c:pt>
                <c:pt idx="439">
                  <c:v>0.1</c:v>
                </c:pt>
                <c:pt idx="440">
                  <c:v>0.3</c:v>
                </c:pt>
                <c:pt idx="441">
                  <c:v>-0.2</c:v>
                </c:pt>
                <c:pt idx="442">
                  <c:v>-0.3</c:v>
                </c:pt>
                <c:pt idx="443">
                  <c:v>1.1000000000000001</c:v>
                </c:pt>
                <c:pt idx="444">
                  <c:v>0.8</c:v>
                </c:pt>
                <c:pt idx="445">
                  <c:v>0.1</c:v>
                </c:pt>
                <c:pt idx="446">
                  <c:v>0.17</c:v>
                </c:pt>
                <c:pt idx="447">
                  <c:v>0.62</c:v>
                </c:pt>
                <c:pt idx="448">
                  <c:v>0.6</c:v>
                </c:pt>
                <c:pt idx="449">
                  <c:v>0.61</c:v>
                </c:pt>
                <c:pt idx="450">
                  <c:v>0.67</c:v>
                </c:pt>
                <c:pt idx="451">
                  <c:v>0.26</c:v>
                </c:pt>
                <c:pt idx="452">
                  <c:v>0.31</c:v>
                </c:pt>
                <c:pt idx="453">
                  <c:v>0.15</c:v>
                </c:pt>
                <c:pt idx="454">
                  <c:v>-0.02</c:v>
                </c:pt>
                <c:pt idx="455">
                  <c:v>-0.13</c:v>
                </c:pt>
                <c:pt idx="456">
                  <c:v>-0.3</c:v>
                </c:pt>
                <c:pt idx="457">
                  <c:v>-0.36</c:v>
                </c:pt>
                <c:pt idx="458">
                  <c:v>0.52</c:v>
                </c:pt>
                <c:pt idx="459">
                  <c:v>0.72</c:v>
                </c:pt>
                <c:pt idx="460">
                  <c:v>0.64</c:v>
                </c:pt>
                <c:pt idx="461">
                  <c:v>0.46</c:v>
                </c:pt>
                <c:pt idx="462">
                  <c:v>0.36</c:v>
                </c:pt>
                <c:pt idx="463">
                  <c:v>0.56999999999999995</c:v>
                </c:pt>
                <c:pt idx="464">
                  <c:v>0.57999999999999996</c:v>
                </c:pt>
                <c:pt idx="465">
                  <c:v>0.42</c:v>
                </c:pt>
                <c:pt idx="466">
                  <c:v>0.49</c:v>
                </c:pt>
                <c:pt idx="467">
                  <c:v>1.28</c:v>
                </c:pt>
                <c:pt idx="468">
                  <c:v>0.84</c:v>
                </c:pt>
                <c:pt idx="469">
                  <c:v>0.97</c:v>
                </c:pt>
                <c:pt idx="470">
                  <c:v>0.38</c:v>
                </c:pt>
                <c:pt idx="471">
                  <c:v>0.25</c:v>
                </c:pt>
                <c:pt idx="472">
                  <c:v>0.27</c:v>
                </c:pt>
                <c:pt idx="473">
                  <c:v>0.43</c:v>
                </c:pt>
                <c:pt idx="474">
                  <c:v>0.15</c:v>
                </c:pt>
                <c:pt idx="475">
                  <c:v>0.11</c:v>
                </c:pt>
                <c:pt idx="476">
                  <c:v>0.11</c:v>
                </c:pt>
                <c:pt idx="477">
                  <c:v>0.52</c:v>
                </c:pt>
                <c:pt idx="478">
                  <c:v>0.53</c:v>
                </c:pt>
                <c:pt idx="479">
                  <c:v>0.11</c:v>
                </c:pt>
                <c:pt idx="480">
                  <c:v>0.64</c:v>
                </c:pt>
                <c:pt idx="481">
                  <c:v>0.41</c:v>
                </c:pt>
                <c:pt idx="482">
                  <c:v>-0.42</c:v>
                </c:pt>
                <c:pt idx="483">
                  <c:v>-0.52</c:v>
                </c:pt>
                <c:pt idx="484">
                  <c:v>-0.72</c:v>
                </c:pt>
                <c:pt idx="485">
                  <c:v>0.08</c:v>
                </c:pt>
                <c:pt idx="486">
                  <c:v>66.540000000000006</c:v>
                </c:pt>
                <c:pt idx="487">
                  <c:v>-0.06</c:v>
                </c:pt>
                <c:pt idx="488">
                  <c:v>0.49</c:v>
                </c:pt>
                <c:pt idx="489">
                  <c:v>0.44</c:v>
                </c:pt>
                <c:pt idx="490">
                  <c:v>0.1</c:v>
                </c:pt>
                <c:pt idx="491">
                  <c:v>-0.62</c:v>
                </c:pt>
                <c:pt idx="492">
                  <c:v>1.05</c:v>
                </c:pt>
                <c:pt idx="493">
                  <c:v>1.31</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-0.25</c:v>
                </c:pt>
                <c:pt idx="507">
                  <c:v>-0.61</c:v>
                </c:pt>
                <c:pt idx="508">
                  <c:v>148.11000000000001</c:v>
                </c:pt>
                <c:pt idx="509">
                  <c:v>-7.0000000000000007E-2</c:v>
                </c:pt>
                <c:pt idx="510">
                  <c:v>0.6</c:v>
                </c:pt>
                <c:pt idx="511">
                  <c:v>0.9</c:v>
                </c:pt>
                <c:pt idx="512">
                  <c:v>1.1499999999999999</c:v>
                </c:pt>
                <c:pt idx="513">
                  <c:v>0.17</c:v>
                </c:pt>
                <c:pt idx="514">
                  <c:v>0.23</c:v>
                </c:pt>
                <c:pt idx="515">
                  <c:v>0.38</c:v>
                </c:pt>
                <c:pt idx="516">
                  <c:v>0.56999999999999995</c:v>
                </c:pt>
                <c:pt idx="517">
                  <c:v>0.59</c:v>
                </c:pt>
                <c:pt idx="518">
                  <c:v>2.2999999999999998</c:v>
                </c:pt>
                <c:pt idx="519">
                  <c:v>1.35</c:v>
                </c:pt>
                <c:pt idx="520">
                  <c:v>2.5</c:v>
                </c:pt>
                <c:pt idx="521">
                  <c:v>49.64</c:v>
                </c:pt>
                <c:pt idx="522">
                  <c:v>3</c:v>
                </c:pt>
                <c:pt idx="523">
                  <c:v>3.66</c:v>
                </c:pt>
                <c:pt idx="524">
                  <c:v>1.88</c:v>
                </c:pt>
                <c:pt idx="525">
                  <c:v>46.19</c:v>
                </c:pt>
                <c:pt idx="526">
                  <c:v>1.01</c:v>
                </c:pt>
                <c:pt idx="527">
                  <c:v>3.06</c:v>
                </c:pt>
                <c:pt idx="528">
                  <c:v>4.1399999999999997</c:v>
                </c:pt>
                <c:pt idx="529">
                  <c:v>1.85</c:v>
                </c:pt>
                <c:pt idx="530">
                  <c:v>7.5</c:v>
                </c:pt>
                <c:pt idx="531">
                  <c:v>4.4000000000000004</c:v>
                </c:pt>
                <c:pt idx="532">
                  <c:v>0.1</c:v>
                </c:pt>
                <c:pt idx="533">
                  <c:v>0.2</c:v>
                </c:pt>
                <c:pt idx="534">
                  <c:v>0.3</c:v>
                </c:pt>
                <c:pt idx="535">
                  <c:v>0.2</c:v>
                </c:pt>
                <c:pt idx="536">
                  <c:v>-0.4</c:v>
                </c:pt>
                <c:pt idx="537">
                  <c:v>0.2</c:v>
                </c:pt>
                <c:pt idx="538">
                  <c:v>0.2</c:v>
                </c:pt>
                <c:pt idx="539">
                  <c:v>0.8</c:v>
                </c:pt>
                <c:pt idx="540">
                  <c:v>0.3</c:v>
                </c:pt>
                <c:pt idx="541">
                  <c:v>0.6</c:v>
                </c:pt>
                <c:pt idx="542">
                  <c:v>0.23</c:v>
                </c:pt>
                <c:pt idx="543">
                  <c:v>0.24</c:v>
                </c:pt>
                <c:pt idx="544">
                  <c:v>0.37</c:v>
                </c:pt>
                <c:pt idx="545">
                  <c:v>0.28999999999999998</c:v>
                </c:pt>
                <c:pt idx="546">
                  <c:v>0.41</c:v>
                </c:pt>
                <c:pt idx="547">
                  <c:v>0.34</c:v>
                </c:pt>
                <c:pt idx="548">
                  <c:v>0.4</c:v>
                </c:pt>
                <c:pt idx="549">
                  <c:v>0.39</c:v>
                </c:pt>
                <c:pt idx="550">
                  <c:v>0.47</c:v>
                </c:pt>
                <c:pt idx="551">
                  <c:v>0.27</c:v>
                </c:pt>
                <c:pt idx="552">
                  <c:v>0.37</c:v>
                </c:pt>
                <c:pt idx="553">
                  <c:v>0.02</c:v>
                </c:pt>
                <c:pt idx="554">
                  <c:v>0.24</c:v>
                </c:pt>
                <c:pt idx="555">
                  <c:v>0.03</c:v>
                </c:pt>
                <c:pt idx="556">
                  <c:v>-0.18</c:v>
                </c:pt>
                <c:pt idx="557">
                  <c:v>0.03</c:v>
                </c:pt>
                <c:pt idx="558">
                  <c:v>0.81</c:v>
                </c:pt>
                <c:pt idx="559">
                  <c:v>0.05</c:v>
                </c:pt>
                <c:pt idx="560">
                  <c:v>7.0000000000000007E-2</c:v>
                </c:pt>
                <c:pt idx="561">
                  <c:v>0.13</c:v>
                </c:pt>
                <c:pt idx="562">
                  <c:v>0.06</c:v>
                </c:pt>
                <c:pt idx="563">
                  <c:v>0.06</c:v>
                </c:pt>
                <c:pt idx="564">
                  <c:v>0.01</c:v>
                </c:pt>
                <c:pt idx="565">
                  <c:v>0.05</c:v>
                </c:pt>
                <c:pt idx="566">
                  <c:v>0.1</c:v>
                </c:pt>
                <c:pt idx="567">
                  <c:v>0.14000000000000001</c:v>
                </c:pt>
                <c:pt idx="568">
                  <c:v>0.05</c:v>
                </c:pt>
                <c:pt idx="569">
                  <c:v>0.06</c:v>
                </c:pt>
                <c:pt idx="570">
                  <c:v>0.08</c:v>
                </c:pt>
                <c:pt idx="571">
                  <c:v>0.41</c:v>
                </c:pt>
                <c:pt idx="572">
                  <c:v>0.08</c:v>
                </c:pt>
                <c:pt idx="573">
                  <c:v>0.19</c:v>
                </c:pt>
                <c:pt idx="574">
                  <c:v>0.09</c:v>
                </c:pt>
                <c:pt idx="575">
                  <c:v>-0.17</c:v>
                </c:pt>
                <c:pt idx="576">
                  <c:v>0.11</c:v>
                </c:pt>
                <c:pt idx="577">
                  <c:v>1</c:v>
                </c:pt>
                <c:pt idx="578">
                  <c:v>14.93</c:v>
                </c:pt>
                <c:pt idx="579">
                  <c:v>1.87</c:v>
                </c:pt>
                <c:pt idx="580">
                  <c:v>3.49</c:v>
                </c:pt>
                <c:pt idx="581">
                  <c:v>0.05</c:v>
                </c:pt>
                <c:pt idx="582">
                  <c:v>0.26</c:v>
                </c:pt>
                <c:pt idx="583">
                  <c:v>58.78</c:v>
                </c:pt>
                <c:pt idx="584">
                  <c:v>0.98</c:v>
                </c:pt>
                <c:pt idx="585">
                  <c:v>0.98</c:v>
                </c:pt>
                <c:pt idx="586">
                  <c:v>0.98</c:v>
                </c:pt>
                <c:pt idx="587">
                  <c:v>1.27</c:v>
                </c:pt>
                <c:pt idx="588">
                  <c:v>-2.2200000000000002</c:v>
                </c:pt>
                <c:pt idx="589">
                  <c:v>1.8</c:v>
                </c:pt>
                <c:pt idx="590">
                  <c:v>1.1000000000000001</c:v>
                </c:pt>
                <c:pt idx="591">
                  <c:v>0.2</c:v>
                </c:pt>
                <c:pt idx="592">
                  <c:v>0</c:v>
                </c:pt>
                <c:pt idx="593">
                  <c:v>0.5</c:v>
                </c:pt>
                <c:pt idx="594">
                  <c:v>0</c:v>
                </c:pt>
                <c:pt idx="595">
                  <c:v>0</c:v>
                </c:pt>
                <c:pt idx="596">
                  <c:v>0</c:v>
                </c:pt>
                <c:pt idx="597">
                  <c:v>0.2</c:v>
                </c:pt>
                <c:pt idx="598">
                  <c:v>0.5</c:v>
                </c:pt>
                <c:pt idx="599">
                  <c:v>0</c:v>
                </c:pt>
                <c:pt idx="600">
                  <c:v>0</c:v>
                </c:pt>
                <c:pt idx="601">
                  <c:v>0</c:v>
                </c:pt>
                <c:pt idx="602">
                  <c:v>0</c:v>
                </c:pt>
              </c:numCache>
            </c:numRef>
          </c:val>
          <c:smooth val="0"/>
          <c:extLst>
            <c:ext xmlns:c16="http://schemas.microsoft.com/office/drawing/2014/chart" uri="{C3380CC4-5D6E-409C-BE32-E72D297353CC}">
              <c16:uniqueId val="{00000001-ECB3-4AA5-ADC4-E4C757D454C0}"/>
            </c:ext>
          </c:extLst>
        </c:ser>
        <c:dLbls>
          <c:showLegendKey val="0"/>
          <c:showVal val="0"/>
          <c:showCatName val="0"/>
          <c:showSerName val="0"/>
          <c:showPercent val="0"/>
          <c:showBubbleSize val="0"/>
        </c:dLbls>
        <c:marker val="1"/>
        <c:smooth val="0"/>
        <c:axId val="171341312"/>
        <c:axId val="171342848"/>
      </c:lineChart>
      <c:catAx>
        <c:axId val="171341312"/>
        <c:scaling>
          <c:orientation val="minMax"/>
        </c:scaling>
        <c:delete val="0"/>
        <c:axPos val="b"/>
        <c:majorGridlines/>
        <c:numFmt formatCode="General" sourceLinked="0"/>
        <c:majorTickMark val="none"/>
        <c:minorTickMark val="none"/>
        <c:tickLblPos val="nextTo"/>
        <c:txPr>
          <a:bodyPr/>
          <a:lstStyle/>
          <a:p>
            <a:pPr>
              <a:defRPr sz="1200" b="1" i="0" baseline="0"/>
            </a:pPr>
            <a:endParaRPr lang="en-US"/>
          </a:p>
        </c:txPr>
        <c:crossAx val="171342848"/>
        <c:crosses val="autoZero"/>
        <c:auto val="1"/>
        <c:lblAlgn val="ctr"/>
        <c:lblOffset val="100"/>
        <c:tickLblSkip val="12"/>
        <c:tickMarkSkip val="12"/>
        <c:noMultiLvlLbl val="0"/>
      </c:catAx>
      <c:valAx>
        <c:axId val="171342848"/>
        <c:scaling>
          <c:orientation val="minMax"/>
          <c:max val="5"/>
          <c:min val="-5"/>
        </c:scaling>
        <c:delete val="0"/>
        <c:axPos val="l"/>
        <c:majorGridlines/>
        <c:title>
          <c:tx>
            <c:rich>
              <a:bodyPr/>
              <a:lstStyle/>
              <a:p>
                <a:pPr>
                  <a:defRPr/>
                </a:pPr>
                <a:r>
                  <a:rPr lang="en-US"/>
                  <a:t>nT</a:t>
                </a:r>
              </a:p>
            </c:rich>
          </c:tx>
          <c:overlay val="0"/>
        </c:title>
        <c:numFmt formatCode="General" sourceLinked="1"/>
        <c:majorTickMark val="none"/>
        <c:minorTickMark val="none"/>
        <c:tickLblPos val="nextTo"/>
        <c:crossAx val="171341312"/>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a:t>Min and max (Z)</a:t>
            </a:r>
          </a:p>
        </c:rich>
      </c:tx>
      <c:overlay val="0"/>
    </c:title>
    <c:autoTitleDeleted val="0"/>
    <c:plotArea>
      <c:layout>
        <c:manualLayout>
          <c:layoutTarget val="inner"/>
          <c:xMode val="edge"/>
          <c:yMode val="edge"/>
          <c:x val="4.4852204959558169E-2"/>
          <c:y val="0.19480351414406533"/>
          <c:w val="0.93629499305514885"/>
          <c:h val="0.75379593175853021"/>
        </c:manualLayout>
      </c:layout>
      <c:lineChart>
        <c:grouping val="standard"/>
        <c:varyColors val="0"/>
        <c:ser>
          <c:idx val="0"/>
          <c:order val="0"/>
          <c:spPr>
            <a:ln w="25400"/>
          </c:spPr>
          <c:marker>
            <c:symbol val="none"/>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'2015ByMonth'!$AA$2:$AA$604</c:f>
              <c:numCache>
                <c:formatCode>General</c:formatCode>
                <c:ptCount val="603"/>
                <c:pt idx="0">
                  <c:v>-0.2</c:v>
                </c:pt>
                <c:pt idx="1">
                  <c:v>0</c:v>
                </c:pt>
                <c:pt idx="2">
                  <c:v>0</c:v>
                </c:pt>
                <c:pt idx="3">
                  <c:v>0.1</c:v>
                </c:pt>
                <c:pt idx="4">
                  <c:v>0</c:v>
                </c:pt>
                <c:pt idx="5">
                  <c:v>0</c:v>
                </c:pt>
                <c:pt idx="6">
                  <c:v>-1</c:v>
                </c:pt>
                <c:pt idx="7">
                  <c:v>-1.4</c:v>
                </c:pt>
                <c:pt idx="8">
                  <c:v>0</c:v>
                </c:pt>
                <c:pt idx="9">
                  <c:v>0</c:v>
                </c:pt>
                <c:pt idx="10">
                  <c:v>0</c:v>
                </c:pt>
                <c:pt idx="11">
                  <c:v>0</c:v>
                </c:pt>
                <c:pt idx="12">
                  <c:v>-0.05</c:v>
                </c:pt>
                <c:pt idx="13">
                  <c:v>-0.05</c:v>
                </c:pt>
                <c:pt idx="14">
                  <c:v>-22.08</c:v>
                </c:pt>
                <c:pt idx="15">
                  <c:v>-0.05</c:v>
                </c:pt>
                <c:pt idx="16">
                  <c:v>-0.05</c:v>
                </c:pt>
                <c:pt idx="17">
                  <c:v>-0.04</c:v>
                </c:pt>
                <c:pt idx="18">
                  <c:v>-0.05</c:v>
                </c:pt>
                <c:pt idx="19">
                  <c:v>-0.05</c:v>
                </c:pt>
                <c:pt idx="20">
                  <c:v>-0.05</c:v>
                </c:pt>
                <c:pt idx="21">
                  <c:v>-0.05</c:v>
                </c:pt>
                <c:pt idx="22">
                  <c:v>-0.05</c:v>
                </c:pt>
                <c:pt idx="23">
                  <c:v>-0.05</c:v>
                </c:pt>
                <c:pt idx="24">
                  <c:v>-0.9</c:v>
                </c:pt>
                <c:pt idx="25">
                  <c:v>-0.9</c:v>
                </c:pt>
                <c:pt idx="26">
                  <c:v>-0.1</c:v>
                </c:pt>
                <c:pt idx="27">
                  <c:v>-0.1</c:v>
                </c:pt>
                <c:pt idx="28">
                  <c:v>0</c:v>
                </c:pt>
                <c:pt idx="29">
                  <c:v>0.1</c:v>
                </c:pt>
                <c:pt idx="30">
                  <c:v>0.6</c:v>
                </c:pt>
                <c:pt idx="31">
                  <c:v>2.1</c:v>
                </c:pt>
                <c:pt idx="32">
                  <c:v>3.5</c:v>
                </c:pt>
                <c:pt idx="33">
                  <c:v>3.1</c:v>
                </c:pt>
                <c:pt idx="34">
                  <c:v>-2.5</c:v>
                </c:pt>
                <c:pt idx="35">
                  <c:v>-3.5</c:v>
                </c:pt>
                <c:pt idx="36">
                  <c:v>-0.04</c:v>
                </c:pt>
                <c:pt idx="37">
                  <c:v>0.23</c:v>
                </c:pt>
                <c:pt idx="38">
                  <c:v>-0.04</c:v>
                </c:pt>
                <c:pt idx="39">
                  <c:v>-2.4500000000000002</c:v>
                </c:pt>
                <c:pt idx="40">
                  <c:v>-0.65</c:v>
                </c:pt>
                <c:pt idx="41">
                  <c:v>-1.19</c:v>
                </c:pt>
                <c:pt idx="42">
                  <c:v>-0.56000000000000005</c:v>
                </c:pt>
                <c:pt idx="43">
                  <c:v>-0.28000000000000003</c:v>
                </c:pt>
                <c:pt idx="44">
                  <c:v>-0.09</c:v>
                </c:pt>
                <c:pt idx="45">
                  <c:v>-0.12</c:v>
                </c:pt>
                <c:pt idx="46">
                  <c:v>-0.08</c:v>
                </c:pt>
                <c:pt idx="47">
                  <c:v>-0.24</c:v>
                </c:pt>
                <c:pt idx="48">
                  <c:v>-0.4</c:v>
                </c:pt>
                <c:pt idx="49">
                  <c:v>-0.4</c:v>
                </c:pt>
                <c:pt idx="50">
                  <c:v>-0.3</c:v>
                </c:pt>
                <c:pt idx="51">
                  <c:v>-0.2</c:v>
                </c:pt>
                <c:pt idx="52">
                  <c:v>-0.2</c:v>
                </c:pt>
                <c:pt idx="53">
                  <c:v>0</c:v>
                </c:pt>
                <c:pt idx="54">
                  <c:v>-0.3</c:v>
                </c:pt>
                <c:pt idx="55">
                  <c:v>-0.2</c:v>
                </c:pt>
                <c:pt idx="56">
                  <c:v>-0.4</c:v>
                </c:pt>
                <c:pt idx="57">
                  <c:v>-0.4</c:v>
                </c:pt>
                <c:pt idx="58">
                  <c:v>-0.5</c:v>
                </c:pt>
                <c:pt idx="59">
                  <c:v>-0.5</c:v>
                </c:pt>
                <c:pt idx="60">
                  <c:v>-0.2</c:v>
                </c:pt>
                <c:pt idx="61">
                  <c:v>-0.6</c:v>
                </c:pt>
                <c:pt idx="62">
                  <c:v>-0.3</c:v>
                </c:pt>
                <c:pt idx="63">
                  <c:v>-0.2</c:v>
                </c:pt>
                <c:pt idx="64">
                  <c:v>-0.4</c:v>
                </c:pt>
                <c:pt idx="65">
                  <c:v>-0.4</c:v>
                </c:pt>
                <c:pt idx="66">
                  <c:v>-0.4</c:v>
                </c:pt>
                <c:pt idx="67">
                  <c:v>-0.2</c:v>
                </c:pt>
                <c:pt idx="68">
                  <c:v>-0.3</c:v>
                </c:pt>
                <c:pt idx="69">
                  <c:v>-0.2</c:v>
                </c:pt>
                <c:pt idx="70">
                  <c:v>-0.2</c:v>
                </c:pt>
                <c:pt idx="71">
                  <c:v>-0.4</c:v>
                </c:pt>
                <c:pt idx="72">
                  <c:v>-1.3</c:v>
                </c:pt>
                <c:pt idx="73">
                  <c:v>-0.5</c:v>
                </c:pt>
                <c:pt idx="74">
                  <c:v>-0.3</c:v>
                </c:pt>
                <c:pt idx="75">
                  <c:v>-0.1</c:v>
                </c:pt>
                <c:pt idx="76">
                  <c:v>0</c:v>
                </c:pt>
                <c:pt idx="77">
                  <c:v>-0.2</c:v>
                </c:pt>
                <c:pt idx="78">
                  <c:v>0</c:v>
                </c:pt>
                <c:pt idx="79">
                  <c:v>-0.1</c:v>
                </c:pt>
                <c:pt idx="80">
                  <c:v>-0.1</c:v>
                </c:pt>
                <c:pt idx="81">
                  <c:v>0</c:v>
                </c:pt>
                <c:pt idx="82">
                  <c:v>0</c:v>
                </c:pt>
                <c:pt idx="83">
                  <c:v>-0.3</c:v>
                </c:pt>
                <c:pt idx="84">
                  <c:v>0.3</c:v>
                </c:pt>
                <c:pt idx="85">
                  <c:v>0.3</c:v>
                </c:pt>
                <c:pt idx="86">
                  <c:v>0.3</c:v>
                </c:pt>
                <c:pt idx="87">
                  <c:v>0.3</c:v>
                </c:pt>
                <c:pt idx="88">
                  <c:v>0.28999999999999998</c:v>
                </c:pt>
                <c:pt idx="89">
                  <c:v>0.3</c:v>
                </c:pt>
                <c:pt idx="90">
                  <c:v>0.21</c:v>
                </c:pt>
                <c:pt idx="91">
                  <c:v>-0.42</c:v>
                </c:pt>
                <c:pt idx="92">
                  <c:v>-1.34</c:v>
                </c:pt>
                <c:pt idx="93">
                  <c:v>-2.2400000000000002</c:v>
                </c:pt>
                <c:pt idx="94">
                  <c:v>-0.17</c:v>
                </c:pt>
                <c:pt idx="95">
                  <c:v>-0.54</c:v>
                </c:pt>
                <c:pt idx="96">
                  <c:v>-1</c:v>
                </c:pt>
                <c:pt idx="97">
                  <c:v>-0.3</c:v>
                </c:pt>
                <c:pt idx="98">
                  <c:v>-1.1000000000000001</c:v>
                </c:pt>
                <c:pt idx="99">
                  <c:v>-0.1</c:v>
                </c:pt>
                <c:pt idx="100">
                  <c:v>-0.2</c:v>
                </c:pt>
                <c:pt idx="101">
                  <c:v>-0.8</c:v>
                </c:pt>
                <c:pt idx="102">
                  <c:v>-1.2</c:v>
                </c:pt>
                <c:pt idx="103">
                  <c:v>-1</c:v>
                </c:pt>
                <c:pt idx="104">
                  <c:v>0</c:v>
                </c:pt>
                <c:pt idx="105">
                  <c:v>-0.5</c:v>
                </c:pt>
                <c:pt idx="106">
                  <c:v>-1.3</c:v>
                </c:pt>
                <c:pt idx="107">
                  <c:v>-0.6</c:v>
                </c:pt>
                <c:pt idx="108">
                  <c:v>-0.19</c:v>
                </c:pt>
                <c:pt idx="109">
                  <c:v>-0.2</c:v>
                </c:pt>
                <c:pt idx="110">
                  <c:v>-0.47</c:v>
                </c:pt>
                <c:pt idx="111">
                  <c:v>-0.9</c:v>
                </c:pt>
                <c:pt idx="112">
                  <c:v>-0.91</c:v>
                </c:pt>
                <c:pt idx="113">
                  <c:v>-0.14000000000000001</c:v>
                </c:pt>
                <c:pt idx="114">
                  <c:v>-0.01</c:v>
                </c:pt>
                <c:pt idx="115">
                  <c:v>0.08</c:v>
                </c:pt>
                <c:pt idx="116">
                  <c:v>0.27</c:v>
                </c:pt>
                <c:pt idx="117">
                  <c:v>-0.42</c:v>
                </c:pt>
                <c:pt idx="118">
                  <c:v>-0.23</c:v>
                </c:pt>
                <c:pt idx="119">
                  <c:v>-0.87</c:v>
                </c:pt>
                <c:pt idx="120">
                  <c:v>0.7</c:v>
                </c:pt>
                <c:pt idx="121">
                  <c:v>0.5</c:v>
                </c:pt>
                <c:pt idx="122">
                  <c:v>0.7</c:v>
                </c:pt>
                <c:pt idx="123">
                  <c:v>0.1</c:v>
                </c:pt>
                <c:pt idx="124">
                  <c:v>-1</c:v>
                </c:pt>
                <c:pt idx="125">
                  <c:v>-0.4</c:v>
                </c:pt>
                <c:pt idx="126">
                  <c:v>-0.9</c:v>
                </c:pt>
                <c:pt idx="127">
                  <c:v>-1.2</c:v>
                </c:pt>
                <c:pt idx="128">
                  <c:v>-1.4</c:v>
                </c:pt>
                <c:pt idx="129">
                  <c:v>-1.6</c:v>
                </c:pt>
                <c:pt idx="130">
                  <c:v>-1.7</c:v>
                </c:pt>
                <c:pt idx="131">
                  <c:v>-1.6</c:v>
                </c:pt>
                <c:pt idx="132">
                  <c:v>-0.36</c:v>
                </c:pt>
                <c:pt idx="133">
                  <c:v>-0.35</c:v>
                </c:pt>
                <c:pt idx="134">
                  <c:v>-0.15</c:v>
                </c:pt>
                <c:pt idx="135">
                  <c:v>0.06</c:v>
                </c:pt>
                <c:pt idx="136">
                  <c:v>-0.15</c:v>
                </c:pt>
                <c:pt idx="137">
                  <c:v>-0.63</c:v>
                </c:pt>
                <c:pt idx="138">
                  <c:v>0.47</c:v>
                </c:pt>
                <c:pt idx="139">
                  <c:v>-1.98</c:v>
                </c:pt>
                <c:pt idx="140">
                  <c:v>-2.35</c:v>
                </c:pt>
                <c:pt idx="141">
                  <c:v>-2.34</c:v>
                </c:pt>
                <c:pt idx="142">
                  <c:v>-0.27</c:v>
                </c:pt>
                <c:pt idx="143">
                  <c:v>-0.7</c:v>
                </c:pt>
                <c:pt idx="144">
                  <c:v>-0.5</c:v>
                </c:pt>
                <c:pt idx="145">
                  <c:v>-164.3</c:v>
                </c:pt>
                <c:pt idx="146">
                  <c:v>-4.5</c:v>
                </c:pt>
                <c:pt idx="147">
                  <c:v>-14.5</c:v>
                </c:pt>
                <c:pt idx="148">
                  <c:v>-0.8</c:v>
                </c:pt>
                <c:pt idx="149">
                  <c:v>-0.8</c:v>
                </c:pt>
                <c:pt idx="150">
                  <c:v>3</c:v>
                </c:pt>
                <c:pt idx="151">
                  <c:v>-0.3</c:v>
                </c:pt>
                <c:pt idx="152">
                  <c:v>-0.2</c:v>
                </c:pt>
                <c:pt idx="153">
                  <c:v>0</c:v>
                </c:pt>
                <c:pt idx="154">
                  <c:v>-0.7</c:v>
                </c:pt>
                <c:pt idx="155">
                  <c:v>-0.44</c:v>
                </c:pt>
                <c:pt idx="156">
                  <c:v>-0.34</c:v>
                </c:pt>
                <c:pt idx="157">
                  <c:v>-0.2</c:v>
                </c:pt>
                <c:pt idx="158">
                  <c:v>-0.15</c:v>
                </c:pt>
                <c:pt idx="159">
                  <c:v>-0.21</c:v>
                </c:pt>
                <c:pt idx="160">
                  <c:v>-0.5</c:v>
                </c:pt>
                <c:pt idx="161">
                  <c:v>-0.18</c:v>
                </c:pt>
                <c:pt idx="162">
                  <c:v>-7.0000000000000007E-2</c:v>
                </c:pt>
                <c:pt idx="163">
                  <c:v>-0.2</c:v>
                </c:pt>
                <c:pt idx="164">
                  <c:v>-0.18</c:v>
                </c:pt>
                <c:pt idx="165">
                  <c:v>-0.2</c:v>
                </c:pt>
                <c:pt idx="166">
                  <c:v>-0.39</c:v>
                </c:pt>
                <c:pt idx="167">
                  <c:v>-0.2</c:v>
                </c:pt>
                <c:pt idx="168">
                  <c:v>0</c:v>
                </c:pt>
                <c:pt idx="169">
                  <c:v>-0.8</c:v>
                </c:pt>
                <c:pt idx="170">
                  <c:v>-0.8</c:v>
                </c:pt>
                <c:pt idx="171">
                  <c:v>-0.3</c:v>
                </c:pt>
                <c:pt idx="172">
                  <c:v>-0.3</c:v>
                </c:pt>
                <c:pt idx="173">
                  <c:v>-0.4</c:v>
                </c:pt>
                <c:pt idx="174">
                  <c:v>-0.4</c:v>
                </c:pt>
                <c:pt idx="175">
                  <c:v>-0.5</c:v>
                </c:pt>
                <c:pt idx="176">
                  <c:v>-0.5</c:v>
                </c:pt>
                <c:pt idx="177">
                  <c:v>-0.2</c:v>
                </c:pt>
                <c:pt idx="178">
                  <c:v>-0.6</c:v>
                </c:pt>
                <c:pt idx="179">
                  <c:v>-0.2</c:v>
                </c:pt>
                <c:pt idx="180">
                  <c:v>-0.2</c:v>
                </c:pt>
                <c:pt idx="181">
                  <c:v>-0.2</c:v>
                </c:pt>
                <c:pt idx="182">
                  <c:v>-0.1</c:v>
                </c:pt>
                <c:pt idx="183">
                  <c:v>-0.2</c:v>
                </c:pt>
                <c:pt idx="184">
                  <c:v>-0.4</c:v>
                </c:pt>
                <c:pt idx="185">
                  <c:v>0</c:v>
                </c:pt>
                <c:pt idx="186">
                  <c:v>-0.1</c:v>
                </c:pt>
                <c:pt idx="187">
                  <c:v>-0.2</c:v>
                </c:pt>
                <c:pt idx="188">
                  <c:v>-0.5</c:v>
                </c:pt>
                <c:pt idx="189">
                  <c:v>-0.3</c:v>
                </c:pt>
                <c:pt idx="190">
                  <c:v>-0.4</c:v>
                </c:pt>
                <c:pt idx="191">
                  <c:v>-0.56999999999999995</c:v>
                </c:pt>
                <c:pt idx="192">
                  <c:v>-0.56000000000000005</c:v>
                </c:pt>
                <c:pt idx="193">
                  <c:v>-0.81</c:v>
                </c:pt>
                <c:pt idx="194">
                  <c:v>-7.0000000000000007E-2</c:v>
                </c:pt>
                <c:pt idx="195">
                  <c:v>-7.0000000000000007E-2</c:v>
                </c:pt>
                <c:pt idx="196">
                  <c:v>-7.0000000000000007E-2</c:v>
                </c:pt>
                <c:pt idx="197">
                  <c:v>-7.0000000000000007E-2</c:v>
                </c:pt>
                <c:pt idx="198">
                  <c:v>-0.18</c:v>
                </c:pt>
                <c:pt idx="199">
                  <c:v>0.2</c:v>
                </c:pt>
                <c:pt idx="200">
                  <c:v>0.2</c:v>
                </c:pt>
                <c:pt idx="201">
                  <c:v>0.17</c:v>
                </c:pt>
                <c:pt idx="202">
                  <c:v>0.17</c:v>
                </c:pt>
                <c:pt idx="203">
                  <c:v>0.3</c:v>
                </c:pt>
                <c:pt idx="204">
                  <c:v>-0.09</c:v>
                </c:pt>
                <c:pt idx="205">
                  <c:v>-0.09</c:v>
                </c:pt>
                <c:pt idx="206">
                  <c:v>-0.12</c:v>
                </c:pt>
                <c:pt idx="207">
                  <c:v>0.01</c:v>
                </c:pt>
                <c:pt idx="208">
                  <c:v>0.16</c:v>
                </c:pt>
                <c:pt idx="209">
                  <c:v>0.26</c:v>
                </c:pt>
                <c:pt idx="210">
                  <c:v>0.01</c:v>
                </c:pt>
                <c:pt idx="211">
                  <c:v>-0.1</c:v>
                </c:pt>
                <c:pt idx="212">
                  <c:v>-0.5</c:v>
                </c:pt>
                <c:pt idx="213">
                  <c:v>-0.2</c:v>
                </c:pt>
                <c:pt idx="214">
                  <c:v>-0.1</c:v>
                </c:pt>
                <c:pt idx="215">
                  <c:v>-0.2</c:v>
                </c:pt>
                <c:pt idx="216">
                  <c:v>-0.1</c:v>
                </c:pt>
                <c:pt idx="217">
                  <c:v>-0.3</c:v>
                </c:pt>
                <c:pt idx="218">
                  <c:v>-0.1</c:v>
                </c:pt>
                <c:pt idx="219">
                  <c:v>-1.1000000000000001</c:v>
                </c:pt>
                <c:pt idx="220">
                  <c:v>-1.5</c:v>
                </c:pt>
                <c:pt idx="221">
                  <c:v>-0.2</c:v>
                </c:pt>
                <c:pt idx="222">
                  <c:v>-0.3</c:v>
                </c:pt>
                <c:pt idx="223">
                  <c:v>-0.3</c:v>
                </c:pt>
                <c:pt idx="224">
                  <c:v>-0.3</c:v>
                </c:pt>
                <c:pt idx="225">
                  <c:v>-0.5</c:v>
                </c:pt>
                <c:pt idx="226">
                  <c:v>-0.7</c:v>
                </c:pt>
                <c:pt idx="227">
                  <c:v>-0.8</c:v>
                </c:pt>
                <c:pt idx="228">
                  <c:v>-0.2</c:v>
                </c:pt>
                <c:pt idx="229">
                  <c:v>-0.3</c:v>
                </c:pt>
                <c:pt idx="230">
                  <c:v>-0.3</c:v>
                </c:pt>
                <c:pt idx="231">
                  <c:v>-0.2</c:v>
                </c:pt>
                <c:pt idx="232">
                  <c:v>-0.2</c:v>
                </c:pt>
                <c:pt idx="233">
                  <c:v>-0.1</c:v>
                </c:pt>
                <c:pt idx="234">
                  <c:v>-0.2</c:v>
                </c:pt>
                <c:pt idx="235">
                  <c:v>0.5</c:v>
                </c:pt>
                <c:pt idx="236">
                  <c:v>0.5</c:v>
                </c:pt>
                <c:pt idx="237">
                  <c:v>0.1</c:v>
                </c:pt>
                <c:pt idx="238">
                  <c:v>0.2</c:v>
                </c:pt>
                <c:pt idx="239">
                  <c:v>0.4</c:v>
                </c:pt>
                <c:pt idx="240">
                  <c:v>0.5</c:v>
                </c:pt>
                <c:pt idx="241">
                  <c:v>0.8</c:v>
                </c:pt>
                <c:pt idx="242">
                  <c:v>1.1000000000000001</c:v>
                </c:pt>
                <c:pt idx="243">
                  <c:v>1</c:v>
                </c:pt>
                <c:pt idx="244">
                  <c:v>1.2</c:v>
                </c:pt>
                <c:pt idx="245">
                  <c:v>1.3</c:v>
                </c:pt>
                <c:pt idx="246">
                  <c:v>1</c:v>
                </c:pt>
                <c:pt idx="247">
                  <c:v>-0.1</c:v>
                </c:pt>
                <c:pt idx="248">
                  <c:v>-0.3</c:v>
                </c:pt>
                <c:pt idx="249">
                  <c:v>-0.2</c:v>
                </c:pt>
                <c:pt idx="250">
                  <c:v>-0.1</c:v>
                </c:pt>
                <c:pt idx="251">
                  <c:v>-0.5</c:v>
                </c:pt>
                <c:pt idx="252">
                  <c:v>-0.4</c:v>
                </c:pt>
                <c:pt idx="253">
                  <c:v>-0.3</c:v>
                </c:pt>
                <c:pt idx="254">
                  <c:v>-0.2</c:v>
                </c:pt>
                <c:pt idx="255">
                  <c:v>-0.4</c:v>
                </c:pt>
                <c:pt idx="256">
                  <c:v>-0.1</c:v>
                </c:pt>
                <c:pt idx="257">
                  <c:v>-0.4</c:v>
                </c:pt>
                <c:pt idx="258">
                  <c:v>-0.2</c:v>
                </c:pt>
                <c:pt idx="259">
                  <c:v>-0.4</c:v>
                </c:pt>
                <c:pt idx="260">
                  <c:v>-0.2</c:v>
                </c:pt>
                <c:pt idx="261">
                  <c:v>-0.2</c:v>
                </c:pt>
                <c:pt idx="262">
                  <c:v>-5.7</c:v>
                </c:pt>
                <c:pt idx="263">
                  <c:v>-0.7</c:v>
                </c:pt>
                <c:pt idx="264">
                  <c:v>-1</c:v>
                </c:pt>
                <c:pt idx="265">
                  <c:v>-0.9</c:v>
                </c:pt>
                <c:pt idx="266">
                  <c:v>-0.4</c:v>
                </c:pt>
                <c:pt idx="267">
                  <c:v>-0.7</c:v>
                </c:pt>
                <c:pt idx="268">
                  <c:v>-2.4</c:v>
                </c:pt>
                <c:pt idx="269">
                  <c:v>0.6</c:v>
                </c:pt>
                <c:pt idx="270">
                  <c:v>-0.2</c:v>
                </c:pt>
                <c:pt idx="271">
                  <c:v>-0.1</c:v>
                </c:pt>
                <c:pt idx="272">
                  <c:v>-0.3</c:v>
                </c:pt>
                <c:pt idx="273">
                  <c:v>-0.4</c:v>
                </c:pt>
                <c:pt idx="274">
                  <c:v>-0.4</c:v>
                </c:pt>
                <c:pt idx="275">
                  <c:v>-0.1</c:v>
                </c:pt>
                <c:pt idx="276">
                  <c:v>0</c:v>
                </c:pt>
                <c:pt idx="277">
                  <c:v>0.2</c:v>
                </c:pt>
                <c:pt idx="278">
                  <c:v>0</c:v>
                </c:pt>
                <c:pt idx="279">
                  <c:v>0</c:v>
                </c:pt>
                <c:pt idx="280">
                  <c:v>0</c:v>
                </c:pt>
                <c:pt idx="281">
                  <c:v>0</c:v>
                </c:pt>
                <c:pt idx="282">
                  <c:v>0</c:v>
                </c:pt>
                <c:pt idx="283">
                  <c:v>0</c:v>
                </c:pt>
                <c:pt idx="284">
                  <c:v>0</c:v>
                </c:pt>
                <c:pt idx="285">
                  <c:v>0</c:v>
                </c:pt>
                <c:pt idx="286">
                  <c:v>0</c:v>
                </c:pt>
                <c:pt idx="287">
                  <c:v>0</c:v>
                </c:pt>
                <c:pt idx="288">
                  <c:v>0</c:v>
                </c:pt>
                <c:pt idx="289">
                  <c:v>0</c:v>
                </c:pt>
                <c:pt idx="290">
                  <c:v>-0.57999999999999996</c:v>
                </c:pt>
                <c:pt idx="291">
                  <c:v>-1.83</c:v>
                </c:pt>
                <c:pt idx="292">
                  <c:v>-1.77</c:v>
                </c:pt>
                <c:pt idx="293">
                  <c:v>-3.37</c:v>
                </c:pt>
                <c:pt idx="294">
                  <c:v>-1.47</c:v>
                </c:pt>
                <c:pt idx="295">
                  <c:v>-0.68</c:v>
                </c:pt>
                <c:pt idx="296">
                  <c:v>-0.92</c:v>
                </c:pt>
                <c:pt idx="297">
                  <c:v>-1.1599999999999999</c:v>
                </c:pt>
                <c:pt idx="298">
                  <c:v>-0.85</c:v>
                </c:pt>
                <c:pt idx="299">
                  <c:v>-0.31</c:v>
                </c:pt>
                <c:pt idx="300">
                  <c:v>-0.67</c:v>
                </c:pt>
                <c:pt idx="301">
                  <c:v>-0.77</c:v>
                </c:pt>
                <c:pt idx="302">
                  <c:v>0.2</c:v>
                </c:pt>
                <c:pt idx="303">
                  <c:v>0.4</c:v>
                </c:pt>
                <c:pt idx="304">
                  <c:v>0.3</c:v>
                </c:pt>
                <c:pt idx="305">
                  <c:v>-8.9</c:v>
                </c:pt>
                <c:pt idx="306">
                  <c:v>-0.4</c:v>
                </c:pt>
                <c:pt idx="307">
                  <c:v>-0.4</c:v>
                </c:pt>
                <c:pt idx="308">
                  <c:v>0.1</c:v>
                </c:pt>
                <c:pt idx="309">
                  <c:v>0.3</c:v>
                </c:pt>
                <c:pt idx="310">
                  <c:v>0.3</c:v>
                </c:pt>
                <c:pt idx="311">
                  <c:v>0.4</c:v>
                </c:pt>
                <c:pt idx="312">
                  <c:v>0.4</c:v>
                </c:pt>
                <c:pt idx="313">
                  <c:v>0</c:v>
                </c:pt>
                <c:pt idx="314">
                  <c:v>0.93</c:v>
                </c:pt>
                <c:pt idx="315">
                  <c:v>0.96</c:v>
                </c:pt>
                <c:pt idx="316">
                  <c:v>1.22</c:v>
                </c:pt>
                <c:pt idx="317">
                  <c:v>1.24</c:v>
                </c:pt>
                <c:pt idx="318">
                  <c:v>0.75</c:v>
                </c:pt>
                <c:pt idx="319">
                  <c:v>1.78</c:v>
                </c:pt>
                <c:pt idx="320">
                  <c:v>1.87</c:v>
                </c:pt>
                <c:pt idx="321">
                  <c:v>1.87</c:v>
                </c:pt>
                <c:pt idx="322">
                  <c:v>1.73</c:v>
                </c:pt>
                <c:pt idx="323">
                  <c:v>1.54</c:v>
                </c:pt>
                <c:pt idx="324">
                  <c:v>1</c:v>
                </c:pt>
                <c:pt idx="325">
                  <c:v>0.93</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-0.3</c:v>
                </c:pt>
                <c:pt idx="341">
                  <c:v>-0.4</c:v>
                </c:pt>
                <c:pt idx="342">
                  <c:v>-0.3</c:v>
                </c:pt>
                <c:pt idx="343">
                  <c:v>-0.2</c:v>
                </c:pt>
                <c:pt idx="344">
                  <c:v>-0.3</c:v>
                </c:pt>
                <c:pt idx="345">
                  <c:v>-0.4</c:v>
                </c:pt>
                <c:pt idx="346">
                  <c:v>-0.5</c:v>
                </c:pt>
                <c:pt idx="347">
                  <c:v>-0.1</c:v>
                </c:pt>
                <c:pt idx="348">
                  <c:v>-0.3</c:v>
                </c:pt>
                <c:pt idx="349">
                  <c:v>-0.3</c:v>
                </c:pt>
                <c:pt idx="350">
                  <c:v>-0.4</c:v>
                </c:pt>
                <c:pt idx="351">
                  <c:v>-1.8</c:v>
                </c:pt>
                <c:pt idx="352">
                  <c:v>-1.3</c:v>
                </c:pt>
                <c:pt idx="353">
                  <c:v>-0.8</c:v>
                </c:pt>
                <c:pt idx="354">
                  <c:v>-0.3</c:v>
                </c:pt>
                <c:pt idx="355">
                  <c:v>-1.1000000000000001</c:v>
                </c:pt>
                <c:pt idx="356">
                  <c:v>-0.9</c:v>
                </c:pt>
                <c:pt idx="357">
                  <c:v>-1.1000000000000001</c:v>
                </c:pt>
                <c:pt idx="358">
                  <c:v>-0.4</c:v>
                </c:pt>
                <c:pt idx="359">
                  <c:v>-2.2999999999999998</c:v>
                </c:pt>
                <c:pt idx="360">
                  <c:v>-2.1</c:v>
                </c:pt>
                <c:pt idx="361">
                  <c:v>-2.2000000000000002</c:v>
                </c:pt>
                <c:pt idx="362">
                  <c:v>-0.3</c:v>
                </c:pt>
                <c:pt idx="363">
                  <c:v>0</c:v>
                </c:pt>
                <c:pt idx="364">
                  <c:v>0</c:v>
                </c:pt>
                <c:pt idx="365">
                  <c:v>0</c:v>
                </c:pt>
                <c:pt idx="366">
                  <c:v>0</c:v>
                </c:pt>
                <c:pt idx="367">
                  <c:v>0</c:v>
                </c:pt>
                <c:pt idx="368">
                  <c:v>-0.4</c:v>
                </c:pt>
                <c:pt idx="369">
                  <c:v>0</c:v>
                </c:pt>
                <c:pt idx="370">
                  <c:v>0</c:v>
                </c:pt>
                <c:pt idx="371">
                  <c:v>0</c:v>
                </c:pt>
                <c:pt idx="372">
                  <c:v>0</c:v>
                </c:pt>
                <c:pt idx="373">
                  <c:v>0</c:v>
                </c:pt>
                <c:pt idx="374">
                  <c:v>1.5</c:v>
                </c:pt>
                <c:pt idx="375">
                  <c:v>-0.6</c:v>
                </c:pt>
                <c:pt idx="376">
                  <c:v>0</c:v>
                </c:pt>
                <c:pt idx="377">
                  <c:v>-0.1</c:v>
                </c:pt>
                <c:pt idx="378">
                  <c:v>5.2</c:v>
                </c:pt>
                <c:pt idx="379">
                  <c:v>-25.7</c:v>
                </c:pt>
                <c:pt idx="380">
                  <c:v>-0.2</c:v>
                </c:pt>
                <c:pt idx="381">
                  <c:v>-0.8</c:v>
                </c:pt>
                <c:pt idx="382">
                  <c:v>-11.6</c:v>
                </c:pt>
                <c:pt idx="383">
                  <c:v>0</c:v>
                </c:pt>
                <c:pt idx="384">
                  <c:v>-2.5</c:v>
                </c:pt>
                <c:pt idx="385">
                  <c:v>3.2</c:v>
                </c:pt>
                <c:pt idx="386">
                  <c:v>-0.1</c:v>
                </c:pt>
                <c:pt idx="387">
                  <c:v>-0.96</c:v>
                </c:pt>
                <c:pt idx="388">
                  <c:v>-0.66</c:v>
                </c:pt>
                <c:pt idx="389">
                  <c:v>-0.48</c:v>
                </c:pt>
                <c:pt idx="390">
                  <c:v>-1.44</c:v>
                </c:pt>
                <c:pt idx="391">
                  <c:v>-1.72</c:v>
                </c:pt>
                <c:pt idx="392">
                  <c:v>-2.5499999999999998</c:v>
                </c:pt>
                <c:pt idx="393">
                  <c:v>-0.5</c:v>
                </c:pt>
                <c:pt idx="394">
                  <c:v>-0.7</c:v>
                </c:pt>
                <c:pt idx="395">
                  <c:v>-0.7</c:v>
                </c:pt>
                <c:pt idx="396">
                  <c:v>-0.33</c:v>
                </c:pt>
                <c:pt idx="397">
                  <c:v>-0.33</c:v>
                </c:pt>
                <c:pt idx="398">
                  <c:v>2.02</c:v>
                </c:pt>
                <c:pt idx="399">
                  <c:v>0.22</c:v>
                </c:pt>
                <c:pt idx="400">
                  <c:v>-1.88</c:v>
                </c:pt>
                <c:pt idx="401">
                  <c:v>-0.68</c:v>
                </c:pt>
                <c:pt idx="402">
                  <c:v>-1.23</c:v>
                </c:pt>
                <c:pt idx="403">
                  <c:v>-1.6</c:v>
                </c:pt>
                <c:pt idx="404">
                  <c:v>-3</c:v>
                </c:pt>
                <c:pt idx="405">
                  <c:v>-0.56999999999999995</c:v>
                </c:pt>
                <c:pt idx="406">
                  <c:v>-0.64</c:v>
                </c:pt>
                <c:pt idx="407">
                  <c:v>-1.37</c:v>
                </c:pt>
                <c:pt idx="408">
                  <c:v>-0.01</c:v>
                </c:pt>
                <c:pt idx="409">
                  <c:v>-1.17</c:v>
                </c:pt>
                <c:pt idx="410">
                  <c:v>-0.27</c:v>
                </c:pt>
                <c:pt idx="411">
                  <c:v>-0.42</c:v>
                </c:pt>
                <c:pt idx="412">
                  <c:v>-2.0299999999999998</c:v>
                </c:pt>
                <c:pt idx="413">
                  <c:v>-0.48</c:v>
                </c:pt>
                <c:pt idx="414">
                  <c:v>-0.32</c:v>
                </c:pt>
                <c:pt idx="415">
                  <c:v>-0.25</c:v>
                </c:pt>
                <c:pt idx="416">
                  <c:v>-0.19</c:v>
                </c:pt>
                <c:pt idx="417">
                  <c:v>-0.21</c:v>
                </c:pt>
                <c:pt idx="418">
                  <c:v>-0.2</c:v>
                </c:pt>
                <c:pt idx="419">
                  <c:v>-0.2</c:v>
                </c:pt>
                <c:pt idx="420">
                  <c:v>-0.24</c:v>
                </c:pt>
                <c:pt idx="421">
                  <c:v>-1.34</c:v>
                </c:pt>
                <c:pt idx="422">
                  <c:v>0</c:v>
                </c:pt>
                <c:pt idx="423">
                  <c:v>0</c:v>
                </c:pt>
                <c:pt idx="424">
                  <c:v>0</c:v>
                </c:pt>
                <c:pt idx="425">
                  <c:v>0</c:v>
                </c:pt>
                <c:pt idx="426">
                  <c:v>0</c:v>
                </c:pt>
                <c:pt idx="427">
                  <c:v>0</c:v>
                </c:pt>
                <c:pt idx="428">
                  <c:v>0</c:v>
                </c:pt>
                <c:pt idx="429">
                  <c:v>0</c:v>
                </c:pt>
                <c:pt idx="430">
                  <c:v>0</c:v>
                </c:pt>
                <c:pt idx="431">
                  <c:v>0</c:v>
                </c:pt>
                <c:pt idx="432">
                  <c:v>0</c:v>
                </c:pt>
                <c:pt idx="433">
                  <c:v>0</c:v>
                </c:pt>
                <c:pt idx="434">
                  <c:v>-0.1</c:v>
                </c:pt>
                <c:pt idx="435">
                  <c:v>-0.2</c:v>
                </c:pt>
                <c:pt idx="436">
                  <c:v>-0.3</c:v>
                </c:pt>
                <c:pt idx="437">
                  <c:v>-0.3</c:v>
                </c:pt>
                <c:pt idx="438">
                  <c:v>-0.5</c:v>
                </c:pt>
                <c:pt idx="439">
                  <c:v>0</c:v>
                </c:pt>
                <c:pt idx="440">
                  <c:v>-0.6</c:v>
                </c:pt>
                <c:pt idx="441">
                  <c:v>-0.3</c:v>
                </c:pt>
                <c:pt idx="442">
                  <c:v>-0.3</c:v>
                </c:pt>
                <c:pt idx="443">
                  <c:v>-0.2</c:v>
                </c:pt>
                <c:pt idx="444">
                  <c:v>-0.3</c:v>
                </c:pt>
                <c:pt idx="445">
                  <c:v>-0.5</c:v>
                </c:pt>
                <c:pt idx="446">
                  <c:v>-0.5</c:v>
                </c:pt>
                <c:pt idx="447">
                  <c:v>-0.3</c:v>
                </c:pt>
                <c:pt idx="448">
                  <c:v>-0.3</c:v>
                </c:pt>
                <c:pt idx="449">
                  <c:v>-0.3</c:v>
                </c:pt>
                <c:pt idx="450">
                  <c:v>-0.4</c:v>
                </c:pt>
                <c:pt idx="451">
                  <c:v>0</c:v>
                </c:pt>
                <c:pt idx="452">
                  <c:v>0.3</c:v>
                </c:pt>
                <c:pt idx="453">
                  <c:v>0.2</c:v>
                </c:pt>
                <c:pt idx="454">
                  <c:v>0.1</c:v>
                </c:pt>
                <c:pt idx="455">
                  <c:v>0.1</c:v>
                </c:pt>
                <c:pt idx="456">
                  <c:v>0.2</c:v>
                </c:pt>
                <c:pt idx="457">
                  <c:v>0.2</c:v>
                </c:pt>
                <c:pt idx="458">
                  <c:v>-0.45</c:v>
                </c:pt>
                <c:pt idx="459">
                  <c:v>-0.37</c:v>
                </c:pt>
                <c:pt idx="460">
                  <c:v>-0.26</c:v>
                </c:pt>
                <c:pt idx="461">
                  <c:v>-0.17</c:v>
                </c:pt>
                <c:pt idx="462">
                  <c:v>-0.21</c:v>
                </c:pt>
                <c:pt idx="463">
                  <c:v>-0.13</c:v>
                </c:pt>
                <c:pt idx="464">
                  <c:v>-0.15</c:v>
                </c:pt>
                <c:pt idx="465">
                  <c:v>-0.23</c:v>
                </c:pt>
                <c:pt idx="466">
                  <c:v>-0.23</c:v>
                </c:pt>
                <c:pt idx="467">
                  <c:v>-0.21</c:v>
                </c:pt>
                <c:pt idx="468">
                  <c:v>-0.36</c:v>
                </c:pt>
                <c:pt idx="469">
                  <c:v>-0.43</c:v>
                </c:pt>
                <c:pt idx="470">
                  <c:v>-0.76</c:v>
                </c:pt>
                <c:pt idx="471">
                  <c:v>-0.8</c:v>
                </c:pt>
                <c:pt idx="472">
                  <c:v>-0.83</c:v>
                </c:pt>
                <c:pt idx="473">
                  <c:v>-0.83</c:v>
                </c:pt>
                <c:pt idx="474">
                  <c:v>-0.56999999999999995</c:v>
                </c:pt>
                <c:pt idx="475">
                  <c:v>-0.81</c:v>
                </c:pt>
                <c:pt idx="476">
                  <c:v>0.28999999999999998</c:v>
                </c:pt>
                <c:pt idx="477">
                  <c:v>0.28000000000000003</c:v>
                </c:pt>
                <c:pt idx="478">
                  <c:v>0.3</c:v>
                </c:pt>
                <c:pt idx="479">
                  <c:v>-0.67</c:v>
                </c:pt>
                <c:pt idx="480">
                  <c:v>0.04</c:v>
                </c:pt>
                <c:pt idx="481">
                  <c:v>-0.06</c:v>
                </c:pt>
                <c:pt idx="482">
                  <c:v>-0.9</c:v>
                </c:pt>
                <c:pt idx="483">
                  <c:v>-1</c:v>
                </c:pt>
                <c:pt idx="484">
                  <c:v>-1</c:v>
                </c:pt>
                <c:pt idx="485">
                  <c:v>0.1</c:v>
                </c:pt>
                <c:pt idx="486">
                  <c:v>-52.1</c:v>
                </c:pt>
                <c:pt idx="487">
                  <c:v>-0.1</c:v>
                </c:pt>
                <c:pt idx="488">
                  <c:v>-0.4</c:v>
                </c:pt>
                <c:pt idx="489">
                  <c:v>-0.7</c:v>
                </c:pt>
                <c:pt idx="490">
                  <c:v>-0.7</c:v>
                </c:pt>
                <c:pt idx="491">
                  <c:v>-0.6</c:v>
                </c:pt>
                <c:pt idx="492">
                  <c:v>-0.4</c:v>
                </c:pt>
                <c:pt idx="493">
                  <c:v>0.3</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-0.5</c:v>
                </c:pt>
                <c:pt idx="507">
                  <c:v>-0.1</c:v>
                </c:pt>
                <c:pt idx="508">
                  <c:v>-220</c:v>
                </c:pt>
                <c:pt idx="509">
                  <c:v>-0.4</c:v>
                </c:pt>
                <c:pt idx="510">
                  <c:v>-0.8</c:v>
                </c:pt>
                <c:pt idx="511">
                  <c:v>-1.8</c:v>
                </c:pt>
                <c:pt idx="512">
                  <c:v>-1.2</c:v>
                </c:pt>
                <c:pt idx="513">
                  <c:v>-2.7</c:v>
                </c:pt>
                <c:pt idx="514">
                  <c:v>-2.9</c:v>
                </c:pt>
                <c:pt idx="515">
                  <c:v>-0.4</c:v>
                </c:pt>
                <c:pt idx="516">
                  <c:v>-0.2</c:v>
                </c:pt>
                <c:pt idx="517">
                  <c:v>0</c:v>
                </c:pt>
                <c:pt idx="518">
                  <c:v>-0.3</c:v>
                </c:pt>
                <c:pt idx="519">
                  <c:v>-0.5</c:v>
                </c:pt>
                <c:pt idx="520">
                  <c:v>-0.6</c:v>
                </c:pt>
                <c:pt idx="521">
                  <c:v>-31.5</c:v>
                </c:pt>
                <c:pt idx="522">
                  <c:v>-0.9</c:v>
                </c:pt>
                <c:pt idx="523">
                  <c:v>-0.5</c:v>
                </c:pt>
                <c:pt idx="524">
                  <c:v>-0.9</c:v>
                </c:pt>
                <c:pt idx="525">
                  <c:v>-31.4</c:v>
                </c:pt>
                <c:pt idx="526">
                  <c:v>-0.7</c:v>
                </c:pt>
                <c:pt idx="527">
                  <c:v>-0.8</c:v>
                </c:pt>
                <c:pt idx="528">
                  <c:v>-1.2</c:v>
                </c:pt>
                <c:pt idx="529">
                  <c:v>-0.5</c:v>
                </c:pt>
                <c:pt idx="530">
                  <c:v>-0.8</c:v>
                </c:pt>
                <c:pt idx="531">
                  <c:v>-0.2</c:v>
                </c:pt>
                <c:pt idx="532">
                  <c:v>-0.4</c:v>
                </c:pt>
                <c:pt idx="533">
                  <c:v>-0.3</c:v>
                </c:pt>
                <c:pt idx="534">
                  <c:v>-0.7</c:v>
                </c:pt>
                <c:pt idx="535">
                  <c:v>0</c:v>
                </c:pt>
                <c:pt idx="536">
                  <c:v>-0.9</c:v>
                </c:pt>
                <c:pt idx="537">
                  <c:v>-0.4</c:v>
                </c:pt>
                <c:pt idx="538">
                  <c:v>-0.9</c:v>
                </c:pt>
                <c:pt idx="539">
                  <c:v>-0.5</c:v>
                </c:pt>
                <c:pt idx="540">
                  <c:v>-0.8</c:v>
                </c:pt>
                <c:pt idx="541">
                  <c:v>-0.9</c:v>
                </c:pt>
                <c:pt idx="542">
                  <c:v>-0.06</c:v>
                </c:pt>
                <c:pt idx="543">
                  <c:v>-0.03</c:v>
                </c:pt>
                <c:pt idx="544">
                  <c:v>-0.06</c:v>
                </c:pt>
                <c:pt idx="545">
                  <c:v>-0.05</c:v>
                </c:pt>
                <c:pt idx="546">
                  <c:v>-0.08</c:v>
                </c:pt>
                <c:pt idx="547">
                  <c:v>-0.08</c:v>
                </c:pt>
                <c:pt idx="548">
                  <c:v>-0.11</c:v>
                </c:pt>
                <c:pt idx="549">
                  <c:v>-0.25</c:v>
                </c:pt>
                <c:pt idx="550">
                  <c:v>-0.11</c:v>
                </c:pt>
                <c:pt idx="551">
                  <c:v>-0.02</c:v>
                </c:pt>
                <c:pt idx="552">
                  <c:v>-0.15</c:v>
                </c:pt>
                <c:pt idx="553">
                  <c:v>-0.04</c:v>
                </c:pt>
                <c:pt idx="554">
                  <c:v>-0.2</c:v>
                </c:pt>
                <c:pt idx="555">
                  <c:v>-0.2</c:v>
                </c:pt>
                <c:pt idx="556">
                  <c:v>-0.1</c:v>
                </c:pt>
                <c:pt idx="557">
                  <c:v>-0.1</c:v>
                </c:pt>
                <c:pt idx="558">
                  <c:v>0</c:v>
                </c:pt>
                <c:pt idx="559">
                  <c:v>-0.08</c:v>
                </c:pt>
                <c:pt idx="560">
                  <c:v>0</c:v>
                </c:pt>
                <c:pt idx="561">
                  <c:v>-0.09</c:v>
                </c:pt>
                <c:pt idx="562">
                  <c:v>-7.0000000000000007E-2</c:v>
                </c:pt>
                <c:pt idx="563">
                  <c:v>-0.08</c:v>
                </c:pt>
                <c:pt idx="564">
                  <c:v>-0.05</c:v>
                </c:pt>
                <c:pt idx="565">
                  <c:v>-0.04</c:v>
                </c:pt>
                <c:pt idx="566">
                  <c:v>-0.03</c:v>
                </c:pt>
                <c:pt idx="567">
                  <c:v>-0.03</c:v>
                </c:pt>
                <c:pt idx="568">
                  <c:v>-0.09</c:v>
                </c:pt>
                <c:pt idx="569">
                  <c:v>-0.12</c:v>
                </c:pt>
                <c:pt idx="570">
                  <c:v>-0.1</c:v>
                </c:pt>
                <c:pt idx="571">
                  <c:v>-0.22</c:v>
                </c:pt>
                <c:pt idx="572">
                  <c:v>-0.06</c:v>
                </c:pt>
                <c:pt idx="573">
                  <c:v>-0.28999999999999998</c:v>
                </c:pt>
                <c:pt idx="574">
                  <c:v>-0.45</c:v>
                </c:pt>
                <c:pt idx="575">
                  <c:v>-7.0000000000000007E-2</c:v>
                </c:pt>
                <c:pt idx="576">
                  <c:v>-0.19</c:v>
                </c:pt>
                <c:pt idx="577">
                  <c:v>-0.86</c:v>
                </c:pt>
                <c:pt idx="578">
                  <c:v>-10.210000000000001</c:v>
                </c:pt>
                <c:pt idx="579">
                  <c:v>-2.54</c:v>
                </c:pt>
                <c:pt idx="580">
                  <c:v>-2.35</c:v>
                </c:pt>
                <c:pt idx="581">
                  <c:v>-0.06</c:v>
                </c:pt>
                <c:pt idx="582">
                  <c:v>-0.28000000000000003</c:v>
                </c:pt>
                <c:pt idx="583">
                  <c:v>-25.51</c:v>
                </c:pt>
                <c:pt idx="584">
                  <c:v>-4.1399999999999997</c:v>
                </c:pt>
                <c:pt idx="585">
                  <c:v>2.2599999999999998</c:v>
                </c:pt>
                <c:pt idx="586">
                  <c:v>1.65</c:v>
                </c:pt>
                <c:pt idx="587">
                  <c:v>-1.68</c:v>
                </c:pt>
                <c:pt idx="588">
                  <c:v>-1.24</c:v>
                </c:pt>
                <c:pt idx="589">
                  <c:v>-0.8</c:v>
                </c:pt>
                <c:pt idx="590">
                  <c:v>-0.9</c:v>
                </c:pt>
                <c:pt idx="591">
                  <c:v>0</c:v>
                </c:pt>
                <c:pt idx="592">
                  <c:v>0</c:v>
                </c:pt>
                <c:pt idx="593">
                  <c:v>-0.3</c:v>
                </c:pt>
                <c:pt idx="594">
                  <c:v>-0.2</c:v>
                </c:pt>
                <c:pt idx="595">
                  <c:v>-0.1</c:v>
                </c:pt>
                <c:pt idx="596">
                  <c:v>0</c:v>
                </c:pt>
                <c:pt idx="597">
                  <c:v>-0.2</c:v>
                </c:pt>
                <c:pt idx="598">
                  <c:v>-0.3</c:v>
                </c:pt>
                <c:pt idx="599">
                  <c:v>0</c:v>
                </c:pt>
                <c:pt idx="600">
                  <c:v>0</c:v>
                </c:pt>
                <c:pt idx="601">
                  <c:v>0</c:v>
                </c:pt>
                <c:pt idx="602">
                  <c:v>0</c:v>
                </c:pt>
              </c:numCache>
            </c:numRef>
          </c:val>
          <c:smooth val="0"/>
          <c:extLst>
            <c:ext xmlns:c16="http://schemas.microsoft.com/office/drawing/2014/chart" uri="{C3380CC4-5D6E-409C-BE32-E72D297353CC}">
              <c16:uniqueId val="{00000000-7BB4-415B-A995-125871403406}"/>
            </c:ext>
          </c:extLst>
        </c:ser>
        <c:ser>
          <c:idx val="1"/>
          <c:order val="1"/>
          <c:spPr>
            <a:ln w="25400"/>
          </c:spPr>
          <c:marker>
            <c:symbol val="none"/>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'2015ByMonth'!$AB$2:$AB$604</c:f>
              <c:numCache>
                <c:formatCode>General</c:formatCode>
                <c:ptCount val="603"/>
                <c:pt idx="0">
                  <c:v>0</c:v>
                </c:pt>
                <c:pt idx="1">
                  <c:v>0</c:v>
                </c:pt>
                <c:pt idx="2">
                  <c:v>0.3</c:v>
                </c:pt>
                <c:pt idx="3">
                  <c:v>0.3</c:v>
                </c:pt>
                <c:pt idx="4">
                  <c:v>0.2</c:v>
                </c:pt>
                <c:pt idx="5">
                  <c:v>0</c:v>
                </c:pt>
                <c:pt idx="6">
                  <c:v>-0.2</c:v>
                </c:pt>
                <c:pt idx="7">
                  <c:v>-1.2</c:v>
                </c:pt>
                <c:pt idx="8">
                  <c:v>0</c:v>
                </c:pt>
                <c:pt idx="9">
                  <c:v>0.2</c:v>
                </c:pt>
                <c:pt idx="10">
                  <c:v>0.3</c:v>
                </c:pt>
                <c:pt idx="11">
                  <c:v>0</c:v>
                </c:pt>
                <c:pt idx="12">
                  <c:v>0.05</c:v>
                </c:pt>
                <c:pt idx="13">
                  <c:v>0.05</c:v>
                </c:pt>
                <c:pt idx="14">
                  <c:v>10.94</c:v>
                </c:pt>
                <c:pt idx="15">
                  <c:v>0.05</c:v>
                </c:pt>
                <c:pt idx="16">
                  <c:v>0.05</c:v>
                </c:pt>
                <c:pt idx="17">
                  <c:v>0.04</c:v>
                </c:pt>
                <c:pt idx="18">
                  <c:v>0.05</c:v>
                </c:pt>
                <c:pt idx="19">
                  <c:v>0.05</c:v>
                </c:pt>
                <c:pt idx="20">
                  <c:v>0.05</c:v>
                </c:pt>
                <c:pt idx="21">
                  <c:v>0.05</c:v>
                </c:pt>
                <c:pt idx="22">
                  <c:v>0.05</c:v>
                </c:pt>
                <c:pt idx="23">
                  <c:v>0.05</c:v>
                </c:pt>
                <c:pt idx="24">
                  <c:v>0</c:v>
                </c:pt>
                <c:pt idx="25">
                  <c:v>-0.1</c:v>
                </c:pt>
                <c:pt idx="26">
                  <c:v>-0.1</c:v>
                </c:pt>
                <c:pt idx="27">
                  <c:v>0</c:v>
                </c:pt>
                <c:pt idx="28">
                  <c:v>0.2</c:v>
                </c:pt>
                <c:pt idx="29">
                  <c:v>0.6</c:v>
                </c:pt>
                <c:pt idx="30">
                  <c:v>2</c:v>
                </c:pt>
                <c:pt idx="31">
                  <c:v>3.5</c:v>
                </c:pt>
                <c:pt idx="32">
                  <c:v>3.9</c:v>
                </c:pt>
                <c:pt idx="33">
                  <c:v>3.8</c:v>
                </c:pt>
                <c:pt idx="34">
                  <c:v>3</c:v>
                </c:pt>
                <c:pt idx="35">
                  <c:v>-1.3</c:v>
                </c:pt>
                <c:pt idx="36">
                  <c:v>1.27</c:v>
                </c:pt>
                <c:pt idx="37">
                  <c:v>1.28</c:v>
                </c:pt>
                <c:pt idx="38">
                  <c:v>0.95</c:v>
                </c:pt>
                <c:pt idx="39">
                  <c:v>0.23</c:v>
                </c:pt>
                <c:pt idx="40">
                  <c:v>0.19</c:v>
                </c:pt>
                <c:pt idx="41">
                  <c:v>0.26</c:v>
                </c:pt>
                <c:pt idx="42">
                  <c:v>0.39</c:v>
                </c:pt>
                <c:pt idx="43">
                  <c:v>0.7</c:v>
                </c:pt>
                <c:pt idx="44">
                  <c:v>0.88</c:v>
                </c:pt>
                <c:pt idx="45">
                  <c:v>0.74</c:v>
                </c:pt>
                <c:pt idx="46">
                  <c:v>1.1000000000000001</c:v>
                </c:pt>
                <c:pt idx="47">
                  <c:v>1.34</c:v>
                </c:pt>
                <c:pt idx="48">
                  <c:v>0.2</c:v>
                </c:pt>
                <c:pt idx="49">
                  <c:v>0.2</c:v>
                </c:pt>
                <c:pt idx="50">
                  <c:v>0.3</c:v>
                </c:pt>
                <c:pt idx="51">
                  <c:v>0.4</c:v>
                </c:pt>
                <c:pt idx="52">
                  <c:v>0.3</c:v>
                </c:pt>
                <c:pt idx="53">
                  <c:v>0.4</c:v>
                </c:pt>
                <c:pt idx="54">
                  <c:v>0.4</c:v>
                </c:pt>
                <c:pt idx="55">
                  <c:v>0.3</c:v>
                </c:pt>
                <c:pt idx="56">
                  <c:v>0.2</c:v>
                </c:pt>
                <c:pt idx="57">
                  <c:v>0.4</c:v>
                </c:pt>
                <c:pt idx="58">
                  <c:v>0.2</c:v>
                </c:pt>
                <c:pt idx="59">
                  <c:v>0.3</c:v>
                </c:pt>
                <c:pt idx="60">
                  <c:v>0.2</c:v>
                </c:pt>
                <c:pt idx="61">
                  <c:v>0.3</c:v>
                </c:pt>
                <c:pt idx="62">
                  <c:v>0.2</c:v>
                </c:pt>
                <c:pt idx="63">
                  <c:v>0.1</c:v>
                </c:pt>
                <c:pt idx="64">
                  <c:v>0.3</c:v>
                </c:pt>
                <c:pt idx="65">
                  <c:v>0.2</c:v>
                </c:pt>
                <c:pt idx="66">
                  <c:v>0.2</c:v>
                </c:pt>
                <c:pt idx="67">
                  <c:v>0.1</c:v>
                </c:pt>
                <c:pt idx="68">
                  <c:v>0.3</c:v>
                </c:pt>
                <c:pt idx="69">
                  <c:v>0.8</c:v>
                </c:pt>
                <c:pt idx="70">
                  <c:v>0.4</c:v>
                </c:pt>
                <c:pt idx="71">
                  <c:v>1.4</c:v>
                </c:pt>
                <c:pt idx="72">
                  <c:v>0.1</c:v>
                </c:pt>
                <c:pt idx="73">
                  <c:v>0.2</c:v>
                </c:pt>
                <c:pt idx="74">
                  <c:v>0.3</c:v>
                </c:pt>
                <c:pt idx="75">
                  <c:v>0.1</c:v>
                </c:pt>
                <c:pt idx="76">
                  <c:v>0</c:v>
                </c:pt>
                <c:pt idx="77">
                  <c:v>0.1</c:v>
                </c:pt>
                <c:pt idx="78">
                  <c:v>0.1</c:v>
                </c:pt>
                <c:pt idx="79">
                  <c:v>0.1</c:v>
                </c:pt>
                <c:pt idx="80">
                  <c:v>0.3</c:v>
                </c:pt>
                <c:pt idx="81">
                  <c:v>0.2</c:v>
                </c:pt>
                <c:pt idx="82">
                  <c:v>0.2</c:v>
                </c:pt>
                <c:pt idx="83">
                  <c:v>0.4</c:v>
                </c:pt>
                <c:pt idx="84">
                  <c:v>0.4</c:v>
                </c:pt>
                <c:pt idx="85">
                  <c:v>0.4</c:v>
                </c:pt>
                <c:pt idx="86">
                  <c:v>0.4</c:v>
                </c:pt>
                <c:pt idx="87">
                  <c:v>0.4</c:v>
                </c:pt>
                <c:pt idx="88">
                  <c:v>0.4</c:v>
                </c:pt>
                <c:pt idx="89">
                  <c:v>0.4</c:v>
                </c:pt>
                <c:pt idx="90">
                  <c:v>0.4</c:v>
                </c:pt>
                <c:pt idx="91">
                  <c:v>0.3</c:v>
                </c:pt>
                <c:pt idx="92">
                  <c:v>-0.32</c:v>
                </c:pt>
                <c:pt idx="93">
                  <c:v>-1.25</c:v>
                </c:pt>
                <c:pt idx="94">
                  <c:v>0.53</c:v>
                </c:pt>
                <c:pt idx="95">
                  <c:v>3.26</c:v>
                </c:pt>
                <c:pt idx="96">
                  <c:v>0.2</c:v>
                </c:pt>
                <c:pt idx="97">
                  <c:v>0.2</c:v>
                </c:pt>
                <c:pt idx="98">
                  <c:v>1.1000000000000001</c:v>
                </c:pt>
                <c:pt idx="99">
                  <c:v>0.2</c:v>
                </c:pt>
                <c:pt idx="100">
                  <c:v>0.9</c:v>
                </c:pt>
                <c:pt idx="101">
                  <c:v>1.2</c:v>
                </c:pt>
                <c:pt idx="102">
                  <c:v>0.1</c:v>
                </c:pt>
                <c:pt idx="103">
                  <c:v>1.4</c:v>
                </c:pt>
                <c:pt idx="104">
                  <c:v>0</c:v>
                </c:pt>
                <c:pt idx="105">
                  <c:v>1.2</c:v>
                </c:pt>
                <c:pt idx="106">
                  <c:v>0.5</c:v>
                </c:pt>
                <c:pt idx="107">
                  <c:v>1.5</c:v>
                </c:pt>
                <c:pt idx="108">
                  <c:v>0.38</c:v>
                </c:pt>
                <c:pt idx="109">
                  <c:v>0.1</c:v>
                </c:pt>
                <c:pt idx="110">
                  <c:v>0.03</c:v>
                </c:pt>
                <c:pt idx="111">
                  <c:v>0.03</c:v>
                </c:pt>
                <c:pt idx="112">
                  <c:v>0.26</c:v>
                </c:pt>
                <c:pt idx="113">
                  <c:v>0.26</c:v>
                </c:pt>
                <c:pt idx="114">
                  <c:v>0.27</c:v>
                </c:pt>
                <c:pt idx="115">
                  <c:v>0.28000000000000003</c:v>
                </c:pt>
                <c:pt idx="116">
                  <c:v>0.75</c:v>
                </c:pt>
                <c:pt idx="117">
                  <c:v>0.7</c:v>
                </c:pt>
                <c:pt idx="118">
                  <c:v>0.17</c:v>
                </c:pt>
                <c:pt idx="119">
                  <c:v>-0.13</c:v>
                </c:pt>
                <c:pt idx="120">
                  <c:v>2</c:v>
                </c:pt>
                <c:pt idx="121">
                  <c:v>2</c:v>
                </c:pt>
                <c:pt idx="122">
                  <c:v>2.9</c:v>
                </c:pt>
                <c:pt idx="123">
                  <c:v>1.4</c:v>
                </c:pt>
                <c:pt idx="124">
                  <c:v>2.4</c:v>
                </c:pt>
                <c:pt idx="125">
                  <c:v>1.5</c:v>
                </c:pt>
                <c:pt idx="126">
                  <c:v>1.6</c:v>
                </c:pt>
                <c:pt idx="127">
                  <c:v>-0.3</c:v>
                </c:pt>
                <c:pt idx="128">
                  <c:v>0.5</c:v>
                </c:pt>
                <c:pt idx="129">
                  <c:v>-0.6</c:v>
                </c:pt>
                <c:pt idx="130">
                  <c:v>-0.7</c:v>
                </c:pt>
                <c:pt idx="131">
                  <c:v>-0.5</c:v>
                </c:pt>
                <c:pt idx="132">
                  <c:v>0.4</c:v>
                </c:pt>
                <c:pt idx="133">
                  <c:v>-0.06</c:v>
                </c:pt>
                <c:pt idx="134">
                  <c:v>0.17</c:v>
                </c:pt>
                <c:pt idx="135">
                  <c:v>0.46</c:v>
                </c:pt>
                <c:pt idx="136">
                  <c:v>0.28999999999999998</c:v>
                </c:pt>
                <c:pt idx="137">
                  <c:v>0.56000000000000005</c:v>
                </c:pt>
                <c:pt idx="138">
                  <c:v>1.49</c:v>
                </c:pt>
                <c:pt idx="139">
                  <c:v>0.1</c:v>
                </c:pt>
                <c:pt idx="140">
                  <c:v>0.1</c:v>
                </c:pt>
                <c:pt idx="141">
                  <c:v>-0.17</c:v>
                </c:pt>
                <c:pt idx="142">
                  <c:v>-0.17</c:v>
                </c:pt>
                <c:pt idx="143">
                  <c:v>4.8</c:v>
                </c:pt>
                <c:pt idx="144">
                  <c:v>0</c:v>
                </c:pt>
                <c:pt idx="145">
                  <c:v>143.19999999999999</c:v>
                </c:pt>
                <c:pt idx="146">
                  <c:v>16.100000000000001</c:v>
                </c:pt>
                <c:pt idx="147">
                  <c:v>16.600000000000001</c:v>
                </c:pt>
                <c:pt idx="148">
                  <c:v>6.2</c:v>
                </c:pt>
                <c:pt idx="149">
                  <c:v>-0.3</c:v>
                </c:pt>
                <c:pt idx="150">
                  <c:v>11.2</c:v>
                </c:pt>
                <c:pt idx="151">
                  <c:v>4.5</c:v>
                </c:pt>
                <c:pt idx="152">
                  <c:v>0</c:v>
                </c:pt>
                <c:pt idx="153">
                  <c:v>0.2</c:v>
                </c:pt>
                <c:pt idx="154">
                  <c:v>-0.3</c:v>
                </c:pt>
                <c:pt idx="155">
                  <c:v>0.05</c:v>
                </c:pt>
                <c:pt idx="156">
                  <c:v>0.14000000000000001</c:v>
                </c:pt>
                <c:pt idx="157">
                  <c:v>0.11</c:v>
                </c:pt>
                <c:pt idx="158">
                  <c:v>0.13</c:v>
                </c:pt>
                <c:pt idx="159">
                  <c:v>0.3</c:v>
                </c:pt>
                <c:pt idx="160">
                  <c:v>0.21</c:v>
                </c:pt>
                <c:pt idx="161">
                  <c:v>0.15</c:v>
                </c:pt>
                <c:pt idx="162">
                  <c:v>0.44</c:v>
                </c:pt>
                <c:pt idx="163">
                  <c:v>0.09</c:v>
                </c:pt>
                <c:pt idx="164">
                  <c:v>0.1</c:v>
                </c:pt>
                <c:pt idx="165">
                  <c:v>0.1</c:v>
                </c:pt>
                <c:pt idx="166">
                  <c:v>0.17</c:v>
                </c:pt>
                <c:pt idx="167">
                  <c:v>0.1</c:v>
                </c:pt>
                <c:pt idx="168">
                  <c:v>0.2</c:v>
                </c:pt>
                <c:pt idx="169">
                  <c:v>-0.2</c:v>
                </c:pt>
                <c:pt idx="170">
                  <c:v>-0.2</c:v>
                </c:pt>
                <c:pt idx="171">
                  <c:v>0.6</c:v>
                </c:pt>
                <c:pt idx="172">
                  <c:v>-0.2</c:v>
                </c:pt>
                <c:pt idx="173">
                  <c:v>-0.2</c:v>
                </c:pt>
                <c:pt idx="174">
                  <c:v>-0.4</c:v>
                </c:pt>
                <c:pt idx="175">
                  <c:v>-0.3</c:v>
                </c:pt>
                <c:pt idx="176">
                  <c:v>-0.2</c:v>
                </c:pt>
                <c:pt idx="177">
                  <c:v>-0.1</c:v>
                </c:pt>
                <c:pt idx="178">
                  <c:v>-0.2</c:v>
                </c:pt>
                <c:pt idx="179">
                  <c:v>0.1</c:v>
                </c:pt>
                <c:pt idx="180">
                  <c:v>0.3</c:v>
                </c:pt>
                <c:pt idx="181">
                  <c:v>0.1</c:v>
                </c:pt>
                <c:pt idx="182">
                  <c:v>0.2</c:v>
                </c:pt>
                <c:pt idx="183">
                  <c:v>0.2</c:v>
                </c:pt>
                <c:pt idx="184">
                  <c:v>0.2</c:v>
                </c:pt>
                <c:pt idx="185">
                  <c:v>0.1</c:v>
                </c:pt>
                <c:pt idx="186">
                  <c:v>0.2</c:v>
                </c:pt>
                <c:pt idx="187">
                  <c:v>0.2</c:v>
                </c:pt>
                <c:pt idx="188">
                  <c:v>0.1</c:v>
                </c:pt>
                <c:pt idx="189">
                  <c:v>0.3</c:v>
                </c:pt>
                <c:pt idx="190">
                  <c:v>0.2</c:v>
                </c:pt>
                <c:pt idx="191">
                  <c:v>0.25</c:v>
                </c:pt>
                <c:pt idx="192">
                  <c:v>0.28999999999999998</c:v>
                </c:pt>
                <c:pt idx="193">
                  <c:v>0.03</c:v>
                </c:pt>
                <c:pt idx="194">
                  <c:v>0.12</c:v>
                </c:pt>
                <c:pt idx="195">
                  <c:v>0.12</c:v>
                </c:pt>
                <c:pt idx="196">
                  <c:v>0.12</c:v>
                </c:pt>
                <c:pt idx="197">
                  <c:v>0.13</c:v>
                </c:pt>
                <c:pt idx="198">
                  <c:v>0.39</c:v>
                </c:pt>
                <c:pt idx="199">
                  <c:v>0.4</c:v>
                </c:pt>
                <c:pt idx="200">
                  <c:v>0.67</c:v>
                </c:pt>
                <c:pt idx="201">
                  <c:v>0.67</c:v>
                </c:pt>
                <c:pt idx="202">
                  <c:v>0.4</c:v>
                </c:pt>
                <c:pt idx="203">
                  <c:v>0.46</c:v>
                </c:pt>
                <c:pt idx="204">
                  <c:v>0.47</c:v>
                </c:pt>
                <c:pt idx="205">
                  <c:v>0.04</c:v>
                </c:pt>
                <c:pt idx="206">
                  <c:v>0.11</c:v>
                </c:pt>
                <c:pt idx="207">
                  <c:v>0.26</c:v>
                </c:pt>
                <c:pt idx="208">
                  <c:v>0.36</c:v>
                </c:pt>
                <c:pt idx="209">
                  <c:v>0.45</c:v>
                </c:pt>
                <c:pt idx="210">
                  <c:v>0.51</c:v>
                </c:pt>
                <c:pt idx="211">
                  <c:v>0</c:v>
                </c:pt>
                <c:pt idx="212">
                  <c:v>0.4</c:v>
                </c:pt>
                <c:pt idx="213">
                  <c:v>0.1</c:v>
                </c:pt>
                <c:pt idx="214">
                  <c:v>0.1</c:v>
                </c:pt>
                <c:pt idx="215">
                  <c:v>0.1</c:v>
                </c:pt>
                <c:pt idx="216">
                  <c:v>0.1</c:v>
                </c:pt>
                <c:pt idx="217">
                  <c:v>0.5</c:v>
                </c:pt>
                <c:pt idx="218">
                  <c:v>0.9</c:v>
                </c:pt>
                <c:pt idx="219">
                  <c:v>0.1</c:v>
                </c:pt>
                <c:pt idx="220">
                  <c:v>0.1</c:v>
                </c:pt>
                <c:pt idx="221">
                  <c:v>0.2</c:v>
                </c:pt>
                <c:pt idx="222">
                  <c:v>0.1</c:v>
                </c:pt>
                <c:pt idx="223">
                  <c:v>0.1</c:v>
                </c:pt>
                <c:pt idx="224">
                  <c:v>-0.2</c:v>
                </c:pt>
                <c:pt idx="225">
                  <c:v>-0.1</c:v>
                </c:pt>
                <c:pt idx="226">
                  <c:v>-0.1</c:v>
                </c:pt>
                <c:pt idx="227">
                  <c:v>0</c:v>
                </c:pt>
                <c:pt idx="228">
                  <c:v>-0.1</c:v>
                </c:pt>
                <c:pt idx="229">
                  <c:v>-0.3</c:v>
                </c:pt>
                <c:pt idx="230">
                  <c:v>-0.2</c:v>
                </c:pt>
                <c:pt idx="231">
                  <c:v>0.2</c:v>
                </c:pt>
                <c:pt idx="232">
                  <c:v>0.2</c:v>
                </c:pt>
                <c:pt idx="233">
                  <c:v>-0.1</c:v>
                </c:pt>
                <c:pt idx="234">
                  <c:v>-0.1</c:v>
                </c:pt>
                <c:pt idx="235">
                  <c:v>1.5</c:v>
                </c:pt>
                <c:pt idx="236">
                  <c:v>0.8</c:v>
                </c:pt>
                <c:pt idx="237">
                  <c:v>0.5</c:v>
                </c:pt>
                <c:pt idx="238">
                  <c:v>0.7</c:v>
                </c:pt>
                <c:pt idx="239">
                  <c:v>0.8</c:v>
                </c:pt>
                <c:pt idx="240">
                  <c:v>0.9</c:v>
                </c:pt>
                <c:pt idx="241">
                  <c:v>1.2</c:v>
                </c:pt>
                <c:pt idx="242">
                  <c:v>1.2</c:v>
                </c:pt>
                <c:pt idx="243">
                  <c:v>1.2</c:v>
                </c:pt>
                <c:pt idx="244">
                  <c:v>1.4</c:v>
                </c:pt>
                <c:pt idx="245">
                  <c:v>1.6</c:v>
                </c:pt>
                <c:pt idx="246">
                  <c:v>1.3</c:v>
                </c:pt>
                <c:pt idx="247">
                  <c:v>0.1</c:v>
                </c:pt>
                <c:pt idx="248">
                  <c:v>0.2</c:v>
                </c:pt>
                <c:pt idx="249">
                  <c:v>0.1</c:v>
                </c:pt>
                <c:pt idx="250">
                  <c:v>0.1</c:v>
                </c:pt>
                <c:pt idx="251">
                  <c:v>0.2</c:v>
                </c:pt>
                <c:pt idx="252">
                  <c:v>0.1</c:v>
                </c:pt>
                <c:pt idx="253">
                  <c:v>0.1</c:v>
                </c:pt>
                <c:pt idx="254">
                  <c:v>0.8</c:v>
                </c:pt>
                <c:pt idx="255">
                  <c:v>0.2</c:v>
                </c:pt>
                <c:pt idx="256">
                  <c:v>0.6</c:v>
                </c:pt>
                <c:pt idx="257">
                  <c:v>0.4</c:v>
                </c:pt>
                <c:pt idx="258">
                  <c:v>0.2</c:v>
                </c:pt>
                <c:pt idx="259">
                  <c:v>0.4</c:v>
                </c:pt>
                <c:pt idx="260">
                  <c:v>0.6</c:v>
                </c:pt>
                <c:pt idx="261">
                  <c:v>0.9</c:v>
                </c:pt>
                <c:pt idx="262">
                  <c:v>4.3</c:v>
                </c:pt>
                <c:pt idx="263">
                  <c:v>0.2</c:v>
                </c:pt>
                <c:pt idx="264">
                  <c:v>0.8</c:v>
                </c:pt>
                <c:pt idx="265">
                  <c:v>0.5</c:v>
                </c:pt>
                <c:pt idx="266">
                  <c:v>0.9</c:v>
                </c:pt>
                <c:pt idx="267">
                  <c:v>0.7</c:v>
                </c:pt>
                <c:pt idx="268">
                  <c:v>0.6</c:v>
                </c:pt>
                <c:pt idx="269">
                  <c:v>3.5</c:v>
                </c:pt>
                <c:pt idx="270">
                  <c:v>2.4</c:v>
                </c:pt>
                <c:pt idx="271">
                  <c:v>-0.1</c:v>
                </c:pt>
                <c:pt idx="272">
                  <c:v>-0.2</c:v>
                </c:pt>
                <c:pt idx="273">
                  <c:v>-0.3</c:v>
                </c:pt>
                <c:pt idx="274">
                  <c:v>0.1</c:v>
                </c:pt>
                <c:pt idx="275">
                  <c:v>0.7</c:v>
                </c:pt>
                <c:pt idx="276">
                  <c:v>0.2</c:v>
                </c:pt>
                <c:pt idx="277">
                  <c:v>0.4</c:v>
                </c:pt>
                <c:pt idx="278">
                  <c:v>0</c:v>
                </c:pt>
                <c:pt idx="279">
                  <c:v>0</c:v>
                </c:pt>
                <c:pt idx="280">
                  <c:v>0</c:v>
                </c:pt>
                <c:pt idx="281">
                  <c:v>0</c:v>
                </c:pt>
                <c:pt idx="282">
                  <c:v>0</c:v>
                </c:pt>
                <c:pt idx="283">
                  <c:v>0</c:v>
                </c:pt>
                <c:pt idx="284">
                  <c:v>0</c:v>
                </c:pt>
                <c:pt idx="285">
                  <c:v>0</c:v>
                </c:pt>
                <c:pt idx="286">
                  <c:v>0</c:v>
                </c:pt>
                <c:pt idx="287">
                  <c:v>0</c:v>
                </c:pt>
                <c:pt idx="288">
                  <c:v>0</c:v>
                </c:pt>
                <c:pt idx="289">
                  <c:v>0</c:v>
                </c:pt>
                <c:pt idx="290">
                  <c:v>-0.35</c:v>
                </c:pt>
                <c:pt idx="291">
                  <c:v>-0.48</c:v>
                </c:pt>
                <c:pt idx="292">
                  <c:v>-1.26</c:v>
                </c:pt>
                <c:pt idx="293">
                  <c:v>-1.42</c:v>
                </c:pt>
                <c:pt idx="294">
                  <c:v>-0.32</c:v>
                </c:pt>
                <c:pt idx="295">
                  <c:v>-0.55000000000000004</c:v>
                </c:pt>
                <c:pt idx="296">
                  <c:v>-0.57999999999999996</c:v>
                </c:pt>
                <c:pt idx="297">
                  <c:v>-0.57999999999999996</c:v>
                </c:pt>
                <c:pt idx="298">
                  <c:v>-0.21</c:v>
                </c:pt>
                <c:pt idx="299">
                  <c:v>1.74</c:v>
                </c:pt>
                <c:pt idx="300">
                  <c:v>1.74</c:v>
                </c:pt>
                <c:pt idx="301">
                  <c:v>-0.64</c:v>
                </c:pt>
                <c:pt idx="302">
                  <c:v>0.4</c:v>
                </c:pt>
                <c:pt idx="303">
                  <c:v>0.5</c:v>
                </c:pt>
                <c:pt idx="304">
                  <c:v>0.5</c:v>
                </c:pt>
                <c:pt idx="305">
                  <c:v>8.8000000000000007</c:v>
                </c:pt>
                <c:pt idx="306">
                  <c:v>-0.2</c:v>
                </c:pt>
                <c:pt idx="307">
                  <c:v>0.1</c:v>
                </c:pt>
                <c:pt idx="308">
                  <c:v>0.3</c:v>
                </c:pt>
                <c:pt idx="309">
                  <c:v>0.3</c:v>
                </c:pt>
                <c:pt idx="310">
                  <c:v>0.4</c:v>
                </c:pt>
                <c:pt idx="311">
                  <c:v>0.4</c:v>
                </c:pt>
                <c:pt idx="312">
                  <c:v>0.4</c:v>
                </c:pt>
                <c:pt idx="313">
                  <c:v>0.4</c:v>
                </c:pt>
                <c:pt idx="314">
                  <c:v>1.23</c:v>
                </c:pt>
                <c:pt idx="315">
                  <c:v>1.36</c:v>
                </c:pt>
                <c:pt idx="316">
                  <c:v>1.49</c:v>
                </c:pt>
                <c:pt idx="317">
                  <c:v>1.54</c:v>
                </c:pt>
                <c:pt idx="318">
                  <c:v>1.89</c:v>
                </c:pt>
                <c:pt idx="319">
                  <c:v>2.38</c:v>
                </c:pt>
                <c:pt idx="320">
                  <c:v>5.58</c:v>
                </c:pt>
                <c:pt idx="321">
                  <c:v>2.0699999999999998</c:v>
                </c:pt>
                <c:pt idx="322">
                  <c:v>2.09</c:v>
                </c:pt>
                <c:pt idx="323">
                  <c:v>1.85</c:v>
                </c:pt>
                <c:pt idx="324">
                  <c:v>1.79</c:v>
                </c:pt>
                <c:pt idx="325">
                  <c:v>1.29</c:v>
                </c:pt>
                <c:pt idx="326">
                  <c:v>0</c:v>
                </c:pt>
                <c:pt idx="327">
                  <c:v>0</c:v>
                </c:pt>
                <c:pt idx="328">
                  <c:v>0</c:v>
                </c:pt>
                <c:pt idx="329">
                  <c:v>0</c:v>
                </c:pt>
                <c:pt idx="330">
                  <c:v>0</c:v>
                </c:pt>
                <c:pt idx="331">
                  <c:v>0</c:v>
                </c:pt>
                <c:pt idx="332">
                  <c:v>0</c:v>
                </c:pt>
                <c:pt idx="333">
                  <c:v>0</c:v>
                </c:pt>
                <c:pt idx="334">
                  <c:v>0</c:v>
                </c:pt>
                <c:pt idx="335">
                  <c:v>0</c:v>
                </c:pt>
                <c:pt idx="336">
                  <c:v>0</c:v>
                </c:pt>
                <c:pt idx="337">
                  <c:v>0</c:v>
                </c:pt>
                <c:pt idx="338">
                  <c:v>0.1</c:v>
                </c:pt>
                <c:pt idx="339">
                  <c:v>0.1</c:v>
                </c:pt>
                <c:pt idx="340">
                  <c:v>0</c:v>
                </c:pt>
                <c:pt idx="341">
                  <c:v>-0.2</c:v>
                </c:pt>
                <c:pt idx="342">
                  <c:v>0</c:v>
                </c:pt>
                <c:pt idx="343">
                  <c:v>0.1</c:v>
                </c:pt>
                <c:pt idx="344">
                  <c:v>-0.1</c:v>
                </c:pt>
                <c:pt idx="345">
                  <c:v>-0.3</c:v>
                </c:pt>
                <c:pt idx="346">
                  <c:v>-0.1</c:v>
                </c:pt>
                <c:pt idx="347">
                  <c:v>-0.1</c:v>
                </c:pt>
                <c:pt idx="348">
                  <c:v>0.1</c:v>
                </c:pt>
                <c:pt idx="349">
                  <c:v>-0.1</c:v>
                </c:pt>
                <c:pt idx="350">
                  <c:v>0.8</c:v>
                </c:pt>
                <c:pt idx="351">
                  <c:v>0.4</c:v>
                </c:pt>
                <c:pt idx="352">
                  <c:v>0.3</c:v>
                </c:pt>
                <c:pt idx="353">
                  <c:v>1.5</c:v>
                </c:pt>
                <c:pt idx="354">
                  <c:v>1.4</c:v>
                </c:pt>
                <c:pt idx="355">
                  <c:v>1</c:v>
                </c:pt>
                <c:pt idx="356">
                  <c:v>0.5</c:v>
                </c:pt>
                <c:pt idx="357">
                  <c:v>0.2</c:v>
                </c:pt>
                <c:pt idx="358">
                  <c:v>0.6</c:v>
                </c:pt>
                <c:pt idx="359">
                  <c:v>0.1</c:v>
                </c:pt>
                <c:pt idx="360">
                  <c:v>0.4</c:v>
                </c:pt>
                <c:pt idx="361">
                  <c:v>-0.8</c:v>
                </c:pt>
                <c:pt idx="362">
                  <c:v>0</c:v>
                </c:pt>
                <c:pt idx="363">
                  <c:v>0</c:v>
                </c:pt>
                <c:pt idx="364">
                  <c:v>0</c:v>
                </c:pt>
                <c:pt idx="365">
                  <c:v>0</c:v>
                </c:pt>
                <c:pt idx="366">
                  <c:v>0</c:v>
                </c:pt>
                <c:pt idx="367">
                  <c:v>0</c:v>
                </c:pt>
                <c:pt idx="368">
                  <c:v>-0.1</c:v>
                </c:pt>
                <c:pt idx="369">
                  <c:v>0</c:v>
                </c:pt>
                <c:pt idx="370">
                  <c:v>0</c:v>
                </c:pt>
                <c:pt idx="371">
                  <c:v>0</c:v>
                </c:pt>
                <c:pt idx="372">
                  <c:v>0</c:v>
                </c:pt>
                <c:pt idx="373">
                  <c:v>0</c:v>
                </c:pt>
                <c:pt idx="374">
                  <c:v>2.1</c:v>
                </c:pt>
                <c:pt idx="375">
                  <c:v>-0.2</c:v>
                </c:pt>
                <c:pt idx="376">
                  <c:v>0.3</c:v>
                </c:pt>
                <c:pt idx="377">
                  <c:v>0.3</c:v>
                </c:pt>
                <c:pt idx="378">
                  <c:v>10.4</c:v>
                </c:pt>
                <c:pt idx="379">
                  <c:v>19.5</c:v>
                </c:pt>
                <c:pt idx="380">
                  <c:v>0.2</c:v>
                </c:pt>
                <c:pt idx="381">
                  <c:v>-0.4</c:v>
                </c:pt>
                <c:pt idx="382">
                  <c:v>24</c:v>
                </c:pt>
                <c:pt idx="383">
                  <c:v>0.3</c:v>
                </c:pt>
                <c:pt idx="384">
                  <c:v>-1.9</c:v>
                </c:pt>
                <c:pt idx="385">
                  <c:v>3.6</c:v>
                </c:pt>
                <c:pt idx="386">
                  <c:v>0.49</c:v>
                </c:pt>
                <c:pt idx="387">
                  <c:v>0.39</c:v>
                </c:pt>
                <c:pt idx="388">
                  <c:v>0.12</c:v>
                </c:pt>
                <c:pt idx="389">
                  <c:v>0.59</c:v>
                </c:pt>
                <c:pt idx="390">
                  <c:v>1.21</c:v>
                </c:pt>
                <c:pt idx="391">
                  <c:v>0.95</c:v>
                </c:pt>
                <c:pt idx="392">
                  <c:v>-0.22</c:v>
                </c:pt>
                <c:pt idx="393">
                  <c:v>-0.25</c:v>
                </c:pt>
                <c:pt idx="394">
                  <c:v>-0.41</c:v>
                </c:pt>
                <c:pt idx="395">
                  <c:v>0.63</c:v>
                </c:pt>
                <c:pt idx="396">
                  <c:v>0.63</c:v>
                </c:pt>
                <c:pt idx="397">
                  <c:v>0.25</c:v>
                </c:pt>
                <c:pt idx="398">
                  <c:v>2.15</c:v>
                </c:pt>
                <c:pt idx="399">
                  <c:v>2.12</c:v>
                </c:pt>
                <c:pt idx="400">
                  <c:v>0.32</c:v>
                </c:pt>
                <c:pt idx="401">
                  <c:v>0.17</c:v>
                </c:pt>
                <c:pt idx="402">
                  <c:v>1.31</c:v>
                </c:pt>
                <c:pt idx="403">
                  <c:v>0.4</c:v>
                </c:pt>
                <c:pt idx="404">
                  <c:v>13.37</c:v>
                </c:pt>
                <c:pt idx="405">
                  <c:v>-0.26</c:v>
                </c:pt>
                <c:pt idx="406">
                  <c:v>-0.47</c:v>
                </c:pt>
                <c:pt idx="407">
                  <c:v>-0.53</c:v>
                </c:pt>
                <c:pt idx="408">
                  <c:v>0.12</c:v>
                </c:pt>
                <c:pt idx="409">
                  <c:v>0.13</c:v>
                </c:pt>
                <c:pt idx="410">
                  <c:v>0.05</c:v>
                </c:pt>
                <c:pt idx="411">
                  <c:v>0.14000000000000001</c:v>
                </c:pt>
                <c:pt idx="412">
                  <c:v>1.38</c:v>
                </c:pt>
                <c:pt idx="413">
                  <c:v>0.32</c:v>
                </c:pt>
                <c:pt idx="414">
                  <c:v>0.06</c:v>
                </c:pt>
                <c:pt idx="415">
                  <c:v>7.0000000000000007E-2</c:v>
                </c:pt>
                <c:pt idx="416">
                  <c:v>0.06</c:v>
                </c:pt>
                <c:pt idx="417">
                  <c:v>0.08</c:v>
                </c:pt>
                <c:pt idx="418">
                  <c:v>0.06</c:v>
                </c:pt>
                <c:pt idx="419">
                  <c:v>0.06</c:v>
                </c:pt>
                <c:pt idx="420">
                  <c:v>0.09</c:v>
                </c:pt>
                <c:pt idx="421">
                  <c:v>0.7</c:v>
                </c:pt>
                <c:pt idx="422">
                  <c:v>0</c:v>
                </c:pt>
                <c:pt idx="423">
                  <c:v>0</c:v>
                </c:pt>
                <c:pt idx="424">
                  <c:v>0</c:v>
                </c:pt>
                <c:pt idx="425">
                  <c:v>0</c:v>
                </c:pt>
                <c:pt idx="426">
                  <c:v>0</c:v>
                </c:pt>
                <c:pt idx="427">
                  <c:v>0</c:v>
                </c:pt>
                <c:pt idx="428">
                  <c:v>0</c:v>
                </c:pt>
                <c:pt idx="429">
                  <c:v>0</c:v>
                </c:pt>
                <c:pt idx="430">
                  <c:v>0</c:v>
                </c:pt>
                <c:pt idx="431">
                  <c:v>0</c:v>
                </c:pt>
                <c:pt idx="432">
                  <c:v>0</c:v>
                </c:pt>
                <c:pt idx="433">
                  <c:v>0</c:v>
                </c:pt>
                <c:pt idx="434">
                  <c:v>0.2</c:v>
                </c:pt>
                <c:pt idx="435">
                  <c:v>0.2</c:v>
                </c:pt>
                <c:pt idx="436">
                  <c:v>0.4</c:v>
                </c:pt>
                <c:pt idx="437">
                  <c:v>0.3</c:v>
                </c:pt>
                <c:pt idx="438">
                  <c:v>0.2</c:v>
                </c:pt>
                <c:pt idx="439">
                  <c:v>0.2</c:v>
                </c:pt>
                <c:pt idx="440">
                  <c:v>0.2</c:v>
                </c:pt>
                <c:pt idx="441">
                  <c:v>0.5</c:v>
                </c:pt>
                <c:pt idx="442">
                  <c:v>0.6</c:v>
                </c:pt>
                <c:pt idx="443">
                  <c:v>0.3</c:v>
                </c:pt>
                <c:pt idx="444">
                  <c:v>0.7</c:v>
                </c:pt>
                <c:pt idx="445">
                  <c:v>0.5</c:v>
                </c:pt>
                <c:pt idx="446">
                  <c:v>-0.1</c:v>
                </c:pt>
                <c:pt idx="447">
                  <c:v>-0.1</c:v>
                </c:pt>
                <c:pt idx="448">
                  <c:v>-0.2</c:v>
                </c:pt>
                <c:pt idx="449">
                  <c:v>-0.2</c:v>
                </c:pt>
                <c:pt idx="450">
                  <c:v>-0.3</c:v>
                </c:pt>
                <c:pt idx="451">
                  <c:v>0.3</c:v>
                </c:pt>
                <c:pt idx="452">
                  <c:v>0.4</c:v>
                </c:pt>
                <c:pt idx="453">
                  <c:v>0.3</c:v>
                </c:pt>
                <c:pt idx="454">
                  <c:v>0.2</c:v>
                </c:pt>
                <c:pt idx="455">
                  <c:v>0.2</c:v>
                </c:pt>
                <c:pt idx="456">
                  <c:v>0.3</c:v>
                </c:pt>
                <c:pt idx="457">
                  <c:v>0.4</c:v>
                </c:pt>
                <c:pt idx="458">
                  <c:v>0.28000000000000003</c:v>
                </c:pt>
                <c:pt idx="459">
                  <c:v>0.37</c:v>
                </c:pt>
                <c:pt idx="460">
                  <c:v>0.26</c:v>
                </c:pt>
                <c:pt idx="461">
                  <c:v>0.24</c:v>
                </c:pt>
                <c:pt idx="462">
                  <c:v>0.15</c:v>
                </c:pt>
                <c:pt idx="463">
                  <c:v>0.1</c:v>
                </c:pt>
                <c:pt idx="464">
                  <c:v>0.12</c:v>
                </c:pt>
                <c:pt idx="465">
                  <c:v>0.16</c:v>
                </c:pt>
                <c:pt idx="466">
                  <c:v>0.18</c:v>
                </c:pt>
                <c:pt idx="467">
                  <c:v>0.09</c:v>
                </c:pt>
                <c:pt idx="468">
                  <c:v>0.34</c:v>
                </c:pt>
                <c:pt idx="469">
                  <c:v>0.37</c:v>
                </c:pt>
                <c:pt idx="470">
                  <c:v>-0.44</c:v>
                </c:pt>
                <c:pt idx="471">
                  <c:v>-0.28999999999999998</c:v>
                </c:pt>
                <c:pt idx="472">
                  <c:v>-0.54</c:v>
                </c:pt>
                <c:pt idx="473">
                  <c:v>-0.46</c:v>
                </c:pt>
                <c:pt idx="474">
                  <c:v>1.1000000000000001</c:v>
                </c:pt>
                <c:pt idx="475">
                  <c:v>0.53</c:v>
                </c:pt>
                <c:pt idx="476">
                  <c:v>0.44</c:v>
                </c:pt>
                <c:pt idx="477">
                  <c:v>0.43</c:v>
                </c:pt>
                <c:pt idx="478">
                  <c:v>0.44</c:v>
                </c:pt>
                <c:pt idx="479">
                  <c:v>0.49</c:v>
                </c:pt>
                <c:pt idx="480">
                  <c:v>0.9</c:v>
                </c:pt>
                <c:pt idx="481">
                  <c:v>0.56000000000000005</c:v>
                </c:pt>
                <c:pt idx="482">
                  <c:v>0.2</c:v>
                </c:pt>
                <c:pt idx="483">
                  <c:v>0.1</c:v>
                </c:pt>
                <c:pt idx="484">
                  <c:v>0.5</c:v>
                </c:pt>
                <c:pt idx="485">
                  <c:v>0.8</c:v>
                </c:pt>
                <c:pt idx="486">
                  <c:v>51.3</c:v>
                </c:pt>
                <c:pt idx="487">
                  <c:v>1.3</c:v>
                </c:pt>
                <c:pt idx="488">
                  <c:v>-0.1</c:v>
                </c:pt>
                <c:pt idx="489">
                  <c:v>-0.4</c:v>
                </c:pt>
                <c:pt idx="490">
                  <c:v>-0.6</c:v>
                </c:pt>
                <c:pt idx="491">
                  <c:v>-0.4</c:v>
                </c:pt>
                <c:pt idx="492">
                  <c:v>0.6</c:v>
                </c:pt>
                <c:pt idx="493">
                  <c:v>0.6</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4.8</c:v>
                </c:pt>
                <c:pt idx="507">
                  <c:v>4.8</c:v>
                </c:pt>
                <c:pt idx="508">
                  <c:v>172.8</c:v>
                </c:pt>
                <c:pt idx="509">
                  <c:v>0.3</c:v>
                </c:pt>
                <c:pt idx="510">
                  <c:v>0</c:v>
                </c:pt>
                <c:pt idx="511">
                  <c:v>1.4</c:v>
                </c:pt>
                <c:pt idx="512">
                  <c:v>2.5</c:v>
                </c:pt>
                <c:pt idx="513">
                  <c:v>-1.2</c:v>
                </c:pt>
                <c:pt idx="514">
                  <c:v>-2.8</c:v>
                </c:pt>
                <c:pt idx="515">
                  <c:v>0.1</c:v>
                </c:pt>
                <c:pt idx="516">
                  <c:v>1.4</c:v>
                </c:pt>
                <c:pt idx="517">
                  <c:v>0.6</c:v>
                </c:pt>
                <c:pt idx="518">
                  <c:v>0.4</c:v>
                </c:pt>
                <c:pt idx="519">
                  <c:v>0.3</c:v>
                </c:pt>
                <c:pt idx="520">
                  <c:v>0.6</c:v>
                </c:pt>
                <c:pt idx="521">
                  <c:v>34</c:v>
                </c:pt>
                <c:pt idx="522">
                  <c:v>0.7</c:v>
                </c:pt>
                <c:pt idx="523">
                  <c:v>1.1000000000000001</c:v>
                </c:pt>
                <c:pt idx="524">
                  <c:v>0.4</c:v>
                </c:pt>
                <c:pt idx="525">
                  <c:v>37</c:v>
                </c:pt>
                <c:pt idx="526">
                  <c:v>0.3</c:v>
                </c:pt>
                <c:pt idx="527">
                  <c:v>1</c:v>
                </c:pt>
                <c:pt idx="528">
                  <c:v>1.5</c:v>
                </c:pt>
                <c:pt idx="529">
                  <c:v>0.6</c:v>
                </c:pt>
                <c:pt idx="530">
                  <c:v>0.5</c:v>
                </c:pt>
                <c:pt idx="531">
                  <c:v>0.4</c:v>
                </c:pt>
                <c:pt idx="532">
                  <c:v>0.5</c:v>
                </c:pt>
                <c:pt idx="533">
                  <c:v>0.6</c:v>
                </c:pt>
                <c:pt idx="534">
                  <c:v>0.7</c:v>
                </c:pt>
                <c:pt idx="535">
                  <c:v>0.4</c:v>
                </c:pt>
                <c:pt idx="536">
                  <c:v>0.9</c:v>
                </c:pt>
                <c:pt idx="537">
                  <c:v>0.8</c:v>
                </c:pt>
                <c:pt idx="538">
                  <c:v>0.3</c:v>
                </c:pt>
                <c:pt idx="539">
                  <c:v>0.4</c:v>
                </c:pt>
                <c:pt idx="540">
                  <c:v>0.5</c:v>
                </c:pt>
                <c:pt idx="541">
                  <c:v>0.9</c:v>
                </c:pt>
                <c:pt idx="542">
                  <c:v>0.06</c:v>
                </c:pt>
                <c:pt idx="543">
                  <c:v>0.08</c:v>
                </c:pt>
                <c:pt idx="544">
                  <c:v>7.0000000000000007E-2</c:v>
                </c:pt>
                <c:pt idx="545">
                  <c:v>7.0000000000000007E-2</c:v>
                </c:pt>
                <c:pt idx="546">
                  <c:v>0.08</c:v>
                </c:pt>
                <c:pt idx="547">
                  <c:v>0.06</c:v>
                </c:pt>
                <c:pt idx="548">
                  <c:v>7.0000000000000007E-2</c:v>
                </c:pt>
                <c:pt idx="549">
                  <c:v>0.08</c:v>
                </c:pt>
                <c:pt idx="550">
                  <c:v>0.06</c:v>
                </c:pt>
                <c:pt idx="551">
                  <c:v>7.0000000000000007E-2</c:v>
                </c:pt>
                <c:pt idx="552">
                  <c:v>0.14000000000000001</c:v>
                </c:pt>
                <c:pt idx="553">
                  <c:v>0.05</c:v>
                </c:pt>
                <c:pt idx="554">
                  <c:v>0</c:v>
                </c:pt>
                <c:pt idx="555">
                  <c:v>0</c:v>
                </c:pt>
                <c:pt idx="556">
                  <c:v>0</c:v>
                </c:pt>
                <c:pt idx="557">
                  <c:v>0.1</c:v>
                </c:pt>
                <c:pt idx="558">
                  <c:v>0.1</c:v>
                </c:pt>
                <c:pt idx="559">
                  <c:v>0.09</c:v>
                </c:pt>
                <c:pt idx="560">
                  <c:v>0.14000000000000001</c:v>
                </c:pt>
                <c:pt idx="561">
                  <c:v>7.0000000000000007E-2</c:v>
                </c:pt>
                <c:pt idx="562">
                  <c:v>0.08</c:v>
                </c:pt>
                <c:pt idx="563">
                  <c:v>0.04</c:v>
                </c:pt>
                <c:pt idx="564">
                  <c:v>0.05</c:v>
                </c:pt>
                <c:pt idx="565">
                  <c:v>0.08</c:v>
                </c:pt>
                <c:pt idx="566">
                  <c:v>0.1</c:v>
                </c:pt>
                <c:pt idx="567">
                  <c:v>0.12</c:v>
                </c:pt>
                <c:pt idx="568">
                  <c:v>0.06</c:v>
                </c:pt>
                <c:pt idx="569">
                  <c:v>0.01</c:v>
                </c:pt>
                <c:pt idx="570">
                  <c:v>0.03</c:v>
                </c:pt>
                <c:pt idx="571">
                  <c:v>0.15</c:v>
                </c:pt>
                <c:pt idx="572">
                  <c:v>0.06</c:v>
                </c:pt>
                <c:pt idx="573">
                  <c:v>0.22</c:v>
                </c:pt>
                <c:pt idx="574">
                  <c:v>0.35</c:v>
                </c:pt>
                <c:pt idx="575">
                  <c:v>0.34</c:v>
                </c:pt>
                <c:pt idx="576">
                  <c:v>0.47</c:v>
                </c:pt>
                <c:pt idx="577">
                  <c:v>0.93</c:v>
                </c:pt>
                <c:pt idx="578">
                  <c:v>7.9</c:v>
                </c:pt>
                <c:pt idx="579">
                  <c:v>3.31</c:v>
                </c:pt>
                <c:pt idx="580">
                  <c:v>2.65</c:v>
                </c:pt>
                <c:pt idx="581">
                  <c:v>0.06</c:v>
                </c:pt>
                <c:pt idx="582">
                  <c:v>0.41</c:v>
                </c:pt>
                <c:pt idx="583">
                  <c:v>30.41</c:v>
                </c:pt>
                <c:pt idx="584">
                  <c:v>3.17</c:v>
                </c:pt>
                <c:pt idx="585">
                  <c:v>2.97</c:v>
                </c:pt>
                <c:pt idx="586">
                  <c:v>2.37</c:v>
                </c:pt>
                <c:pt idx="587">
                  <c:v>2.11</c:v>
                </c:pt>
                <c:pt idx="588">
                  <c:v>-0.43</c:v>
                </c:pt>
                <c:pt idx="589">
                  <c:v>0.8</c:v>
                </c:pt>
                <c:pt idx="590">
                  <c:v>0.6</c:v>
                </c:pt>
                <c:pt idx="591">
                  <c:v>0</c:v>
                </c:pt>
                <c:pt idx="592">
                  <c:v>0</c:v>
                </c:pt>
                <c:pt idx="593">
                  <c:v>-0.1</c:v>
                </c:pt>
                <c:pt idx="594">
                  <c:v>0.1</c:v>
                </c:pt>
                <c:pt idx="595">
                  <c:v>0</c:v>
                </c:pt>
                <c:pt idx="596">
                  <c:v>0</c:v>
                </c:pt>
                <c:pt idx="597">
                  <c:v>0</c:v>
                </c:pt>
                <c:pt idx="598">
                  <c:v>-0.1</c:v>
                </c:pt>
                <c:pt idx="599">
                  <c:v>0</c:v>
                </c:pt>
                <c:pt idx="600">
                  <c:v>0</c:v>
                </c:pt>
                <c:pt idx="601">
                  <c:v>0.2</c:v>
                </c:pt>
                <c:pt idx="602">
                  <c:v>0.2</c:v>
                </c:pt>
              </c:numCache>
            </c:numRef>
          </c:val>
          <c:smooth val="0"/>
          <c:extLst>
            <c:ext xmlns:c16="http://schemas.microsoft.com/office/drawing/2014/chart" uri="{C3380CC4-5D6E-409C-BE32-E72D297353CC}">
              <c16:uniqueId val="{00000001-7BB4-415B-A995-125871403406}"/>
            </c:ext>
          </c:extLst>
        </c:ser>
        <c:dLbls>
          <c:showLegendKey val="0"/>
          <c:showVal val="0"/>
          <c:showCatName val="0"/>
          <c:showSerName val="0"/>
          <c:showPercent val="0"/>
          <c:showBubbleSize val="0"/>
        </c:dLbls>
        <c:smooth val="0"/>
        <c:axId val="171447808"/>
        <c:axId val="171449344"/>
      </c:lineChart>
      <c:catAx>
        <c:axId val="171447808"/>
        <c:scaling>
          <c:orientation val="minMax"/>
        </c:scaling>
        <c:delete val="0"/>
        <c:axPos val="b"/>
        <c:majorGridlines/>
        <c:numFmt formatCode="General" sourceLinked="0"/>
        <c:majorTickMark val="none"/>
        <c:minorTickMark val="none"/>
        <c:tickLblPos val="nextTo"/>
        <c:txPr>
          <a:bodyPr/>
          <a:lstStyle/>
          <a:p>
            <a:pPr>
              <a:defRPr sz="1200" b="1" i="0" baseline="0"/>
            </a:pPr>
            <a:endParaRPr lang="en-US"/>
          </a:p>
        </c:txPr>
        <c:crossAx val="171449344"/>
        <c:crosses val="autoZero"/>
        <c:auto val="1"/>
        <c:lblAlgn val="ctr"/>
        <c:lblOffset val="100"/>
        <c:tickLblSkip val="12"/>
        <c:tickMarkSkip val="12"/>
        <c:noMultiLvlLbl val="0"/>
      </c:catAx>
      <c:valAx>
        <c:axId val="171449344"/>
        <c:scaling>
          <c:orientation val="minMax"/>
        </c:scaling>
        <c:delete val="0"/>
        <c:axPos val="l"/>
        <c:majorGridlines/>
        <c:title>
          <c:tx>
            <c:rich>
              <a:bodyPr/>
              <a:lstStyle/>
              <a:p>
                <a:pPr>
                  <a:defRPr/>
                </a:pPr>
                <a:r>
                  <a:rPr lang="en-US"/>
                  <a:t>nT</a:t>
                </a:r>
              </a:p>
            </c:rich>
          </c:tx>
          <c:overlay val="0"/>
        </c:title>
        <c:numFmt formatCode="General" sourceLinked="1"/>
        <c:majorTickMark val="none"/>
        <c:minorTickMark val="none"/>
        <c:tickLblPos val="nextTo"/>
        <c:crossAx val="171447808"/>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a:t>Min and max (Z) </a:t>
            </a:r>
            <a:r>
              <a:rPr lang="en-AU" baseline="0"/>
              <a:t> - zoomed</a:t>
            </a:r>
            <a:endParaRPr lang="en-AU"/>
          </a:p>
        </c:rich>
      </c:tx>
      <c:overlay val="0"/>
    </c:title>
    <c:autoTitleDeleted val="0"/>
    <c:plotArea>
      <c:layout>
        <c:manualLayout>
          <c:layoutTarget val="inner"/>
          <c:xMode val="edge"/>
          <c:yMode val="edge"/>
          <c:x val="4.4852204959558169E-2"/>
          <c:y val="0.19480351414406533"/>
          <c:w val="0.93629499305514885"/>
          <c:h val="0.75379593175853021"/>
        </c:manualLayout>
      </c:layout>
      <c:lineChart>
        <c:grouping val="standard"/>
        <c:varyColors val="0"/>
        <c:ser>
          <c:idx val="0"/>
          <c:order val="0"/>
          <c:spPr>
            <a:ln w="25400">
              <a:noFill/>
            </a:ln>
          </c:spPr>
          <c:marker>
            <c:symbol val="circle"/>
            <c:size val="5"/>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'2015ByMonth'!$AA$2:$AA$604</c:f>
              <c:numCache>
                <c:formatCode>General</c:formatCode>
                <c:ptCount val="603"/>
                <c:pt idx="0">
                  <c:v>-0.2</c:v>
                </c:pt>
                <c:pt idx="1">
                  <c:v>0</c:v>
                </c:pt>
                <c:pt idx="2">
                  <c:v>0</c:v>
                </c:pt>
                <c:pt idx="3">
                  <c:v>0.1</c:v>
                </c:pt>
                <c:pt idx="4">
                  <c:v>0</c:v>
                </c:pt>
                <c:pt idx="5">
                  <c:v>0</c:v>
                </c:pt>
                <c:pt idx="6">
                  <c:v>-1</c:v>
                </c:pt>
                <c:pt idx="7">
                  <c:v>-1.4</c:v>
                </c:pt>
                <c:pt idx="8">
                  <c:v>0</c:v>
                </c:pt>
                <c:pt idx="9">
                  <c:v>0</c:v>
                </c:pt>
                <c:pt idx="10">
                  <c:v>0</c:v>
                </c:pt>
                <c:pt idx="11">
                  <c:v>0</c:v>
                </c:pt>
                <c:pt idx="12">
                  <c:v>-0.05</c:v>
                </c:pt>
                <c:pt idx="13">
                  <c:v>-0.05</c:v>
                </c:pt>
                <c:pt idx="14">
                  <c:v>-22.08</c:v>
                </c:pt>
                <c:pt idx="15">
                  <c:v>-0.05</c:v>
                </c:pt>
                <c:pt idx="16">
                  <c:v>-0.05</c:v>
                </c:pt>
                <c:pt idx="17">
                  <c:v>-0.04</c:v>
                </c:pt>
                <c:pt idx="18">
                  <c:v>-0.05</c:v>
                </c:pt>
                <c:pt idx="19">
                  <c:v>-0.05</c:v>
                </c:pt>
                <c:pt idx="20">
                  <c:v>-0.05</c:v>
                </c:pt>
                <c:pt idx="21">
                  <c:v>-0.05</c:v>
                </c:pt>
                <c:pt idx="22">
                  <c:v>-0.05</c:v>
                </c:pt>
                <c:pt idx="23">
                  <c:v>-0.05</c:v>
                </c:pt>
                <c:pt idx="24">
                  <c:v>-0.9</c:v>
                </c:pt>
                <c:pt idx="25">
                  <c:v>-0.9</c:v>
                </c:pt>
                <c:pt idx="26">
                  <c:v>-0.1</c:v>
                </c:pt>
                <c:pt idx="27">
                  <c:v>-0.1</c:v>
                </c:pt>
                <c:pt idx="28">
                  <c:v>0</c:v>
                </c:pt>
                <c:pt idx="29">
                  <c:v>0.1</c:v>
                </c:pt>
                <c:pt idx="30">
                  <c:v>0.6</c:v>
                </c:pt>
                <c:pt idx="31">
                  <c:v>2.1</c:v>
                </c:pt>
                <c:pt idx="32">
                  <c:v>3.5</c:v>
                </c:pt>
                <c:pt idx="33">
                  <c:v>3.1</c:v>
                </c:pt>
                <c:pt idx="34">
                  <c:v>-2.5</c:v>
                </c:pt>
                <c:pt idx="35">
                  <c:v>-3.5</c:v>
                </c:pt>
                <c:pt idx="36">
                  <c:v>-0.04</c:v>
                </c:pt>
                <c:pt idx="37">
                  <c:v>0.23</c:v>
                </c:pt>
                <c:pt idx="38">
                  <c:v>-0.04</c:v>
                </c:pt>
                <c:pt idx="39">
                  <c:v>-2.4500000000000002</c:v>
                </c:pt>
                <c:pt idx="40">
                  <c:v>-0.65</c:v>
                </c:pt>
                <c:pt idx="41">
                  <c:v>-1.19</c:v>
                </c:pt>
                <c:pt idx="42">
                  <c:v>-0.56000000000000005</c:v>
                </c:pt>
                <c:pt idx="43">
                  <c:v>-0.28000000000000003</c:v>
                </c:pt>
                <c:pt idx="44">
                  <c:v>-0.09</c:v>
                </c:pt>
                <c:pt idx="45">
                  <c:v>-0.12</c:v>
                </c:pt>
                <c:pt idx="46">
                  <c:v>-0.08</c:v>
                </c:pt>
                <c:pt idx="47">
                  <c:v>-0.24</c:v>
                </c:pt>
                <c:pt idx="48">
                  <c:v>-0.4</c:v>
                </c:pt>
                <c:pt idx="49">
                  <c:v>-0.4</c:v>
                </c:pt>
                <c:pt idx="50">
                  <c:v>-0.3</c:v>
                </c:pt>
                <c:pt idx="51">
                  <c:v>-0.2</c:v>
                </c:pt>
                <c:pt idx="52">
                  <c:v>-0.2</c:v>
                </c:pt>
                <c:pt idx="53">
                  <c:v>0</c:v>
                </c:pt>
                <c:pt idx="54">
                  <c:v>-0.3</c:v>
                </c:pt>
                <c:pt idx="55">
                  <c:v>-0.2</c:v>
                </c:pt>
                <c:pt idx="56">
                  <c:v>-0.4</c:v>
                </c:pt>
                <c:pt idx="57">
                  <c:v>-0.4</c:v>
                </c:pt>
                <c:pt idx="58">
                  <c:v>-0.5</c:v>
                </c:pt>
                <c:pt idx="59">
                  <c:v>-0.5</c:v>
                </c:pt>
                <c:pt idx="60">
                  <c:v>-0.2</c:v>
                </c:pt>
                <c:pt idx="61">
                  <c:v>-0.6</c:v>
                </c:pt>
                <c:pt idx="62">
                  <c:v>-0.3</c:v>
                </c:pt>
                <c:pt idx="63">
                  <c:v>-0.2</c:v>
                </c:pt>
                <c:pt idx="64">
                  <c:v>-0.4</c:v>
                </c:pt>
                <c:pt idx="65">
                  <c:v>-0.4</c:v>
                </c:pt>
                <c:pt idx="66">
                  <c:v>-0.4</c:v>
                </c:pt>
                <c:pt idx="67">
                  <c:v>-0.2</c:v>
                </c:pt>
                <c:pt idx="68">
                  <c:v>-0.3</c:v>
                </c:pt>
                <c:pt idx="69">
                  <c:v>-0.2</c:v>
                </c:pt>
                <c:pt idx="70">
                  <c:v>-0.2</c:v>
                </c:pt>
                <c:pt idx="71">
                  <c:v>-0.4</c:v>
                </c:pt>
                <c:pt idx="72">
                  <c:v>-1.3</c:v>
                </c:pt>
                <c:pt idx="73">
                  <c:v>-0.5</c:v>
                </c:pt>
                <c:pt idx="74">
                  <c:v>-0.3</c:v>
                </c:pt>
                <c:pt idx="75">
                  <c:v>-0.1</c:v>
                </c:pt>
                <c:pt idx="76">
                  <c:v>0</c:v>
                </c:pt>
                <c:pt idx="77">
                  <c:v>-0.2</c:v>
                </c:pt>
                <c:pt idx="78">
                  <c:v>0</c:v>
                </c:pt>
                <c:pt idx="79">
                  <c:v>-0.1</c:v>
                </c:pt>
                <c:pt idx="80">
                  <c:v>-0.1</c:v>
                </c:pt>
                <c:pt idx="81">
                  <c:v>0</c:v>
                </c:pt>
                <c:pt idx="82">
                  <c:v>0</c:v>
                </c:pt>
                <c:pt idx="83">
                  <c:v>-0.3</c:v>
                </c:pt>
                <c:pt idx="84">
                  <c:v>0.3</c:v>
                </c:pt>
                <c:pt idx="85">
                  <c:v>0.3</c:v>
                </c:pt>
                <c:pt idx="86">
                  <c:v>0.3</c:v>
                </c:pt>
                <c:pt idx="87">
                  <c:v>0.3</c:v>
                </c:pt>
                <c:pt idx="88">
                  <c:v>0.28999999999999998</c:v>
                </c:pt>
                <c:pt idx="89">
                  <c:v>0.3</c:v>
                </c:pt>
                <c:pt idx="90">
                  <c:v>0.21</c:v>
                </c:pt>
                <c:pt idx="91">
                  <c:v>-0.42</c:v>
                </c:pt>
                <c:pt idx="92">
                  <c:v>-1.34</c:v>
                </c:pt>
                <c:pt idx="93">
                  <c:v>-2.2400000000000002</c:v>
                </c:pt>
                <c:pt idx="94">
                  <c:v>-0.17</c:v>
                </c:pt>
                <c:pt idx="95">
                  <c:v>-0.54</c:v>
                </c:pt>
                <c:pt idx="96">
                  <c:v>-1</c:v>
                </c:pt>
                <c:pt idx="97">
                  <c:v>-0.3</c:v>
                </c:pt>
                <c:pt idx="98">
                  <c:v>-1.1000000000000001</c:v>
                </c:pt>
                <c:pt idx="99">
                  <c:v>-0.1</c:v>
                </c:pt>
                <c:pt idx="100">
                  <c:v>-0.2</c:v>
                </c:pt>
                <c:pt idx="101">
                  <c:v>-0.8</c:v>
                </c:pt>
                <c:pt idx="102">
                  <c:v>-1.2</c:v>
                </c:pt>
                <c:pt idx="103">
                  <c:v>-1</c:v>
                </c:pt>
                <c:pt idx="104">
                  <c:v>0</c:v>
                </c:pt>
                <c:pt idx="105">
                  <c:v>-0.5</c:v>
                </c:pt>
                <c:pt idx="106">
                  <c:v>-1.3</c:v>
                </c:pt>
                <c:pt idx="107">
                  <c:v>-0.6</c:v>
                </c:pt>
                <c:pt idx="108">
                  <c:v>-0.19</c:v>
                </c:pt>
                <c:pt idx="109">
                  <c:v>-0.2</c:v>
                </c:pt>
                <c:pt idx="110">
                  <c:v>-0.47</c:v>
                </c:pt>
                <c:pt idx="111">
                  <c:v>-0.9</c:v>
                </c:pt>
                <c:pt idx="112">
                  <c:v>-0.91</c:v>
                </c:pt>
                <c:pt idx="113">
                  <c:v>-0.14000000000000001</c:v>
                </c:pt>
                <c:pt idx="114">
                  <c:v>-0.01</c:v>
                </c:pt>
                <c:pt idx="115">
                  <c:v>0.08</c:v>
                </c:pt>
                <c:pt idx="116">
                  <c:v>0.27</c:v>
                </c:pt>
                <c:pt idx="117">
                  <c:v>-0.42</c:v>
                </c:pt>
                <c:pt idx="118">
                  <c:v>-0.23</c:v>
                </c:pt>
                <c:pt idx="119">
                  <c:v>-0.87</c:v>
                </c:pt>
                <c:pt idx="120">
                  <c:v>0.7</c:v>
                </c:pt>
                <c:pt idx="121">
                  <c:v>0.5</c:v>
                </c:pt>
                <c:pt idx="122">
                  <c:v>0.7</c:v>
                </c:pt>
                <c:pt idx="123">
                  <c:v>0.1</c:v>
                </c:pt>
                <c:pt idx="124">
                  <c:v>-1</c:v>
                </c:pt>
                <c:pt idx="125">
                  <c:v>-0.4</c:v>
                </c:pt>
                <c:pt idx="126">
                  <c:v>-0.9</c:v>
                </c:pt>
                <c:pt idx="127">
                  <c:v>-1.2</c:v>
                </c:pt>
                <c:pt idx="128">
                  <c:v>-1.4</c:v>
                </c:pt>
                <c:pt idx="129">
                  <c:v>-1.6</c:v>
                </c:pt>
                <c:pt idx="130">
                  <c:v>-1.7</c:v>
                </c:pt>
                <c:pt idx="131">
                  <c:v>-1.6</c:v>
                </c:pt>
                <c:pt idx="132">
                  <c:v>-0.36</c:v>
                </c:pt>
                <c:pt idx="133">
                  <c:v>-0.35</c:v>
                </c:pt>
                <c:pt idx="134">
                  <c:v>-0.15</c:v>
                </c:pt>
                <c:pt idx="135">
                  <c:v>0.06</c:v>
                </c:pt>
                <c:pt idx="136">
                  <c:v>-0.15</c:v>
                </c:pt>
                <c:pt idx="137">
                  <c:v>-0.63</c:v>
                </c:pt>
                <c:pt idx="138">
                  <c:v>0.47</c:v>
                </c:pt>
                <c:pt idx="139">
                  <c:v>-1.98</c:v>
                </c:pt>
                <c:pt idx="140">
                  <c:v>-2.35</c:v>
                </c:pt>
                <c:pt idx="141">
                  <c:v>-2.34</c:v>
                </c:pt>
                <c:pt idx="142">
                  <c:v>-0.27</c:v>
                </c:pt>
                <c:pt idx="143">
                  <c:v>-0.7</c:v>
                </c:pt>
                <c:pt idx="144">
                  <c:v>-0.5</c:v>
                </c:pt>
                <c:pt idx="145">
                  <c:v>-164.3</c:v>
                </c:pt>
                <c:pt idx="146">
                  <c:v>-4.5</c:v>
                </c:pt>
                <c:pt idx="147">
                  <c:v>-14.5</c:v>
                </c:pt>
                <c:pt idx="148">
                  <c:v>-0.8</c:v>
                </c:pt>
                <c:pt idx="149">
                  <c:v>-0.8</c:v>
                </c:pt>
                <c:pt idx="150">
                  <c:v>3</c:v>
                </c:pt>
                <c:pt idx="151">
                  <c:v>-0.3</c:v>
                </c:pt>
                <c:pt idx="152">
                  <c:v>-0.2</c:v>
                </c:pt>
                <c:pt idx="153">
                  <c:v>0</c:v>
                </c:pt>
                <c:pt idx="154">
                  <c:v>-0.7</c:v>
                </c:pt>
                <c:pt idx="155">
                  <c:v>-0.44</c:v>
                </c:pt>
                <c:pt idx="156">
                  <c:v>-0.34</c:v>
                </c:pt>
                <c:pt idx="157">
                  <c:v>-0.2</c:v>
                </c:pt>
                <c:pt idx="158">
                  <c:v>-0.15</c:v>
                </c:pt>
                <c:pt idx="159">
                  <c:v>-0.21</c:v>
                </c:pt>
                <c:pt idx="160">
                  <c:v>-0.5</c:v>
                </c:pt>
                <c:pt idx="161">
                  <c:v>-0.18</c:v>
                </c:pt>
                <c:pt idx="162">
                  <c:v>-7.0000000000000007E-2</c:v>
                </c:pt>
                <c:pt idx="163">
                  <c:v>-0.2</c:v>
                </c:pt>
                <c:pt idx="164">
                  <c:v>-0.18</c:v>
                </c:pt>
                <c:pt idx="165">
                  <c:v>-0.2</c:v>
                </c:pt>
                <c:pt idx="166">
                  <c:v>-0.39</c:v>
                </c:pt>
                <c:pt idx="167">
                  <c:v>-0.2</c:v>
                </c:pt>
                <c:pt idx="168">
                  <c:v>0</c:v>
                </c:pt>
                <c:pt idx="169">
                  <c:v>-0.8</c:v>
                </c:pt>
                <c:pt idx="170">
                  <c:v>-0.8</c:v>
                </c:pt>
                <c:pt idx="171">
                  <c:v>-0.3</c:v>
                </c:pt>
                <c:pt idx="172">
                  <c:v>-0.3</c:v>
                </c:pt>
                <c:pt idx="173">
                  <c:v>-0.4</c:v>
                </c:pt>
                <c:pt idx="174">
                  <c:v>-0.4</c:v>
                </c:pt>
                <c:pt idx="175">
                  <c:v>-0.5</c:v>
                </c:pt>
                <c:pt idx="176">
                  <c:v>-0.5</c:v>
                </c:pt>
                <c:pt idx="177">
                  <c:v>-0.2</c:v>
                </c:pt>
                <c:pt idx="178">
                  <c:v>-0.6</c:v>
                </c:pt>
                <c:pt idx="179">
                  <c:v>-0.2</c:v>
                </c:pt>
                <c:pt idx="180">
                  <c:v>-0.2</c:v>
                </c:pt>
                <c:pt idx="181">
                  <c:v>-0.2</c:v>
                </c:pt>
                <c:pt idx="182">
                  <c:v>-0.1</c:v>
                </c:pt>
                <c:pt idx="183">
                  <c:v>-0.2</c:v>
                </c:pt>
                <c:pt idx="184">
                  <c:v>-0.4</c:v>
                </c:pt>
                <c:pt idx="185">
                  <c:v>0</c:v>
                </c:pt>
                <c:pt idx="186">
                  <c:v>-0.1</c:v>
                </c:pt>
                <c:pt idx="187">
                  <c:v>-0.2</c:v>
                </c:pt>
                <c:pt idx="188">
                  <c:v>-0.5</c:v>
                </c:pt>
                <c:pt idx="189">
                  <c:v>-0.3</c:v>
                </c:pt>
                <c:pt idx="190">
                  <c:v>-0.4</c:v>
                </c:pt>
                <c:pt idx="191">
                  <c:v>-0.56999999999999995</c:v>
                </c:pt>
                <c:pt idx="192">
                  <c:v>-0.56000000000000005</c:v>
                </c:pt>
                <c:pt idx="193">
                  <c:v>-0.81</c:v>
                </c:pt>
                <c:pt idx="194">
                  <c:v>-7.0000000000000007E-2</c:v>
                </c:pt>
                <c:pt idx="195">
                  <c:v>-7.0000000000000007E-2</c:v>
                </c:pt>
                <c:pt idx="196">
                  <c:v>-7.0000000000000007E-2</c:v>
                </c:pt>
                <c:pt idx="197">
                  <c:v>-7.0000000000000007E-2</c:v>
                </c:pt>
                <c:pt idx="198">
                  <c:v>-0.18</c:v>
                </c:pt>
                <c:pt idx="199">
                  <c:v>0.2</c:v>
                </c:pt>
                <c:pt idx="200">
                  <c:v>0.2</c:v>
                </c:pt>
                <c:pt idx="201">
                  <c:v>0.17</c:v>
                </c:pt>
                <c:pt idx="202">
                  <c:v>0.17</c:v>
                </c:pt>
                <c:pt idx="203">
                  <c:v>0.3</c:v>
                </c:pt>
                <c:pt idx="204">
                  <c:v>-0.09</c:v>
                </c:pt>
                <c:pt idx="205">
                  <c:v>-0.09</c:v>
                </c:pt>
                <c:pt idx="206">
                  <c:v>-0.12</c:v>
                </c:pt>
                <c:pt idx="207">
                  <c:v>0.01</c:v>
                </c:pt>
                <c:pt idx="208">
                  <c:v>0.16</c:v>
                </c:pt>
                <c:pt idx="209">
                  <c:v>0.26</c:v>
                </c:pt>
                <c:pt idx="210">
                  <c:v>0.01</c:v>
                </c:pt>
                <c:pt idx="211">
                  <c:v>-0.1</c:v>
                </c:pt>
                <c:pt idx="212">
                  <c:v>-0.5</c:v>
                </c:pt>
                <c:pt idx="213">
                  <c:v>-0.2</c:v>
                </c:pt>
                <c:pt idx="214">
                  <c:v>-0.1</c:v>
                </c:pt>
                <c:pt idx="215">
                  <c:v>-0.2</c:v>
                </c:pt>
                <c:pt idx="216">
                  <c:v>-0.1</c:v>
                </c:pt>
                <c:pt idx="217">
                  <c:v>-0.3</c:v>
                </c:pt>
                <c:pt idx="218">
                  <c:v>-0.1</c:v>
                </c:pt>
                <c:pt idx="219">
                  <c:v>-1.1000000000000001</c:v>
                </c:pt>
                <c:pt idx="220">
                  <c:v>-1.5</c:v>
                </c:pt>
                <c:pt idx="221">
                  <c:v>-0.2</c:v>
                </c:pt>
                <c:pt idx="222">
                  <c:v>-0.3</c:v>
                </c:pt>
                <c:pt idx="223">
                  <c:v>-0.3</c:v>
                </c:pt>
                <c:pt idx="224">
                  <c:v>-0.3</c:v>
                </c:pt>
                <c:pt idx="225">
                  <c:v>-0.5</c:v>
                </c:pt>
                <c:pt idx="226">
                  <c:v>-0.7</c:v>
                </c:pt>
                <c:pt idx="227">
                  <c:v>-0.8</c:v>
                </c:pt>
                <c:pt idx="228">
                  <c:v>-0.2</c:v>
                </c:pt>
                <c:pt idx="229">
                  <c:v>-0.3</c:v>
                </c:pt>
                <c:pt idx="230">
                  <c:v>-0.3</c:v>
                </c:pt>
                <c:pt idx="231">
                  <c:v>-0.2</c:v>
                </c:pt>
                <c:pt idx="232">
                  <c:v>-0.2</c:v>
                </c:pt>
                <c:pt idx="233">
                  <c:v>-0.1</c:v>
                </c:pt>
                <c:pt idx="234">
                  <c:v>-0.2</c:v>
                </c:pt>
                <c:pt idx="235">
                  <c:v>0.5</c:v>
                </c:pt>
                <c:pt idx="236">
                  <c:v>0.5</c:v>
                </c:pt>
                <c:pt idx="237">
                  <c:v>0.1</c:v>
                </c:pt>
                <c:pt idx="238">
                  <c:v>0.2</c:v>
                </c:pt>
                <c:pt idx="239">
                  <c:v>0.4</c:v>
                </c:pt>
                <c:pt idx="240">
                  <c:v>0.5</c:v>
                </c:pt>
                <c:pt idx="241">
                  <c:v>0.8</c:v>
                </c:pt>
                <c:pt idx="242">
                  <c:v>1.1000000000000001</c:v>
                </c:pt>
                <c:pt idx="243">
                  <c:v>1</c:v>
                </c:pt>
                <c:pt idx="244">
                  <c:v>1.2</c:v>
                </c:pt>
                <c:pt idx="245">
                  <c:v>1.3</c:v>
                </c:pt>
                <c:pt idx="246">
                  <c:v>1</c:v>
                </c:pt>
                <c:pt idx="247">
                  <c:v>-0.1</c:v>
                </c:pt>
                <c:pt idx="248">
                  <c:v>-0.3</c:v>
                </c:pt>
                <c:pt idx="249">
                  <c:v>-0.2</c:v>
                </c:pt>
                <c:pt idx="250">
                  <c:v>-0.1</c:v>
                </c:pt>
                <c:pt idx="251">
                  <c:v>-0.5</c:v>
                </c:pt>
                <c:pt idx="252">
                  <c:v>-0.4</c:v>
                </c:pt>
                <c:pt idx="253">
                  <c:v>-0.3</c:v>
                </c:pt>
                <c:pt idx="254">
                  <c:v>-0.2</c:v>
                </c:pt>
                <c:pt idx="255">
                  <c:v>-0.4</c:v>
                </c:pt>
                <c:pt idx="256">
                  <c:v>-0.1</c:v>
                </c:pt>
                <c:pt idx="257">
                  <c:v>-0.4</c:v>
                </c:pt>
                <c:pt idx="258">
                  <c:v>-0.2</c:v>
                </c:pt>
                <c:pt idx="259">
                  <c:v>-0.4</c:v>
                </c:pt>
                <c:pt idx="260">
                  <c:v>-0.2</c:v>
                </c:pt>
                <c:pt idx="261">
                  <c:v>-0.2</c:v>
                </c:pt>
                <c:pt idx="262">
                  <c:v>-5.7</c:v>
                </c:pt>
                <c:pt idx="263">
                  <c:v>-0.7</c:v>
                </c:pt>
                <c:pt idx="264">
                  <c:v>-1</c:v>
                </c:pt>
                <c:pt idx="265">
                  <c:v>-0.9</c:v>
                </c:pt>
                <c:pt idx="266">
                  <c:v>-0.4</c:v>
                </c:pt>
                <c:pt idx="267">
                  <c:v>-0.7</c:v>
                </c:pt>
                <c:pt idx="268">
                  <c:v>-2.4</c:v>
                </c:pt>
                <c:pt idx="269">
                  <c:v>0.6</c:v>
                </c:pt>
                <c:pt idx="270">
                  <c:v>-0.2</c:v>
                </c:pt>
                <c:pt idx="271">
                  <c:v>-0.1</c:v>
                </c:pt>
                <c:pt idx="272">
                  <c:v>-0.3</c:v>
                </c:pt>
                <c:pt idx="273">
                  <c:v>-0.4</c:v>
                </c:pt>
                <c:pt idx="274">
                  <c:v>-0.4</c:v>
                </c:pt>
                <c:pt idx="275">
                  <c:v>-0.1</c:v>
                </c:pt>
                <c:pt idx="276">
                  <c:v>0</c:v>
                </c:pt>
                <c:pt idx="277">
                  <c:v>0.2</c:v>
                </c:pt>
                <c:pt idx="278">
                  <c:v>0</c:v>
                </c:pt>
                <c:pt idx="279">
                  <c:v>0</c:v>
                </c:pt>
                <c:pt idx="280">
                  <c:v>0</c:v>
                </c:pt>
                <c:pt idx="281">
                  <c:v>0</c:v>
                </c:pt>
                <c:pt idx="282">
                  <c:v>0</c:v>
                </c:pt>
                <c:pt idx="283">
                  <c:v>0</c:v>
                </c:pt>
                <c:pt idx="284">
                  <c:v>0</c:v>
                </c:pt>
                <c:pt idx="285">
                  <c:v>0</c:v>
                </c:pt>
                <c:pt idx="286">
                  <c:v>0</c:v>
                </c:pt>
                <c:pt idx="287">
                  <c:v>0</c:v>
                </c:pt>
                <c:pt idx="288">
                  <c:v>0</c:v>
                </c:pt>
                <c:pt idx="289">
                  <c:v>0</c:v>
                </c:pt>
                <c:pt idx="290">
                  <c:v>-0.57999999999999996</c:v>
                </c:pt>
                <c:pt idx="291">
                  <c:v>-1.83</c:v>
                </c:pt>
                <c:pt idx="292">
                  <c:v>-1.77</c:v>
                </c:pt>
                <c:pt idx="293">
                  <c:v>-3.37</c:v>
                </c:pt>
                <c:pt idx="294">
                  <c:v>-1.47</c:v>
                </c:pt>
                <c:pt idx="295">
                  <c:v>-0.68</c:v>
                </c:pt>
                <c:pt idx="296">
                  <c:v>-0.92</c:v>
                </c:pt>
                <c:pt idx="297">
                  <c:v>-1.1599999999999999</c:v>
                </c:pt>
                <c:pt idx="298">
                  <c:v>-0.85</c:v>
                </c:pt>
                <c:pt idx="299">
                  <c:v>-0.31</c:v>
                </c:pt>
                <c:pt idx="300">
                  <c:v>-0.67</c:v>
                </c:pt>
                <c:pt idx="301">
                  <c:v>-0.77</c:v>
                </c:pt>
                <c:pt idx="302">
                  <c:v>0.2</c:v>
                </c:pt>
                <c:pt idx="303">
                  <c:v>0.4</c:v>
                </c:pt>
                <c:pt idx="304">
                  <c:v>0.3</c:v>
                </c:pt>
                <c:pt idx="305">
                  <c:v>-8.9</c:v>
                </c:pt>
                <c:pt idx="306">
                  <c:v>-0.4</c:v>
                </c:pt>
                <c:pt idx="307">
                  <c:v>-0.4</c:v>
                </c:pt>
                <c:pt idx="308">
                  <c:v>0.1</c:v>
                </c:pt>
                <c:pt idx="309">
                  <c:v>0.3</c:v>
                </c:pt>
                <c:pt idx="310">
                  <c:v>0.3</c:v>
                </c:pt>
                <c:pt idx="311">
                  <c:v>0.4</c:v>
                </c:pt>
                <c:pt idx="312">
                  <c:v>0.4</c:v>
                </c:pt>
                <c:pt idx="313">
                  <c:v>0</c:v>
                </c:pt>
                <c:pt idx="314">
                  <c:v>0.93</c:v>
                </c:pt>
                <c:pt idx="315">
                  <c:v>0.96</c:v>
                </c:pt>
                <c:pt idx="316">
                  <c:v>1.22</c:v>
                </c:pt>
                <c:pt idx="317">
                  <c:v>1.24</c:v>
                </c:pt>
                <c:pt idx="318">
                  <c:v>0.75</c:v>
                </c:pt>
                <c:pt idx="319">
                  <c:v>1.78</c:v>
                </c:pt>
                <c:pt idx="320">
                  <c:v>1.87</c:v>
                </c:pt>
                <c:pt idx="321">
                  <c:v>1.87</c:v>
                </c:pt>
                <c:pt idx="322">
                  <c:v>1.73</c:v>
                </c:pt>
                <c:pt idx="323">
                  <c:v>1.54</c:v>
                </c:pt>
                <c:pt idx="324">
                  <c:v>1</c:v>
                </c:pt>
                <c:pt idx="325">
                  <c:v>0.93</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-0.3</c:v>
                </c:pt>
                <c:pt idx="341">
                  <c:v>-0.4</c:v>
                </c:pt>
                <c:pt idx="342">
                  <c:v>-0.3</c:v>
                </c:pt>
                <c:pt idx="343">
                  <c:v>-0.2</c:v>
                </c:pt>
                <c:pt idx="344">
                  <c:v>-0.3</c:v>
                </c:pt>
                <c:pt idx="345">
                  <c:v>-0.4</c:v>
                </c:pt>
                <c:pt idx="346">
                  <c:v>-0.5</c:v>
                </c:pt>
                <c:pt idx="347">
                  <c:v>-0.1</c:v>
                </c:pt>
                <c:pt idx="348">
                  <c:v>-0.3</c:v>
                </c:pt>
                <c:pt idx="349">
                  <c:v>-0.3</c:v>
                </c:pt>
                <c:pt idx="350">
                  <c:v>-0.4</c:v>
                </c:pt>
                <c:pt idx="351">
                  <c:v>-1.8</c:v>
                </c:pt>
                <c:pt idx="352">
                  <c:v>-1.3</c:v>
                </c:pt>
                <c:pt idx="353">
                  <c:v>-0.8</c:v>
                </c:pt>
                <c:pt idx="354">
                  <c:v>-0.3</c:v>
                </c:pt>
                <c:pt idx="355">
                  <c:v>-1.1000000000000001</c:v>
                </c:pt>
                <c:pt idx="356">
                  <c:v>-0.9</c:v>
                </c:pt>
                <c:pt idx="357">
                  <c:v>-1.1000000000000001</c:v>
                </c:pt>
                <c:pt idx="358">
                  <c:v>-0.4</c:v>
                </c:pt>
                <c:pt idx="359">
                  <c:v>-2.2999999999999998</c:v>
                </c:pt>
                <c:pt idx="360">
                  <c:v>-2.1</c:v>
                </c:pt>
                <c:pt idx="361">
                  <c:v>-2.2000000000000002</c:v>
                </c:pt>
                <c:pt idx="362">
                  <c:v>-0.3</c:v>
                </c:pt>
                <c:pt idx="363">
                  <c:v>0</c:v>
                </c:pt>
                <c:pt idx="364">
                  <c:v>0</c:v>
                </c:pt>
                <c:pt idx="365">
                  <c:v>0</c:v>
                </c:pt>
                <c:pt idx="366">
                  <c:v>0</c:v>
                </c:pt>
                <c:pt idx="367">
                  <c:v>0</c:v>
                </c:pt>
                <c:pt idx="368">
                  <c:v>-0.4</c:v>
                </c:pt>
                <c:pt idx="369">
                  <c:v>0</c:v>
                </c:pt>
                <c:pt idx="370">
                  <c:v>0</c:v>
                </c:pt>
                <c:pt idx="371">
                  <c:v>0</c:v>
                </c:pt>
                <c:pt idx="372">
                  <c:v>0</c:v>
                </c:pt>
                <c:pt idx="373">
                  <c:v>0</c:v>
                </c:pt>
                <c:pt idx="374">
                  <c:v>1.5</c:v>
                </c:pt>
                <c:pt idx="375">
                  <c:v>-0.6</c:v>
                </c:pt>
                <c:pt idx="376">
                  <c:v>0</c:v>
                </c:pt>
                <c:pt idx="377">
                  <c:v>-0.1</c:v>
                </c:pt>
                <c:pt idx="378">
                  <c:v>5.2</c:v>
                </c:pt>
                <c:pt idx="379">
                  <c:v>-25.7</c:v>
                </c:pt>
                <c:pt idx="380">
                  <c:v>-0.2</c:v>
                </c:pt>
                <c:pt idx="381">
                  <c:v>-0.8</c:v>
                </c:pt>
                <c:pt idx="382">
                  <c:v>-11.6</c:v>
                </c:pt>
                <c:pt idx="383">
                  <c:v>0</c:v>
                </c:pt>
                <c:pt idx="384">
                  <c:v>-2.5</c:v>
                </c:pt>
                <c:pt idx="385">
                  <c:v>3.2</c:v>
                </c:pt>
                <c:pt idx="386">
                  <c:v>-0.1</c:v>
                </c:pt>
                <c:pt idx="387">
                  <c:v>-0.96</c:v>
                </c:pt>
                <c:pt idx="388">
                  <c:v>-0.66</c:v>
                </c:pt>
                <c:pt idx="389">
                  <c:v>-0.48</c:v>
                </c:pt>
                <c:pt idx="390">
                  <c:v>-1.44</c:v>
                </c:pt>
                <c:pt idx="391">
                  <c:v>-1.72</c:v>
                </c:pt>
                <c:pt idx="392">
                  <c:v>-2.5499999999999998</c:v>
                </c:pt>
                <c:pt idx="393">
                  <c:v>-0.5</c:v>
                </c:pt>
                <c:pt idx="394">
                  <c:v>-0.7</c:v>
                </c:pt>
                <c:pt idx="395">
                  <c:v>-0.7</c:v>
                </c:pt>
                <c:pt idx="396">
                  <c:v>-0.33</c:v>
                </c:pt>
                <c:pt idx="397">
                  <c:v>-0.33</c:v>
                </c:pt>
                <c:pt idx="398">
                  <c:v>2.02</c:v>
                </c:pt>
                <c:pt idx="399">
                  <c:v>0.22</c:v>
                </c:pt>
                <c:pt idx="400">
                  <c:v>-1.88</c:v>
                </c:pt>
                <c:pt idx="401">
                  <c:v>-0.68</c:v>
                </c:pt>
                <c:pt idx="402">
                  <c:v>-1.23</c:v>
                </c:pt>
                <c:pt idx="403">
                  <c:v>-1.6</c:v>
                </c:pt>
                <c:pt idx="404">
                  <c:v>-3</c:v>
                </c:pt>
                <c:pt idx="405">
                  <c:v>-0.56999999999999995</c:v>
                </c:pt>
                <c:pt idx="406">
                  <c:v>-0.64</c:v>
                </c:pt>
                <c:pt idx="407">
                  <c:v>-1.37</c:v>
                </c:pt>
                <c:pt idx="408">
                  <c:v>-0.01</c:v>
                </c:pt>
                <c:pt idx="409">
                  <c:v>-1.17</c:v>
                </c:pt>
                <c:pt idx="410">
                  <c:v>-0.27</c:v>
                </c:pt>
                <c:pt idx="411">
                  <c:v>-0.42</c:v>
                </c:pt>
                <c:pt idx="412">
                  <c:v>-2.0299999999999998</c:v>
                </c:pt>
                <c:pt idx="413">
                  <c:v>-0.48</c:v>
                </c:pt>
                <c:pt idx="414">
                  <c:v>-0.32</c:v>
                </c:pt>
                <c:pt idx="415">
                  <c:v>-0.25</c:v>
                </c:pt>
                <c:pt idx="416">
                  <c:v>-0.19</c:v>
                </c:pt>
                <c:pt idx="417">
                  <c:v>-0.21</c:v>
                </c:pt>
                <c:pt idx="418">
                  <c:v>-0.2</c:v>
                </c:pt>
                <c:pt idx="419">
                  <c:v>-0.2</c:v>
                </c:pt>
                <c:pt idx="420">
                  <c:v>-0.24</c:v>
                </c:pt>
                <c:pt idx="421">
                  <c:v>-1.34</c:v>
                </c:pt>
                <c:pt idx="422">
                  <c:v>0</c:v>
                </c:pt>
                <c:pt idx="423">
                  <c:v>0</c:v>
                </c:pt>
                <c:pt idx="424">
                  <c:v>0</c:v>
                </c:pt>
                <c:pt idx="425">
                  <c:v>0</c:v>
                </c:pt>
                <c:pt idx="426">
                  <c:v>0</c:v>
                </c:pt>
                <c:pt idx="427">
                  <c:v>0</c:v>
                </c:pt>
                <c:pt idx="428">
                  <c:v>0</c:v>
                </c:pt>
                <c:pt idx="429">
                  <c:v>0</c:v>
                </c:pt>
                <c:pt idx="430">
                  <c:v>0</c:v>
                </c:pt>
                <c:pt idx="431">
                  <c:v>0</c:v>
                </c:pt>
                <c:pt idx="432">
                  <c:v>0</c:v>
                </c:pt>
                <c:pt idx="433">
                  <c:v>0</c:v>
                </c:pt>
                <c:pt idx="434">
                  <c:v>-0.1</c:v>
                </c:pt>
                <c:pt idx="435">
                  <c:v>-0.2</c:v>
                </c:pt>
                <c:pt idx="436">
                  <c:v>-0.3</c:v>
                </c:pt>
                <c:pt idx="437">
                  <c:v>-0.3</c:v>
                </c:pt>
                <c:pt idx="438">
                  <c:v>-0.5</c:v>
                </c:pt>
                <c:pt idx="439">
                  <c:v>0</c:v>
                </c:pt>
                <c:pt idx="440">
                  <c:v>-0.6</c:v>
                </c:pt>
                <c:pt idx="441">
                  <c:v>-0.3</c:v>
                </c:pt>
                <c:pt idx="442">
                  <c:v>-0.3</c:v>
                </c:pt>
                <c:pt idx="443">
                  <c:v>-0.2</c:v>
                </c:pt>
                <c:pt idx="444">
                  <c:v>-0.3</c:v>
                </c:pt>
                <c:pt idx="445">
                  <c:v>-0.5</c:v>
                </c:pt>
                <c:pt idx="446">
                  <c:v>-0.5</c:v>
                </c:pt>
                <c:pt idx="447">
                  <c:v>-0.3</c:v>
                </c:pt>
                <c:pt idx="448">
                  <c:v>-0.3</c:v>
                </c:pt>
                <c:pt idx="449">
                  <c:v>-0.3</c:v>
                </c:pt>
                <c:pt idx="450">
                  <c:v>-0.4</c:v>
                </c:pt>
                <c:pt idx="451">
                  <c:v>0</c:v>
                </c:pt>
                <c:pt idx="452">
                  <c:v>0.3</c:v>
                </c:pt>
                <c:pt idx="453">
                  <c:v>0.2</c:v>
                </c:pt>
                <c:pt idx="454">
                  <c:v>0.1</c:v>
                </c:pt>
                <c:pt idx="455">
                  <c:v>0.1</c:v>
                </c:pt>
                <c:pt idx="456">
                  <c:v>0.2</c:v>
                </c:pt>
                <c:pt idx="457">
                  <c:v>0.2</c:v>
                </c:pt>
                <c:pt idx="458">
                  <c:v>-0.45</c:v>
                </c:pt>
                <c:pt idx="459">
                  <c:v>-0.37</c:v>
                </c:pt>
                <c:pt idx="460">
                  <c:v>-0.26</c:v>
                </c:pt>
                <c:pt idx="461">
                  <c:v>-0.17</c:v>
                </c:pt>
                <c:pt idx="462">
                  <c:v>-0.21</c:v>
                </c:pt>
                <c:pt idx="463">
                  <c:v>-0.13</c:v>
                </c:pt>
                <c:pt idx="464">
                  <c:v>-0.15</c:v>
                </c:pt>
                <c:pt idx="465">
                  <c:v>-0.23</c:v>
                </c:pt>
                <c:pt idx="466">
                  <c:v>-0.23</c:v>
                </c:pt>
                <c:pt idx="467">
                  <c:v>-0.21</c:v>
                </c:pt>
                <c:pt idx="468">
                  <c:v>-0.36</c:v>
                </c:pt>
                <c:pt idx="469">
                  <c:v>-0.43</c:v>
                </c:pt>
                <c:pt idx="470">
                  <c:v>-0.76</c:v>
                </c:pt>
                <c:pt idx="471">
                  <c:v>-0.8</c:v>
                </c:pt>
                <c:pt idx="472">
                  <c:v>-0.83</c:v>
                </c:pt>
                <c:pt idx="473">
                  <c:v>-0.83</c:v>
                </c:pt>
                <c:pt idx="474">
                  <c:v>-0.56999999999999995</c:v>
                </c:pt>
                <c:pt idx="475">
                  <c:v>-0.81</c:v>
                </c:pt>
                <c:pt idx="476">
                  <c:v>0.28999999999999998</c:v>
                </c:pt>
                <c:pt idx="477">
                  <c:v>0.28000000000000003</c:v>
                </c:pt>
                <c:pt idx="478">
                  <c:v>0.3</c:v>
                </c:pt>
                <c:pt idx="479">
                  <c:v>-0.67</c:v>
                </c:pt>
                <c:pt idx="480">
                  <c:v>0.04</c:v>
                </c:pt>
                <c:pt idx="481">
                  <c:v>-0.06</c:v>
                </c:pt>
                <c:pt idx="482">
                  <c:v>-0.9</c:v>
                </c:pt>
                <c:pt idx="483">
                  <c:v>-1</c:v>
                </c:pt>
                <c:pt idx="484">
                  <c:v>-1</c:v>
                </c:pt>
                <c:pt idx="485">
                  <c:v>0.1</c:v>
                </c:pt>
                <c:pt idx="486">
                  <c:v>-52.1</c:v>
                </c:pt>
                <c:pt idx="487">
                  <c:v>-0.1</c:v>
                </c:pt>
                <c:pt idx="488">
                  <c:v>-0.4</c:v>
                </c:pt>
                <c:pt idx="489">
                  <c:v>-0.7</c:v>
                </c:pt>
                <c:pt idx="490">
                  <c:v>-0.7</c:v>
                </c:pt>
                <c:pt idx="491">
                  <c:v>-0.6</c:v>
                </c:pt>
                <c:pt idx="492">
                  <c:v>-0.4</c:v>
                </c:pt>
                <c:pt idx="493">
                  <c:v>0.3</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-0.5</c:v>
                </c:pt>
                <c:pt idx="507">
                  <c:v>-0.1</c:v>
                </c:pt>
                <c:pt idx="508">
                  <c:v>-220</c:v>
                </c:pt>
                <c:pt idx="509">
                  <c:v>-0.4</c:v>
                </c:pt>
                <c:pt idx="510">
                  <c:v>-0.8</c:v>
                </c:pt>
                <c:pt idx="511">
                  <c:v>-1.8</c:v>
                </c:pt>
                <c:pt idx="512">
                  <c:v>-1.2</c:v>
                </c:pt>
                <c:pt idx="513">
                  <c:v>-2.7</c:v>
                </c:pt>
                <c:pt idx="514">
                  <c:v>-2.9</c:v>
                </c:pt>
                <c:pt idx="515">
                  <c:v>-0.4</c:v>
                </c:pt>
                <c:pt idx="516">
                  <c:v>-0.2</c:v>
                </c:pt>
                <c:pt idx="517">
                  <c:v>0</c:v>
                </c:pt>
                <c:pt idx="518">
                  <c:v>-0.3</c:v>
                </c:pt>
                <c:pt idx="519">
                  <c:v>-0.5</c:v>
                </c:pt>
                <c:pt idx="520">
                  <c:v>-0.6</c:v>
                </c:pt>
                <c:pt idx="521">
                  <c:v>-31.5</c:v>
                </c:pt>
                <c:pt idx="522">
                  <c:v>-0.9</c:v>
                </c:pt>
                <c:pt idx="523">
                  <c:v>-0.5</c:v>
                </c:pt>
                <c:pt idx="524">
                  <c:v>-0.9</c:v>
                </c:pt>
                <c:pt idx="525">
                  <c:v>-31.4</c:v>
                </c:pt>
                <c:pt idx="526">
                  <c:v>-0.7</c:v>
                </c:pt>
                <c:pt idx="527">
                  <c:v>-0.8</c:v>
                </c:pt>
                <c:pt idx="528">
                  <c:v>-1.2</c:v>
                </c:pt>
                <c:pt idx="529">
                  <c:v>-0.5</c:v>
                </c:pt>
                <c:pt idx="530">
                  <c:v>-0.8</c:v>
                </c:pt>
                <c:pt idx="531">
                  <c:v>-0.2</c:v>
                </c:pt>
                <c:pt idx="532">
                  <c:v>-0.4</c:v>
                </c:pt>
                <c:pt idx="533">
                  <c:v>-0.3</c:v>
                </c:pt>
                <c:pt idx="534">
                  <c:v>-0.7</c:v>
                </c:pt>
                <c:pt idx="535">
                  <c:v>0</c:v>
                </c:pt>
                <c:pt idx="536">
                  <c:v>-0.9</c:v>
                </c:pt>
                <c:pt idx="537">
                  <c:v>-0.4</c:v>
                </c:pt>
                <c:pt idx="538">
                  <c:v>-0.9</c:v>
                </c:pt>
                <c:pt idx="539">
                  <c:v>-0.5</c:v>
                </c:pt>
                <c:pt idx="540">
                  <c:v>-0.8</c:v>
                </c:pt>
                <c:pt idx="541">
                  <c:v>-0.9</c:v>
                </c:pt>
                <c:pt idx="542">
                  <c:v>-0.06</c:v>
                </c:pt>
                <c:pt idx="543">
                  <c:v>-0.03</c:v>
                </c:pt>
                <c:pt idx="544">
                  <c:v>-0.06</c:v>
                </c:pt>
                <c:pt idx="545">
                  <c:v>-0.05</c:v>
                </c:pt>
                <c:pt idx="546">
                  <c:v>-0.08</c:v>
                </c:pt>
                <c:pt idx="547">
                  <c:v>-0.08</c:v>
                </c:pt>
                <c:pt idx="548">
                  <c:v>-0.11</c:v>
                </c:pt>
                <c:pt idx="549">
                  <c:v>-0.25</c:v>
                </c:pt>
                <c:pt idx="550">
                  <c:v>-0.11</c:v>
                </c:pt>
                <c:pt idx="551">
                  <c:v>-0.02</c:v>
                </c:pt>
                <c:pt idx="552">
                  <c:v>-0.15</c:v>
                </c:pt>
                <c:pt idx="553">
                  <c:v>-0.04</c:v>
                </c:pt>
                <c:pt idx="554">
                  <c:v>-0.2</c:v>
                </c:pt>
                <c:pt idx="555">
                  <c:v>-0.2</c:v>
                </c:pt>
                <c:pt idx="556">
                  <c:v>-0.1</c:v>
                </c:pt>
                <c:pt idx="557">
                  <c:v>-0.1</c:v>
                </c:pt>
                <c:pt idx="558">
                  <c:v>0</c:v>
                </c:pt>
                <c:pt idx="559">
                  <c:v>-0.08</c:v>
                </c:pt>
                <c:pt idx="560">
                  <c:v>0</c:v>
                </c:pt>
                <c:pt idx="561">
                  <c:v>-0.09</c:v>
                </c:pt>
                <c:pt idx="562">
                  <c:v>-7.0000000000000007E-2</c:v>
                </c:pt>
                <c:pt idx="563">
                  <c:v>-0.08</c:v>
                </c:pt>
                <c:pt idx="564">
                  <c:v>-0.05</c:v>
                </c:pt>
                <c:pt idx="565">
                  <c:v>-0.04</c:v>
                </c:pt>
                <c:pt idx="566">
                  <c:v>-0.03</c:v>
                </c:pt>
                <c:pt idx="567">
                  <c:v>-0.03</c:v>
                </c:pt>
                <c:pt idx="568">
                  <c:v>-0.09</c:v>
                </c:pt>
                <c:pt idx="569">
                  <c:v>-0.12</c:v>
                </c:pt>
                <c:pt idx="570">
                  <c:v>-0.1</c:v>
                </c:pt>
                <c:pt idx="571">
                  <c:v>-0.22</c:v>
                </c:pt>
                <c:pt idx="572">
                  <c:v>-0.06</c:v>
                </c:pt>
                <c:pt idx="573">
                  <c:v>-0.28999999999999998</c:v>
                </c:pt>
                <c:pt idx="574">
                  <c:v>-0.45</c:v>
                </c:pt>
                <c:pt idx="575">
                  <c:v>-7.0000000000000007E-2</c:v>
                </c:pt>
                <c:pt idx="576">
                  <c:v>-0.19</c:v>
                </c:pt>
                <c:pt idx="577">
                  <c:v>-0.86</c:v>
                </c:pt>
                <c:pt idx="578">
                  <c:v>-10.210000000000001</c:v>
                </c:pt>
                <c:pt idx="579">
                  <c:v>-2.54</c:v>
                </c:pt>
                <c:pt idx="580">
                  <c:v>-2.35</c:v>
                </c:pt>
                <c:pt idx="581">
                  <c:v>-0.06</c:v>
                </c:pt>
                <c:pt idx="582">
                  <c:v>-0.28000000000000003</c:v>
                </c:pt>
                <c:pt idx="583">
                  <c:v>-25.51</c:v>
                </c:pt>
                <c:pt idx="584">
                  <c:v>-4.1399999999999997</c:v>
                </c:pt>
                <c:pt idx="585">
                  <c:v>2.2599999999999998</c:v>
                </c:pt>
                <c:pt idx="586">
                  <c:v>1.65</c:v>
                </c:pt>
                <c:pt idx="587">
                  <c:v>-1.68</c:v>
                </c:pt>
                <c:pt idx="588">
                  <c:v>-1.24</c:v>
                </c:pt>
                <c:pt idx="589">
                  <c:v>-0.8</c:v>
                </c:pt>
                <c:pt idx="590">
                  <c:v>-0.9</c:v>
                </c:pt>
                <c:pt idx="591">
                  <c:v>0</c:v>
                </c:pt>
                <c:pt idx="592">
                  <c:v>0</c:v>
                </c:pt>
                <c:pt idx="593">
                  <c:v>-0.3</c:v>
                </c:pt>
                <c:pt idx="594">
                  <c:v>-0.2</c:v>
                </c:pt>
                <c:pt idx="595">
                  <c:v>-0.1</c:v>
                </c:pt>
                <c:pt idx="596">
                  <c:v>0</c:v>
                </c:pt>
                <c:pt idx="597">
                  <c:v>-0.2</c:v>
                </c:pt>
                <c:pt idx="598">
                  <c:v>-0.3</c:v>
                </c:pt>
                <c:pt idx="599">
                  <c:v>0</c:v>
                </c:pt>
                <c:pt idx="600">
                  <c:v>0</c:v>
                </c:pt>
                <c:pt idx="601">
                  <c:v>0</c:v>
                </c:pt>
                <c:pt idx="602">
                  <c:v>0</c:v>
                </c:pt>
              </c:numCache>
            </c:numRef>
          </c:val>
          <c:smooth val="0"/>
          <c:extLst>
            <c:ext xmlns:c16="http://schemas.microsoft.com/office/drawing/2014/chart" uri="{C3380CC4-5D6E-409C-BE32-E72D297353CC}">
              <c16:uniqueId val="{00000000-9BFF-420D-A04A-2913D891A7A6}"/>
            </c:ext>
          </c:extLst>
        </c:ser>
        <c:ser>
          <c:idx val="1"/>
          <c:order val="1"/>
          <c:spPr>
            <a:ln w="25400">
              <a:noFill/>
            </a:ln>
          </c:spPr>
          <c:marker>
            <c:symbol val="circle"/>
            <c:size val="5"/>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'2015ByMonth'!$AB$2:$AB$604</c:f>
              <c:numCache>
                <c:formatCode>General</c:formatCode>
                <c:ptCount val="603"/>
                <c:pt idx="0">
                  <c:v>0</c:v>
                </c:pt>
                <c:pt idx="1">
                  <c:v>0</c:v>
                </c:pt>
                <c:pt idx="2">
                  <c:v>0.3</c:v>
                </c:pt>
                <c:pt idx="3">
                  <c:v>0.3</c:v>
                </c:pt>
                <c:pt idx="4">
                  <c:v>0.2</c:v>
                </c:pt>
                <c:pt idx="5">
                  <c:v>0</c:v>
                </c:pt>
                <c:pt idx="6">
                  <c:v>-0.2</c:v>
                </c:pt>
                <c:pt idx="7">
                  <c:v>-1.2</c:v>
                </c:pt>
                <c:pt idx="8">
                  <c:v>0</c:v>
                </c:pt>
                <c:pt idx="9">
                  <c:v>0.2</c:v>
                </c:pt>
                <c:pt idx="10">
                  <c:v>0.3</c:v>
                </c:pt>
                <c:pt idx="11">
                  <c:v>0</c:v>
                </c:pt>
                <c:pt idx="12">
                  <c:v>0.05</c:v>
                </c:pt>
                <c:pt idx="13">
                  <c:v>0.05</c:v>
                </c:pt>
                <c:pt idx="14">
                  <c:v>10.94</c:v>
                </c:pt>
                <c:pt idx="15">
                  <c:v>0.05</c:v>
                </c:pt>
                <c:pt idx="16">
                  <c:v>0.05</c:v>
                </c:pt>
                <c:pt idx="17">
                  <c:v>0.04</c:v>
                </c:pt>
                <c:pt idx="18">
                  <c:v>0.05</c:v>
                </c:pt>
                <c:pt idx="19">
                  <c:v>0.05</c:v>
                </c:pt>
                <c:pt idx="20">
                  <c:v>0.05</c:v>
                </c:pt>
                <c:pt idx="21">
                  <c:v>0.05</c:v>
                </c:pt>
                <c:pt idx="22">
                  <c:v>0.05</c:v>
                </c:pt>
                <c:pt idx="23">
                  <c:v>0.05</c:v>
                </c:pt>
                <c:pt idx="24">
                  <c:v>0</c:v>
                </c:pt>
                <c:pt idx="25">
                  <c:v>-0.1</c:v>
                </c:pt>
                <c:pt idx="26">
                  <c:v>-0.1</c:v>
                </c:pt>
                <c:pt idx="27">
                  <c:v>0</c:v>
                </c:pt>
                <c:pt idx="28">
                  <c:v>0.2</c:v>
                </c:pt>
                <c:pt idx="29">
                  <c:v>0.6</c:v>
                </c:pt>
                <c:pt idx="30">
                  <c:v>2</c:v>
                </c:pt>
                <c:pt idx="31">
                  <c:v>3.5</c:v>
                </c:pt>
                <c:pt idx="32">
                  <c:v>3.9</c:v>
                </c:pt>
                <c:pt idx="33">
                  <c:v>3.8</c:v>
                </c:pt>
                <c:pt idx="34">
                  <c:v>3</c:v>
                </c:pt>
                <c:pt idx="35">
                  <c:v>-1.3</c:v>
                </c:pt>
                <c:pt idx="36">
                  <c:v>1.27</c:v>
                </c:pt>
                <c:pt idx="37">
                  <c:v>1.28</c:v>
                </c:pt>
                <c:pt idx="38">
                  <c:v>0.95</c:v>
                </c:pt>
                <c:pt idx="39">
                  <c:v>0.23</c:v>
                </c:pt>
                <c:pt idx="40">
                  <c:v>0.19</c:v>
                </c:pt>
                <c:pt idx="41">
                  <c:v>0.26</c:v>
                </c:pt>
                <c:pt idx="42">
                  <c:v>0.39</c:v>
                </c:pt>
                <c:pt idx="43">
                  <c:v>0.7</c:v>
                </c:pt>
                <c:pt idx="44">
                  <c:v>0.88</c:v>
                </c:pt>
                <c:pt idx="45">
                  <c:v>0.74</c:v>
                </c:pt>
                <c:pt idx="46">
                  <c:v>1.1000000000000001</c:v>
                </c:pt>
                <c:pt idx="47">
                  <c:v>1.34</c:v>
                </c:pt>
                <c:pt idx="48">
                  <c:v>0.2</c:v>
                </c:pt>
                <c:pt idx="49">
                  <c:v>0.2</c:v>
                </c:pt>
                <c:pt idx="50">
                  <c:v>0.3</c:v>
                </c:pt>
                <c:pt idx="51">
                  <c:v>0.4</c:v>
                </c:pt>
                <c:pt idx="52">
                  <c:v>0.3</c:v>
                </c:pt>
                <c:pt idx="53">
                  <c:v>0.4</c:v>
                </c:pt>
                <c:pt idx="54">
                  <c:v>0.4</c:v>
                </c:pt>
                <c:pt idx="55">
                  <c:v>0.3</c:v>
                </c:pt>
                <c:pt idx="56">
                  <c:v>0.2</c:v>
                </c:pt>
                <c:pt idx="57">
                  <c:v>0.4</c:v>
                </c:pt>
                <c:pt idx="58">
                  <c:v>0.2</c:v>
                </c:pt>
                <c:pt idx="59">
                  <c:v>0.3</c:v>
                </c:pt>
                <c:pt idx="60">
                  <c:v>0.2</c:v>
                </c:pt>
                <c:pt idx="61">
                  <c:v>0.3</c:v>
                </c:pt>
                <c:pt idx="62">
                  <c:v>0.2</c:v>
                </c:pt>
                <c:pt idx="63">
                  <c:v>0.1</c:v>
                </c:pt>
                <c:pt idx="64">
                  <c:v>0.3</c:v>
                </c:pt>
                <c:pt idx="65">
                  <c:v>0.2</c:v>
                </c:pt>
                <c:pt idx="66">
                  <c:v>0.2</c:v>
                </c:pt>
                <c:pt idx="67">
                  <c:v>0.1</c:v>
                </c:pt>
                <c:pt idx="68">
                  <c:v>0.3</c:v>
                </c:pt>
                <c:pt idx="69">
                  <c:v>0.8</c:v>
                </c:pt>
                <c:pt idx="70">
                  <c:v>0.4</c:v>
                </c:pt>
                <c:pt idx="71">
                  <c:v>1.4</c:v>
                </c:pt>
                <c:pt idx="72">
                  <c:v>0.1</c:v>
                </c:pt>
                <c:pt idx="73">
                  <c:v>0.2</c:v>
                </c:pt>
                <c:pt idx="74">
                  <c:v>0.3</c:v>
                </c:pt>
                <c:pt idx="75">
                  <c:v>0.1</c:v>
                </c:pt>
                <c:pt idx="76">
                  <c:v>0</c:v>
                </c:pt>
                <c:pt idx="77">
                  <c:v>0.1</c:v>
                </c:pt>
                <c:pt idx="78">
                  <c:v>0.1</c:v>
                </c:pt>
                <c:pt idx="79">
                  <c:v>0.1</c:v>
                </c:pt>
                <c:pt idx="80">
                  <c:v>0.3</c:v>
                </c:pt>
                <c:pt idx="81">
                  <c:v>0.2</c:v>
                </c:pt>
                <c:pt idx="82">
                  <c:v>0.2</c:v>
                </c:pt>
                <c:pt idx="83">
                  <c:v>0.4</c:v>
                </c:pt>
                <c:pt idx="84">
                  <c:v>0.4</c:v>
                </c:pt>
                <c:pt idx="85">
                  <c:v>0.4</c:v>
                </c:pt>
                <c:pt idx="86">
                  <c:v>0.4</c:v>
                </c:pt>
                <c:pt idx="87">
                  <c:v>0.4</c:v>
                </c:pt>
                <c:pt idx="88">
                  <c:v>0.4</c:v>
                </c:pt>
                <c:pt idx="89">
                  <c:v>0.4</c:v>
                </c:pt>
                <c:pt idx="90">
                  <c:v>0.4</c:v>
                </c:pt>
                <c:pt idx="91">
                  <c:v>0.3</c:v>
                </c:pt>
                <c:pt idx="92">
                  <c:v>-0.32</c:v>
                </c:pt>
                <c:pt idx="93">
                  <c:v>-1.25</c:v>
                </c:pt>
                <c:pt idx="94">
                  <c:v>0.53</c:v>
                </c:pt>
                <c:pt idx="95">
                  <c:v>3.26</c:v>
                </c:pt>
                <c:pt idx="96">
                  <c:v>0.2</c:v>
                </c:pt>
                <c:pt idx="97">
                  <c:v>0.2</c:v>
                </c:pt>
                <c:pt idx="98">
                  <c:v>1.1000000000000001</c:v>
                </c:pt>
                <c:pt idx="99">
                  <c:v>0.2</c:v>
                </c:pt>
                <c:pt idx="100">
                  <c:v>0.9</c:v>
                </c:pt>
                <c:pt idx="101">
                  <c:v>1.2</c:v>
                </c:pt>
                <c:pt idx="102">
                  <c:v>0.1</c:v>
                </c:pt>
                <c:pt idx="103">
                  <c:v>1.4</c:v>
                </c:pt>
                <c:pt idx="104">
                  <c:v>0</c:v>
                </c:pt>
                <c:pt idx="105">
                  <c:v>1.2</c:v>
                </c:pt>
                <c:pt idx="106">
                  <c:v>0.5</c:v>
                </c:pt>
                <c:pt idx="107">
                  <c:v>1.5</c:v>
                </c:pt>
                <c:pt idx="108">
                  <c:v>0.38</c:v>
                </c:pt>
                <c:pt idx="109">
                  <c:v>0.1</c:v>
                </c:pt>
                <c:pt idx="110">
                  <c:v>0.03</c:v>
                </c:pt>
                <c:pt idx="111">
                  <c:v>0.03</c:v>
                </c:pt>
                <c:pt idx="112">
                  <c:v>0.26</c:v>
                </c:pt>
                <c:pt idx="113">
                  <c:v>0.26</c:v>
                </c:pt>
                <c:pt idx="114">
                  <c:v>0.27</c:v>
                </c:pt>
                <c:pt idx="115">
                  <c:v>0.28000000000000003</c:v>
                </c:pt>
                <c:pt idx="116">
                  <c:v>0.75</c:v>
                </c:pt>
                <c:pt idx="117">
                  <c:v>0.7</c:v>
                </c:pt>
                <c:pt idx="118">
                  <c:v>0.17</c:v>
                </c:pt>
                <c:pt idx="119">
                  <c:v>-0.13</c:v>
                </c:pt>
                <c:pt idx="120">
                  <c:v>2</c:v>
                </c:pt>
                <c:pt idx="121">
                  <c:v>2</c:v>
                </c:pt>
                <c:pt idx="122">
                  <c:v>2.9</c:v>
                </c:pt>
                <c:pt idx="123">
                  <c:v>1.4</c:v>
                </c:pt>
                <c:pt idx="124">
                  <c:v>2.4</c:v>
                </c:pt>
                <c:pt idx="125">
                  <c:v>1.5</c:v>
                </c:pt>
                <c:pt idx="126">
                  <c:v>1.6</c:v>
                </c:pt>
                <c:pt idx="127">
                  <c:v>-0.3</c:v>
                </c:pt>
                <c:pt idx="128">
                  <c:v>0.5</c:v>
                </c:pt>
                <c:pt idx="129">
                  <c:v>-0.6</c:v>
                </c:pt>
                <c:pt idx="130">
                  <c:v>-0.7</c:v>
                </c:pt>
                <c:pt idx="131">
                  <c:v>-0.5</c:v>
                </c:pt>
                <c:pt idx="132">
                  <c:v>0.4</c:v>
                </c:pt>
                <c:pt idx="133">
                  <c:v>-0.06</c:v>
                </c:pt>
                <c:pt idx="134">
                  <c:v>0.17</c:v>
                </c:pt>
                <c:pt idx="135">
                  <c:v>0.46</c:v>
                </c:pt>
                <c:pt idx="136">
                  <c:v>0.28999999999999998</c:v>
                </c:pt>
                <c:pt idx="137">
                  <c:v>0.56000000000000005</c:v>
                </c:pt>
                <c:pt idx="138">
                  <c:v>1.49</c:v>
                </c:pt>
                <c:pt idx="139">
                  <c:v>0.1</c:v>
                </c:pt>
                <c:pt idx="140">
                  <c:v>0.1</c:v>
                </c:pt>
                <c:pt idx="141">
                  <c:v>-0.17</c:v>
                </c:pt>
                <c:pt idx="142">
                  <c:v>-0.17</c:v>
                </c:pt>
                <c:pt idx="143">
                  <c:v>4.8</c:v>
                </c:pt>
                <c:pt idx="144">
                  <c:v>0</c:v>
                </c:pt>
                <c:pt idx="145">
                  <c:v>143.19999999999999</c:v>
                </c:pt>
                <c:pt idx="146">
                  <c:v>16.100000000000001</c:v>
                </c:pt>
                <c:pt idx="147">
                  <c:v>16.600000000000001</c:v>
                </c:pt>
                <c:pt idx="148">
                  <c:v>6.2</c:v>
                </c:pt>
                <c:pt idx="149">
                  <c:v>-0.3</c:v>
                </c:pt>
                <c:pt idx="150">
                  <c:v>11.2</c:v>
                </c:pt>
                <c:pt idx="151">
                  <c:v>4.5</c:v>
                </c:pt>
                <c:pt idx="152">
                  <c:v>0</c:v>
                </c:pt>
                <c:pt idx="153">
                  <c:v>0.2</c:v>
                </c:pt>
                <c:pt idx="154">
                  <c:v>-0.3</c:v>
                </c:pt>
                <c:pt idx="155">
                  <c:v>0.05</c:v>
                </c:pt>
                <c:pt idx="156">
                  <c:v>0.14000000000000001</c:v>
                </c:pt>
                <c:pt idx="157">
                  <c:v>0.11</c:v>
                </c:pt>
                <c:pt idx="158">
                  <c:v>0.13</c:v>
                </c:pt>
                <c:pt idx="159">
                  <c:v>0.3</c:v>
                </c:pt>
                <c:pt idx="160">
                  <c:v>0.21</c:v>
                </c:pt>
                <c:pt idx="161">
                  <c:v>0.15</c:v>
                </c:pt>
                <c:pt idx="162">
                  <c:v>0.44</c:v>
                </c:pt>
                <c:pt idx="163">
                  <c:v>0.09</c:v>
                </c:pt>
                <c:pt idx="164">
                  <c:v>0.1</c:v>
                </c:pt>
                <c:pt idx="165">
                  <c:v>0.1</c:v>
                </c:pt>
                <c:pt idx="166">
                  <c:v>0.17</c:v>
                </c:pt>
                <c:pt idx="167">
                  <c:v>0.1</c:v>
                </c:pt>
                <c:pt idx="168">
                  <c:v>0.2</c:v>
                </c:pt>
                <c:pt idx="169">
                  <c:v>-0.2</c:v>
                </c:pt>
                <c:pt idx="170">
                  <c:v>-0.2</c:v>
                </c:pt>
                <c:pt idx="171">
                  <c:v>0.6</c:v>
                </c:pt>
                <c:pt idx="172">
                  <c:v>-0.2</c:v>
                </c:pt>
                <c:pt idx="173">
                  <c:v>-0.2</c:v>
                </c:pt>
                <c:pt idx="174">
                  <c:v>-0.4</c:v>
                </c:pt>
                <c:pt idx="175">
                  <c:v>-0.3</c:v>
                </c:pt>
                <c:pt idx="176">
                  <c:v>-0.2</c:v>
                </c:pt>
                <c:pt idx="177">
                  <c:v>-0.1</c:v>
                </c:pt>
                <c:pt idx="178">
                  <c:v>-0.2</c:v>
                </c:pt>
                <c:pt idx="179">
                  <c:v>0.1</c:v>
                </c:pt>
                <c:pt idx="180">
                  <c:v>0.3</c:v>
                </c:pt>
                <c:pt idx="181">
                  <c:v>0.1</c:v>
                </c:pt>
                <c:pt idx="182">
                  <c:v>0.2</c:v>
                </c:pt>
                <c:pt idx="183">
                  <c:v>0.2</c:v>
                </c:pt>
                <c:pt idx="184">
                  <c:v>0.2</c:v>
                </c:pt>
                <c:pt idx="185">
                  <c:v>0.1</c:v>
                </c:pt>
                <c:pt idx="186">
                  <c:v>0.2</c:v>
                </c:pt>
                <c:pt idx="187">
                  <c:v>0.2</c:v>
                </c:pt>
                <c:pt idx="188">
                  <c:v>0.1</c:v>
                </c:pt>
                <c:pt idx="189">
                  <c:v>0.3</c:v>
                </c:pt>
                <c:pt idx="190">
                  <c:v>0.2</c:v>
                </c:pt>
                <c:pt idx="191">
                  <c:v>0.25</c:v>
                </c:pt>
                <c:pt idx="192">
                  <c:v>0.28999999999999998</c:v>
                </c:pt>
                <c:pt idx="193">
                  <c:v>0.03</c:v>
                </c:pt>
                <c:pt idx="194">
                  <c:v>0.12</c:v>
                </c:pt>
                <c:pt idx="195">
                  <c:v>0.12</c:v>
                </c:pt>
                <c:pt idx="196">
                  <c:v>0.12</c:v>
                </c:pt>
                <c:pt idx="197">
                  <c:v>0.13</c:v>
                </c:pt>
                <c:pt idx="198">
                  <c:v>0.39</c:v>
                </c:pt>
                <c:pt idx="199">
                  <c:v>0.4</c:v>
                </c:pt>
                <c:pt idx="200">
                  <c:v>0.67</c:v>
                </c:pt>
                <c:pt idx="201">
                  <c:v>0.67</c:v>
                </c:pt>
                <c:pt idx="202">
                  <c:v>0.4</c:v>
                </c:pt>
                <c:pt idx="203">
                  <c:v>0.46</c:v>
                </c:pt>
                <c:pt idx="204">
                  <c:v>0.47</c:v>
                </c:pt>
                <c:pt idx="205">
                  <c:v>0.04</c:v>
                </c:pt>
                <c:pt idx="206">
                  <c:v>0.11</c:v>
                </c:pt>
                <c:pt idx="207">
                  <c:v>0.26</c:v>
                </c:pt>
                <c:pt idx="208">
                  <c:v>0.36</c:v>
                </c:pt>
                <c:pt idx="209">
                  <c:v>0.45</c:v>
                </c:pt>
                <c:pt idx="210">
                  <c:v>0.51</c:v>
                </c:pt>
                <c:pt idx="211">
                  <c:v>0</c:v>
                </c:pt>
                <c:pt idx="212">
                  <c:v>0.4</c:v>
                </c:pt>
                <c:pt idx="213">
                  <c:v>0.1</c:v>
                </c:pt>
                <c:pt idx="214">
                  <c:v>0.1</c:v>
                </c:pt>
                <c:pt idx="215">
                  <c:v>0.1</c:v>
                </c:pt>
                <c:pt idx="216">
                  <c:v>0.1</c:v>
                </c:pt>
                <c:pt idx="217">
                  <c:v>0.5</c:v>
                </c:pt>
                <c:pt idx="218">
                  <c:v>0.9</c:v>
                </c:pt>
                <c:pt idx="219">
                  <c:v>0.1</c:v>
                </c:pt>
                <c:pt idx="220">
                  <c:v>0.1</c:v>
                </c:pt>
                <c:pt idx="221">
                  <c:v>0.2</c:v>
                </c:pt>
                <c:pt idx="222">
                  <c:v>0.1</c:v>
                </c:pt>
                <c:pt idx="223">
                  <c:v>0.1</c:v>
                </c:pt>
                <c:pt idx="224">
                  <c:v>-0.2</c:v>
                </c:pt>
                <c:pt idx="225">
                  <c:v>-0.1</c:v>
                </c:pt>
                <c:pt idx="226">
                  <c:v>-0.1</c:v>
                </c:pt>
                <c:pt idx="227">
                  <c:v>0</c:v>
                </c:pt>
                <c:pt idx="228">
                  <c:v>-0.1</c:v>
                </c:pt>
                <c:pt idx="229">
                  <c:v>-0.3</c:v>
                </c:pt>
                <c:pt idx="230">
                  <c:v>-0.2</c:v>
                </c:pt>
                <c:pt idx="231">
                  <c:v>0.2</c:v>
                </c:pt>
                <c:pt idx="232">
                  <c:v>0.2</c:v>
                </c:pt>
                <c:pt idx="233">
                  <c:v>-0.1</c:v>
                </c:pt>
                <c:pt idx="234">
                  <c:v>-0.1</c:v>
                </c:pt>
                <c:pt idx="235">
                  <c:v>1.5</c:v>
                </c:pt>
                <c:pt idx="236">
                  <c:v>0.8</c:v>
                </c:pt>
                <c:pt idx="237">
                  <c:v>0.5</c:v>
                </c:pt>
                <c:pt idx="238">
                  <c:v>0.7</c:v>
                </c:pt>
                <c:pt idx="239">
                  <c:v>0.8</c:v>
                </c:pt>
                <c:pt idx="240">
                  <c:v>0.9</c:v>
                </c:pt>
                <c:pt idx="241">
                  <c:v>1.2</c:v>
                </c:pt>
                <c:pt idx="242">
                  <c:v>1.2</c:v>
                </c:pt>
                <c:pt idx="243">
                  <c:v>1.2</c:v>
                </c:pt>
                <c:pt idx="244">
                  <c:v>1.4</c:v>
                </c:pt>
                <c:pt idx="245">
                  <c:v>1.6</c:v>
                </c:pt>
                <c:pt idx="246">
                  <c:v>1.3</c:v>
                </c:pt>
                <c:pt idx="247">
                  <c:v>0.1</c:v>
                </c:pt>
                <c:pt idx="248">
                  <c:v>0.2</c:v>
                </c:pt>
                <c:pt idx="249">
                  <c:v>0.1</c:v>
                </c:pt>
                <c:pt idx="250">
                  <c:v>0.1</c:v>
                </c:pt>
                <c:pt idx="251">
                  <c:v>0.2</c:v>
                </c:pt>
                <c:pt idx="252">
                  <c:v>0.1</c:v>
                </c:pt>
                <c:pt idx="253">
                  <c:v>0.1</c:v>
                </c:pt>
                <c:pt idx="254">
                  <c:v>0.8</c:v>
                </c:pt>
                <c:pt idx="255">
                  <c:v>0.2</c:v>
                </c:pt>
                <c:pt idx="256">
                  <c:v>0.6</c:v>
                </c:pt>
                <c:pt idx="257">
                  <c:v>0.4</c:v>
                </c:pt>
                <c:pt idx="258">
                  <c:v>0.2</c:v>
                </c:pt>
                <c:pt idx="259">
                  <c:v>0.4</c:v>
                </c:pt>
                <c:pt idx="260">
                  <c:v>0.6</c:v>
                </c:pt>
                <c:pt idx="261">
                  <c:v>0.9</c:v>
                </c:pt>
                <c:pt idx="262">
                  <c:v>4.3</c:v>
                </c:pt>
                <c:pt idx="263">
                  <c:v>0.2</c:v>
                </c:pt>
                <c:pt idx="264">
                  <c:v>0.8</c:v>
                </c:pt>
                <c:pt idx="265">
                  <c:v>0.5</c:v>
                </c:pt>
                <c:pt idx="266">
                  <c:v>0.9</c:v>
                </c:pt>
                <c:pt idx="267">
                  <c:v>0.7</c:v>
                </c:pt>
                <c:pt idx="268">
                  <c:v>0.6</c:v>
                </c:pt>
                <c:pt idx="269">
                  <c:v>3.5</c:v>
                </c:pt>
                <c:pt idx="270">
                  <c:v>2.4</c:v>
                </c:pt>
                <c:pt idx="271">
                  <c:v>-0.1</c:v>
                </c:pt>
                <c:pt idx="272">
                  <c:v>-0.2</c:v>
                </c:pt>
                <c:pt idx="273">
                  <c:v>-0.3</c:v>
                </c:pt>
                <c:pt idx="274">
                  <c:v>0.1</c:v>
                </c:pt>
                <c:pt idx="275">
                  <c:v>0.7</c:v>
                </c:pt>
                <c:pt idx="276">
                  <c:v>0.2</c:v>
                </c:pt>
                <c:pt idx="277">
                  <c:v>0.4</c:v>
                </c:pt>
                <c:pt idx="278">
                  <c:v>0</c:v>
                </c:pt>
                <c:pt idx="279">
                  <c:v>0</c:v>
                </c:pt>
                <c:pt idx="280">
                  <c:v>0</c:v>
                </c:pt>
                <c:pt idx="281">
                  <c:v>0</c:v>
                </c:pt>
                <c:pt idx="282">
                  <c:v>0</c:v>
                </c:pt>
                <c:pt idx="283">
                  <c:v>0</c:v>
                </c:pt>
                <c:pt idx="284">
                  <c:v>0</c:v>
                </c:pt>
                <c:pt idx="285">
                  <c:v>0</c:v>
                </c:pt>
                <c:pt idx="286">
                  <c:v>0</c:v>
                </c:pt>
                <c:pt idx="287">
                  <c:v>0</c:v>
                </c:pt>
                <c:pt idx="288">
                  <c:v>0</c:v>
                </c:pt>
                <c:pt idx="289">
                  <c:v>0</c:v>
                </c:pt>
                <c:pt idx="290">
                  <c:v>-0.35</c:v>
                </c:pt>
                <c:pt idx="291">
                  <c:v>-0.48</c:v>
                </c:pt>
                <c:pt idx="292">
                  <c:v>-1.26</c:v>
                </c:pt>
                <c:pt idx="293">
                  <c:v>-1.42</c:v>
                </c:pt>
                <c:pt idx="294">
                  <c:v>-0.32</c:v>
                </c:pt>
                <c:pt idx="295">
                  <c:v>-0.55000000000000004</c:v>
                </c:pt>
                <c:pt idx="296">
                  <c:v>-0.57999999999999996</c:v>
                </c:pt>
                <c:pt idx="297">
                  <c:v>-0.57999999999999996</c:v>
                </c:pt>
                <c:pt idx="298">
                  <c:v>-0.21</c:v>
                </c:pt>
                <c:pt idx="299">
                  <c:v>1.74</c:v>
                </c:pt>
                <c:pt idx="300">
                  <c:v>1.74</c:v>
                </c:pt>
                <c:pt idx="301">
                  <c:v>-0.64</c:v>
                </c:pt>
                <c:pt idx="302">
                  <c:v>0.4</c:v>
                </c:pt>
                <c:pt idx="303">
                  <c:v>0.5</c:v>
                </c:pt>
                <c:pt idx="304">
                  <c:v>0.5</c:v>
                </c:pt>
                <c:pt idx="305">
                  <c:v>8.8000000000000007</c:v>
                </c:pt>
                <c:pt idx="306">
                  <c:v>-0.2</c:v>
                </c:pt>
                <c:pt idx="307">
                  <c:v>0.1</c:v>
                </c:pt>
                <c:pt idx="308">
                  <c:v>0.3</c:v>
                </c:pt>
                <c:pt idx="309">
                  <c:v>0.3</c:v>
                </c:pt>
                <c:pt idx="310">
                  <c:v>0.4</c:v>
                </c:pt>
                <c:pt idx="311">
                  <c:v>0.4</c:v>
                </c:pt>
                <c:pt idx="312">
                  <c:v>0.4</c:v>
                </c:pt>
                <c:pt idx="313">
                  <c:v>0.4</c:v>
                </c:pt>
                <c:pt idx="314">
                  <c:v>1.23</c:v>
                </c:pt>
                <c:pt idx="315">
                  <c:v>1.36</c:v>
                </c:pt>
                <c:pt idx="316">
                  <c:v>1.49</c:v>
                </c:pt>
                <c:pt idx="317">
                  <c:v>1.54</c:v>
                </c:pt>
                <c:pt idx="318">
                  <c:v>1.89</c:v>
                </c:pt>
                <c:pt idx="319">
                  <c:v>2.38</c:v>
                </c:pt>
                <c:pt idx="320">
                  <c:v>5.58</c:v>
                </c:pt>
                <c:pt idx="321">
                  <c:v>2.0699999999999998</c:v>
                </c:pt>
                <c:pt idx="322">
                  <c:v>2.09</c:v>
                </c:pt>
                <c:pt idx="323">
                  <c:v>1.85</c:v>
                </c:pt>
                <c:pt idx="324">
                  <c:v>1.79</c:v>
                </c:pt>
                <c:pt idx="325">
                  <c:v>1.29</c:v>
                </c:pt>
                <c:pt idx="326">
                  <c:v>0</c:v>
                </c:pt>
                <c:pt idx="327">
                  <c:v>0</c:v>
                </c:pt>
                <c:pt idx="328">
                  <c:v>0</c:v>
                </c:pt>
                <c:pt idx="329">
                  <c:v>0</c:v>
                </c:pt>
                <c:pt idx="330">
                  <c:v>0</c:v>
                </c:pt>
                <c:pt idx="331">
                  <c:v>0</c:v>
                </c:pt>
                <c:pt idx="332">
                  <c:v>0</c:v>
                </c:pt>
                <c:pt idx="333">
                  <c:v>0</c:v>
                </c:pt>
                <c:pt idx="334">
                  <c:v>0</c:v>
                </c:pt>
                <c:pt idx="335">
                  <c:v>0</c:v>
                </c:pt>
                <c:pt idx="336">
                  <c:v>0</c:v>
                </c:pt>
                <c:pt idx="337">
                  <c:v>0</c:v>
                </c:pt>
                <c:pt idx="338">
                  <c:v>0.1</c:v>
                </c:pt>
                <c:pt idx="339">
                  <c:v>0.1</c:v>
                </c:pt>
                <c:pt idx="340">
                  <c:v>0</c:v>
                </c:pt>
                <c:pt idx="341">
                  <c:v>-0.2</c:v>
                </c:pt>
                <c:pt idx="342">
                  <c:v>0</c:v>
                </c:pt>
                <c:pt idx="343">
                  <c:v>0.1</c:v>
                </c:pt>
                <c:pt idx="344">
                  <c:v>-0.1</c:v>
                </c:pt>
                <c:pt idx="345">
                  <c:v>-0.3</c:v>
                </c:pt>
                <c:pt idx="346">
                  <c:v>-0.1</c:v>
                </c:pt>
                <c:pt idx="347">
                  <c:v>-0.1</c:v>
                </c:pt>
                <c:pt idx="348">
                  <c:v>0.1</c:v>
                </c:pt>
                <c:pt idx="349">
                  <c:v>-0.1</c:v>
                </c:pt>
                <c:pt idx="350">
                  <c:v>0.8</c:v>
                </c:pt>
                <c:pt idx="351">
                  <c:v>0.4</c:v>
                </c:pt>
                <c:pt idx="352">
                  <c:v>0.3</c:v>
                </c:pt>
                <c:pt idx="353">
                  <c:v>1.5</c:v>
                </c:pt>
                <c:pt idx="354">
                  <c:v>1.4</c:v>
                </c:pt>
                <c:pt idx="355">
                  <c:v>1</c:v>
                </c:pt>
                <c:pt idx="356">
                  <c:v>0.5</c:v>
                </c:pt>
                <c:pt idx="357">
                  <c:v>0.2</c:v>
                </c:pt>
                <c:pt idx="358">
                  <c:v>0.6</c:v>
                </c:pt>
                <c:pt idx="359">
                  <c:v>0.1</c:v>
                </c:pt>
                <c:pt idx="360">
                  <c:v>0.4</c:v>
                </c:pt>
                <c:pt idx="361">
                  <c:v>-0.8</c:v>
                </c:pt>
                <c:pt idx="362">
                  <c:v>0</c:v>
                </c:pt>
                <c:pt idx="363">
                  <c:v>0</c:v>
                </c:pt>
                <c:pt idx="364">
                  <c:v>0</c:v>
                </c:pt>
                <c:pt idx="365">
                  <c:v>0</c:v>
                </c:pt>
                <c:pt idx="366">
                  <c:v>0</c:v>
                </c:pt>
                <c:pt idx="367">
                  <c:v>0</c:v>
                </c:pt>
                <c:pt idx="368">
                  <c:v>-0.1</c:v>
                </c:pt>
                <c:pt idx="369">
                  <c:v>0</c:v>
                </c:pt>
                <c:pt idx="370">
                  <c:v>0</c:v>
                </c:pt>
                <c:pt idx="371">
                  <c:v>0</c:v>
                </c:pt>
                <c:pt idx="372">
                  <c:v>0</c:v>
                </c:pt>
                <c:pt idx="373">
                  <c:v>0</c:v>
                </c:pt>
                <c:pt idx="374">
                  <c:v>2.1</c:v>
                </c:pt>
                <c:pt idx="375">
                  <c:v>-0.2</c:v>
                </c:pt>
                <c:pt idx="376">
                  <c:v>0.3</c:v>
                </c:pt>
                <c:pt idx="377">
                  <c:v>0.3</c:v>
                </c:pt>
                <c:pt idx="378">
                  <c:v>10.4</c:v>
                </c:pt>
                <c:pt idx="379">
                  <c:v>19.5</c:v>
                </c:pt>
                <c:pt idx="380">
                  <c:v>0.2</c:v>
                </c:pt>
                <c:pt idx="381">
                  <c:v>-0.4</c:v>
                </c:pt>
                <c:pt idx="382">
                  <c:v>24</c:v>
                </c:pt>
                <c:pt idx="383">
                  <c:v>0.3</c:v>
                </c:pt>
                <c:pt idx="384">
                  <c:v>-1.9</c:v>
                </c:pt>
                <c:pt idx="385">
                  <c:v>3.6</c:v>
                </c:pt>
                <c:pt idx="386">
                  <c:v>0.49</c:v>
                </c:pt>
                <c:pt idx="387">
                  <c:v>0.39</c:v>
                </c:pt>
                <c:pt idx="388">
                  <c:v>0.12</c:v>
                </c:pt>
                <c:pt idx="389">
                  <c:v>0.59</c:v>
                </c:pt>
                <c:pt idx="390">
                  <c:v>1.21</c:v>
                </c:pt>
                <c:pt idx="391">
                  <c:v>0.95</c:v>
                </c:pt>
                <c:pt idx="392">
                  <c:v>-0.22</c:v>
                </c:pt>
                <c:pt idx="393">
                  <c:v>-0.25</c:v>
                </c:pt>
                <c:pt idx="394">
                  <c:v>-0.41</c:v>
                </c:pt>
                <c:pt idx="395">
                  <c:v>0.63</c:v>
                </c:pt>
                <c:pt idx="396">
                  <c:v>0.63</c:v>
                </c:pt>
                <c:pt idx="397">
                  <c:v>0.25</c:v>
                </c:pt>
                <c:pt idx="398">
                  <c:v>2.15</c:v>
                </c:pt>
                <c:pt idx="399">
                  <c:v>2.12</c:v>
                </c:pt>
                <c:pt idx="400">
                  <c:v>0.32</c:v>
                </c:pt>
                <c:pt idx="401">
                  <c:v>0.17</c:v>
                </c:pt>
                <c:pt idx="402">
                  <c:v>1.31</c:v>
                </c:pt>
                <c:pt idx="403">
                  <c:v>0.4</c:v>
                </c:pt>
                <c:pt idx="404">
                  <c:v>13.37</c:v>
                </c:pt>
                <c:pt idx="405">
                  <c:v>-0.26</c:v>
                </c:pt>
                <c:pt idx="406">
                  <c:v>-0.47</c:v>
                </c:pt>
                <c:pt idx="407">
                  <c:v>-0.53</c:v>
                </c:pt>
                <c:pt idx="408">
                  <c:v>0.12</c:v>
                </c:pt>
                <c:pt idx="409">
                  <c:v>0.13</c:v>
                </c:pt>
                <c:pt idx="410">
                  <c:v>0.05</c:v>
                </c:pt>
                <c:pt idx="411">
                  <c:v>0.14000000000000001</c:v>
                </c:pt>
                <c:pt idx="412">
                  <c:v>1.38</c:v>
                </c:pt>
                <c:pt idx="413">
                  <c:v>0.32</c:v>
                </c:pt>
                <c:pt idx="414">
                  <c:v>0.06</c:v>
                </c:pt>
                <c:pt idx="415">
                  <c:v>7.0000000000000007E-2</c:v>
                </c:pt>
                <c:pt idx="416">
                  <c:v>0.06</c:v>
                </c:pt>
                <c:pt idx="417">
                  <c:v>0.08</c:v>
                </c:pt>
                <c:pt idx="418">
                  <c:v>0.06</c:v>
                </c:pt>
                <c:pt idx="419">
                  <c:v>0.06</c:v>
                </c:pt>
                <c:pt idx="420">
                  <c:v>0.09</c:v>
                </c:pt>
                <c:pt idx="421">
                  <c:v>0.7</c:v>
                </c:pt>
                <c:pt idx="422">
                  <c:v>0</c:v>
                </c:pt>
                <c:pt idx="423">
                  <c:v>0</c:v>
                </c:pt>
                <c:pt idx="424">
                  <c:v>0</c:v>
                </c:pt>
                <c:pt idx="425">
                  <c:v>0</c:v>
                </c:pt>
                <c:pt idx="426">
                  <c:v>0</c:v>
                </c:pt>
                <c:pt idx="427">
                  <c:v>0</c:v>
                </c:pt>
                <c:pt idx="428">
                  <c:v>0</c:v>
                </c:pt>
                <c:pt idx="429">
                  <c:v>0</c:v>
                </c:pt>
                <c:pt idx="430">
                  <c:v>0</c:v>
                </c:pt>
                <c:pt idx="431">
                  <c:v>0</c:v>
                </c:pt>
                <c:pt idx="432">
                  <c:v>0</c:v>
                </c:pt>
                <c:pt idx="433">
                  <c:v>0</c:v>
                </c:pt>
                <c:pt idx="434">
                  <c:v>0.2</c:v>
                </c:pt>
                <c:pt idx="435">
                  <c:v>0.2</c:v>
                </c:pt>
                <c:pt idx="436">
                  <c:v>0.4</c:v>
                </c:pt>
                <c:pt idx="437">
                  <c:v>0.3</c:v>
                </c:pt>
                <c:pt idx="438">
                  <c:v>0.2</c:v>
                </c:pt>
                <c:pt idx="439">
                  <c:v>0.2</c:v>
                </c:pt>
                <c:pt idx="440">
                  <c:v>0.2</c:v>
                </c:pt>
                <c:pt idx="441">
                  <c:v>0.5</c:v>
                </c:pt>
                <c:pt idx="442">
                  <c:v>0.6</c:v>
                </c:pt>
                <c:pt idx="443">
                  <c:v>0.3</c:v>
                </c:pt>
                <c:pt idx="444">
                  <c:v>0.7</c:v>
                </c:pt>
                <c:pt idx="445">
                  <c:v>0.5</c:v>
                </c:pt>
                <c:pt idx="446">
                  <c:v>-0.1</c:v>
                </c:pt>
                <c:pt idx="447">
                  <c:v>-0.1</c:v>
                </c:pt>
                <c:pt idx="448">
                  <c:v>-0.2</c:v>
                </c:pt>
                <c:pt idx="449">
                  <c:v>-0.2</c:v>
                </c:pt>
                <c:pt idx="450">
                  <c:v>-0.3</c:v>
                </c:pt>
                <c:pt idx="451">
                  <c:v>0.3</c:v>
                </c:pt>
                <c:pt idx="452">
                  <c:v>0.4</c:v>
                </c:pt>
                <c:pt idx="453">
                  <c:v>0.3</c:v>
                </c:pt>
                <c:pt idx="454">
                  <c:v>0.2</c:v>
                </c:pt>
                <c:pt idx="455">
                  <c:v>0.2</c:v>
                </c:pt>
                <c:pt idx="456">
                  <c:v>0.3</c:v>
                </c:pt>
                <c:pt idx="457">
                  <c:v>0.4</c:v>
                </c:pt>
                <c:pt idx="458">
                  <c:v>0.28000000000000003</c:v>
                </c:pt>
                <c:pt idx="459">
                  <c:v>0.37</c:v>
                </c:pt>
                <c:pt idx="460">
                  <c:v>0.26</c:v>
                </c:pt>
                <c:pt idx="461">
                  <c:v>0.24</c:v>
                </c:pt>
                <c:pt idx="462">
                  <c:v>0.15</c:v>
                </c:pt>
                <c:pt idx="463">
                  <c:v>0.1</c:v>
                </c:pt>
                <c:pt idx="464">
                  <c:v>0.12</c:v>
                </c:pt>
                <c:pt idx="465">
                  <c:v>0.16</c:v>
                </c:pt>
                <c:pt idx="466">
                  <c:v>0.18</c:v>
                </c:pt>
                <c:pt idx="467">
                  <c:v>0.09</c:v>
                </c:pt>
                <c:pt idx="468">
                  <c:v>0.34</c:v>
                </c:pt>
                <c:pt idx="469">
                  <c:v>0.37</c:v>
                </c:pt>
                <c:pt idx="470">
                  <c:v>-0.44</c:v>
                </c:pt>
                <c:pt idx="471">
                  <c:v>-0.28999999999999998</c:v>
                </c:pt>
                <c:pt idx="472">
                  <c:v>-0.54</c:v>
                </c:pt>
                <c:pt idx="473">
                  <c:v>-0.46</c:v>
                </c:pt>
                <c:pt idx="474">
                  <c:v>1.1000000000000001</c:v>
                </c:pt>
                <c:pt idx="475">
                  <c:v>0.53</c:v>
                </c:pt>
                <c:pt idx="476">
                  <c:v>0.44</c:v>
                </c:pt>
                <c:pt idx="477">
                  <c:v>0.43</c:v>
                </c:pt>
                <c:pt idx="478">
                  <c:v>0.44</c:v>
                </c:pt>
                <c:pt idx="479">
                  <c:v>0.49</c:v>
                </c:pt>
                <c:pt idx="480">
                  <c:v>0.9</c:v>
                </c:pt>
                <c:pt idx="481">
                  <c:v>0.56000000000000005</c:v>
                </c:pt>
                <c:pt idx="482">
                  <c:v>0.2</c:v>
                </c:pt>
                <c:pt idx="483">
                  <c:v>0.1</c:v>
                </c:pt>
                <c:pt idx="484">
                  <c:v>0.5</c:v>
                </c:pt>
                <c:pt idx="485">
                  <c:v>0.8</c:v>
                </c:pt>
                <c:pt idx="486">
                  <c:v>51.3</c:v>
                </c:pt>
                <c:pt idx="487">
                  <c:v>1.3</c:v>
                </c:pt>
                <c:pt idx="488">
                  <c:v>-0.1</c:v>
                </c:pt>
                <c:pt idx="489">
                  <c:v>-0.4</c:v>
                </c:pt>
                <c:pt idx="490">
                  <c:v>-0.6</c:v>
                </c:pt>
                <c:pt idx="491">
                  <c:v>-0.4</c:v>
                </c:pt>
                <c:pt idx="492">
                  <c:v>0.6</c:v>
                </c:pt>
                <c:pt idx="493">
                  <c:v>0.6</c:v>
                </c:pt>
                <c:pt idx="494">
                  <c:v>0.05</c:v>
                </c:pt>
                <c:pt idx="495">
                  <c:v>0.05</c:v>
                </c:pt>
                <c:pt idx="496">
                  <c:v>0.05</c:v>
                </c:pt>
                <c:pt idx="497">
                  <c:v>0.05</c:v>
                </c:pt>
                <c:pt idx="498">
                  <c:v>0.05</c:v>
                </c:pt>
                <c:pt idx="499">
                  <c:v>0.05</c:v>
                </c:pt>
                <c:pt idx="500">
                  <c:v>0.05</c:v>
                </c:pt>
                <c:pt idx="501">
                  <c:v>0.05</c:v>
                </c:pt>
                <c:pt idx="502">
                  <c:v>0.05</c:v>
                </c:pt>
                <c:pt idx="503">
                  <c:v>0.05</c:v>
                </c:pt>
                <c:pt idx="504">
                  <c:v>0.05</c:v>
                </c:pt>
                <c:pt idx="505">
                  <c:v>0.05</c:v>
                </c:pt>
                <c:pt idx="506">
                  <c:v>4.8</c:v>
                </c:pt>
                <c:pt idx="507">
                  <c:v>4.8</c:v>
                </c:pt>
                <c:pt idx="508">
                  <c:v>172.8</c:v>
                </c:pt>
                <c:pt idx="509">
                  <c:v>0.3</c:v>
                </c:pt>
                <c:pt idx="510">
                  <c:v>0</c:v>
                </c:pt>
                <c:pt idx="511">
                  <c:v>1.4</c:v>
                </c:pt>
                <c:pt idx="512">
                  <c:v>2.5</c:v>
                </c:pt>
                <c:pt idx="513">
                  <c:v>-1.2</c:v>
                </c:pt>
                <c:pt idx="514">
                  <c:v>-2.8</c:v>
                </c:pt>
                <c:pt idx="515">
                  <c:v>0.1</c:v>
                </c:pt>
                <c:pt idx="516">
                  <c:v>1.4</c:v>
                </c:pt>
                <c:pt idx="517">
                  <c:v>0.6</c:v>
                </c:pt>
                <c:pt idx="518">
                  <c:v>0.4</c:v>
                </c:pt>
                <c:pt idx="519">
                  <c:v>0.3</c:v>
                </c:pt>
                <c:pt idx="520">
                  <c:v>0.6</c:v>
                </c:pt>
                <c:pt idx="521">
                  <c:v>34</c:v>
                </c:pt>
                <c:pt idx="522">
                  <c:v>0.7</c:v>
                </c:pt>
                <c:pt idx="523">
                  <c:v>1.1000000000000001</c:v>
                </c:pt>
                <c:pt idx="524">
                  <c:v>0.4</c:v>
                </c:pt>
                <c:pt idx="525">
                  <c:v>37</c:v>
                </c:pt>
                <c:pt idx="526">
                  <c:v>0.3</c:v>
                </c:pt>
                <c:pt idx="527">
                  <c:v>1</c:v>
                </c:pt>
                <c:pt idx="528">
                  <c:v>1.5</c:v>
                </c:pt>
                <c:pt idx="529">
                  <c:v>0.6</c:v>
                </c:pt>
                <c:pt idx="530">
                  <c:v>0.5</c:v>
                </c:pt>
                <c:pt idx="531">
                  <c:v>0.4</c:v>
                </c:pt>
                <c:pt idx="532">
                  <c:v>0.5</c:v>
                </c:pt>
                <c:pt idx="533">
                  <c:v>0.6</c:v>
                </c:pt>
                <c:pt idx="534">
                  <c:v>0.7</c:v>
                </c:pt>
                <c:pt idx="535">
                  <c:v>0.4</c:v>
                </c:pt>
                <c:pt idx="536">
                  <c:v>0.9</c:v>
                </c:pt>
                <c:pt idx="537">
                  <c:v>0.8</c:v>
                </c:pt>
                <c:pt idx="538">
                  <c:v>0.3</c:v>
                </c:pt>
                <c:pt idx="539">
                  <c:v>0.4</c:v>
                </c:pt>
                <c:pt idx="540">
                  <c:v>0.5</c:v>
                </c:pt>
                <c:pt idx="541">
                  <c:v>0.9</c:v>
                </c:pt>
                <c:pt idx="542">
                  <c:v>0.06</c:v>
                </c:pt>
                <c:pt idx="543">
                  <c:v>0.08</c:v>
                </c:pt>
                <c:pt idx="544">
                  <c:v>7.0000000000000007E-2</c:v>
                </c:pt>
                <c:pt idx="545">
                  <c:v>7.0000000000000007E-2</c:v>
                </c:pt>
                <c:pt idx="546">
                  <c:v>0.08</c:v>
                </c:pt>
                <c:pt idx="547">
                  <c:v>0.06</c:v>
                </c:pt>
                <c:pt idx="548">
                  <c:v>7.0000000000000007E-2</c:v>
                </c:pt>
                <c:pt idx="549">
                  <c:v>0.08</c:v>
                </c:pt>
                <c:pt idx="550">
                  <c:v>0.06</c:v>
                </c:pt>
                <c:pt idx="551">
                  <c:v>7.0000000000000007E-2</c:v>
                </c:pt>
                <c:pt idx="552">
                  <c:v>0.14000000000000001</c:v>
                </c:pt>
                <c:pt idx="553">
                  <c:v>0.05</c:v>
                </c:pt>
                <c:pt idx="554">
                  <c:v>0</c:v>
                </c:pt>
                <c:pt idx="555">
                  <c:v>0</c:v>
                </c:pt>
                <c:pt idx="556">
                  <c:v>0</c:v>
                </c:pt>
                <c:pt idx="557">
                  <c:v>0.1</c:v>
                </c:pt>
                <c:pt idx="558">
                  <c:v>0.1</c:v>
                </c:pt>
                <c:pt idx="559">
                  <c:v>0.09</c:v>
                </c:pt>
                <c:pt idx="560">
                  <c:v>0.14000000000000001</c:v>
                </c:pt>
                <c:pt idx="561">
                  <c:v>7.0000000000000007E-2</c:v>
                </c:pt>
                <c:pt idx="562">
                  <c:v>0.08</c:v>
                </c:pt>
                <c:pt idx="563">
                  <c:v>0.04</c:v>
                </c:pt>
                <c:pt idx="564">
                  <c:v>0.05</c:v>
                </c:pt>
                <c:pt idx="565">
                  <c:v>0.08</c:v>
                </c:pt>
                <c:pt idx="566">
                  <c:v>0.1</c:v>
                </c:pt>
                <c:pt idx="567">
                  <c:v>0.12</c:v>
                </c:pt>
                <c:pt idx="568">
                  <c:v>0.06</c:v>
                </c:pt>
                <c:pt idx="569">
                  <c:v>0.01</c:v>
                </c:pt>
                <c:pt idx="570">
                  <c:v>0.03</c:v>
                </c:pt>
                <c:pt idx="571">
                  <c:v>0.15</c:v>
                </c:pt>
                <c:pt idx="572">
                  <c:v>0.06</c:v>
                </c:pt>
                <c:pt idx="573">
                  <c:v>0.22</c:v>
                </c:pt>
                <c:pt idx="574">
                  <c:v>0.35</c:v>
                </c:pt>
                <c:pt idx="575">
                  <c:v>0.34</c:v>
                </c:pt>
                <c:pt idx="576">
                  <c:v>0.47</c:v>
                </c:pt>
                <c:pt idx="577">
                  <c:v>0.93</c:v>
                </c:pt>
                <c:pt idx="578">
                  <c:v>7.9</c:v>
                </c:pt>
                <c:pt idx="579">
                  <c:v>3.31</c:v>
                </c:pt>
                <c:pt idx="580">
                  <c:v>2.65</c:v>
                </c:pt>
                <c:pt idx="581">
                  <c:v>0.06</c:v>
                </c:pt>
                <c:pt idx="582">
                  <c:v>0.41</c:v>
                </c:pt>
                <c:pt idx="583">
                  <c:v>30.41</c:v>
                </c:pt>
                <c:pt idx="584">
                  <c:v>3.17</c:v>
                </c:pt>
                <c:pt idx="585">
                  <c:v>2.97</c:v>
                </c:pt>
                <c:pt idx="586">
                  <c:v>2.37</c:v>
                </c:pt>
                <c:pt idx="587">
                  <c:v>2.11</c:v>
                </c:pt>
                <c:pt idx="588">
                  <c:v>-0.43</c:v>
                </c:pt>
                <c:pt idx="589">
                  <c:v>0.8</c:v>
                </c:pt>
                <c:pt idx="590">
                  <c:v>0.6</c:v>
                </c:pt>
                <c:pt idx="591">
                  <c:v>0</c:v>
                </c:pt>
                <c:pt idx="592">
                  <c:v>0</c:v>
                </c:pt>
                <c:pt idx="593">
                  <c:v>-0.1</c:v>
                </c:pt>
                <c:pt idx="594">
                  <c:v>0.1</c:v>
                </c:pt>
                <c:pt idx="595">
                  <c:v>0</c:v>
                </c:pt>
                <c:pt idx="596">
                  <c:v>0</c:v>
                </c:pt>
                <c:pt idx="597">
                  <c:v>0</c:v>
                </c:pt>
                <c:pt idx="598">
                  <c:v>-0.1</c:v>
                </c:pt>
                <c:pt idx="599">
                  <c:v>0</c:v>
                </c:pt>
                <c:pt idx="600">
                  <c:v>0</c:v>
                </c:pt>
                <c:pt idx="601">
                  <c:v>0.2</c:v>
                </c:pt>
                <c:pt idx="602">
                  <c:v>0.2</c:v>
                </c:pt>
              </c:numCache>
            </c:numRef>
          </c:val>
          <c:smooth val="0"/>
          <c:extLst>
            <c:ext xmlns:c16="http://schemas.microsoft.com/office/drawing/2014/chart" uri="{C3380CC4-5D6E-409C-BE32-E72D297353CC}">
              <c16:uniqueId val="{00000001-9BFF-420D-A04A-2913D891A7A6}"/>
            </c:ext>
          </c:extLst>
        </c:ser>
        <c:dLbls>
          <c:showLegendKey val="0"/>
          <c:showVal val="0"/>
          <c:showCatName val="0"/>
          <c:showSerName val="0"/>
          <c:showPercent val="0"/>
          <c:showBubbleSize val="0"/>
        </c:dLbls>
        <c:marker val="1"/>
        <c:smooth val="0"/>
        <c:axId val="171500288"/>
        <c:axId val="171501824"/>
      </c:lineChart>
      <c:catAx>
        <c:axId val="171500288"/>
        <c:scaling>
          <c:orientation val="minMax"/>
        </c:scaling>
        <c:delete val="0"/>
        <c:axPos val="b"/>
        <c:majorGridlines/>
        <c:numFmt formatCode="General" sourceLinked="0"/>
        <c:majorTickMark val="none"/>
        <c:minorTickMark val="none"/>
        <c:tickLblPos val="nextTo"/>
        <c:txPr>
          <a:bodyPr/>
          <a:lstStyle/>
          <a:p>
            <a:pPr>
              <a:defRPr sz="1200" b="1" i="0" baseline="0"/>
            </a:pPr>
            <a:endParaRPr lang="en-US"/>
          </a:p>
        </c:txPr>
        <c:crossAx val="171501824"/>
        <c:crosses val="autoZero"/>
        <c:auto val="1"/>
        <c:lblAlgn val="ctr"/>
        <c:lblOffset val="100"/>
        <c:tickLblSkip val="12"/>
        <c:tickMarkSkip val="12"/>
        <c:noMultiLvlLbl val="0"/>
      </c:catAx>
      <c:valAx>
        <c:axId val="171501824"/>
        <c:scaling>
          <c:orientation val="minMax"/>
          <c:max val="5"/>
          <c:min val="-5"/>
        </c:scaling>
        <c:delete val="0"/>
        <c:axPos val="l"/>
        <c:majorGridlines/>
        <c:title>
          <c:tx>
            <c:rich>
              <a:bodyPr/>
              <a:lstStyle/>
              <a:p>
                <a:pPr>
                  <a:defRPr/>
                </a:pPr>
                <a:r>
                  <a:rPr lang="en-US"/>
                  <a:t>nT</a:t>
                </a:r>
              </a:p>
            </c:rich>
          </c:tx>
          <c:overlay val="0"/>
        </c:title>
        <c:numFmt formatCode="General" sourceLinked="1"/>
        <c:majorTickMark val="none"/>
        <c:minorTickMark val="none"/>
        <c:tickLblPos val="nextTo"/>
        <c:crossAx val="171500288"/>
        <c:crosses val="autoZero"/>
        <c:crossBetween val="between"/>
      </c:valAx>
    </c:plotArea>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sz="2500" b="0" dirty="0"/>
              <a:t>Monthly Means</a:t>
            </a:r>
            <a:r>
              <a:rPr lang="en-AU" sz="2500" b="0" baseline="0" dirty="0"/>
              <a:t>  (X)    </a:t>
            </a:r>
          </a:p>
          <a:p>
            <a:pPr>
              <a:defRPr/>
            </a:pPr>
            <a:r>
              <a:rPr lang="en-AU" sz="2500" b="0" dirty="0"/>
              <a:t>53 IMOs n=603 </a:t>
            </a:r>
          </a:p>
        </c:rich>
      </c:tx>
      <c:layout>
        <c:manualLayout>
          <c:xMode val="edge"/>
          <c:yMode val="edge"/>
          <c:x val="0.37053193637211063"/>
          <c:y val="4.5942099448817185E-2"/>
        </c:manualLayout>
      </c:layout>
      <c:overlay val="0"/>
    </c:title>
    <c:autoTitleDeleted val="0"/>
    <c:plotArea>
      <c:layout/>
      <c:barChart>
        <c:barDir val="col"/>
        <c:grouping val="clustered"/>
        <c:varyColors val="0"/>
        <c:ser>
          <c:idx val="0"/>
          <c:order val="0"/>
          <c:invertIfNegative val="0"/>
          <c:cat>
            <c:numRef>
              <c:f>'2015ByMonth'!$AH$3:$AH$103</c:f>
              <c:numCache>
                <c:formatCode>General</c:formatCode>
                <c:ptCount val="101"/>
                <c:pt idx="0">
                  <c:v>-20</c:v>
                </c:pt>
                <c:pt idx="1">
                  <c:v>-4.9000000000000004</c:v>
                </c:pt>
                <c:pt idx="2">
                  <c:v>-4.8</c:v>
                </c:pt>
                <c:pt idx="3">
                  <c:v>-4.7</c:v>
                </c:pt>
                <c:pt idx="4">
                  <c:v>-4.5999999999999996</c:v>
                </c:pt>
                <c:pt idx="5">
                  <c:v>-4.5</c:v>
                </c:pt>
                <c:pt idx="6">
                  <c:v>-4.4000000000000004</c:v>
                </c:pt>
                <c:pt idx="7">
                  <c:v>-4.3</c:v>
                </c:pt>
                <c:pt idx="8">
                  <c:v>-4.2</c:v>
                </c:pt>
                <c:pt idx="9">
                  <c:v>-4.0999999999999996</c:v>
                </c:pt>
                <c:pt idx="10">
                  <c:v>-4</c:v>
                </c:pt>
                <c:pt idx="11">
                  <c:v>-3.9</c:v>
                </c:pt>
                <c:pt idx="12">
                  <c:v>-3.8</c:v>
                </c:pt>
                <c:pt idx="13">
                  <c:v>-3.7</c:v>
                </c:pt>
                <c:pt idx="14">
                  <c:v>-3.5999999999999996</c:v>
                </c:pt>
                <c:pt idx="15">
                  <c:v>-3.5</c:v>
                </c:pt>
                <c:pt idx="16">
                  <c:v>-3.4</c:v>
                </c:pt>
                <c:pt idx="17">
                  <c:v>-3.3</c:v>
                </c:pt>
                <c:pt idx="18">
                  <c:v>-3.2</c:v>
                </c:pt>
                <c:pt idx="19">
                  <c:v>-3.0999999999999996</c:v>
                </c:pt>
                <c:pt idx="20">
                  <c:v>-3</c:v>
                </c:pt>
                <c:pt idx="21">
                  <c:v>-2.9</c:v>
                </c:pt>
                <c:pt idx="22">
                  <c:v>-2.8</c:v>
                </c:pt>
                <c:pt idx="23">
                  <c:v>-2.6999999999999997</c:v>
                </c:pt>
                <c:pt idx="24">
                  <c:v>-2.5999999999999996</c:v>
                </c:pt>
                <c:pt idx="25">
                  <c:v>-2.5</c:v>
                </c:pt>
                <c:pt idx="26">
                  <c:v>-2.4</c:v>
                </c:pt>
                <c:pt idx="27">
                  <c:v>-2.2999999999999998</c:v>
                </c:pt>
                <c:pt idx="28">
                  <c:v>-2.1999999999999997</c:v>
                </c:pt>
                <c:pt idx="29">
                  <c:v>-2.0999999999999996</c:v>
                </c:pt>
                <c:pt idx="30">
                  <c:v>-2</c:v>
                </c:pt>
                <c:pt idx="31">
                  <c:v>-1.9</c:v>
                </c:pt>
                <c:pt idx="32">
                  <c:v>-1.7999999999999998</c:v>
                </c:pt>
                <c:pt idx="33">
                  <c:v>-1.6999999999999997</c:v>
                </c:pt>
                <c:pt idx="34">
                  <c:v>-1.5999999999999996</c:v>
                </c:pt>
                <c:pt idx="35">
                  <c:v>-1.5</c:v>
                </c:pt>
                <c:pt idx="36">
                  <c:v>-1.4</c:v>
                </c:pt>
                <c:pt idx="37">
                  <c:v>-1.2999999999999998</c:v>
                </c:pt>
                <c:pt idx="38">
                  <c:v>-1.1999999999999997</c:v>
                </c:pt>
                <c:pt idx="39">
                  <c:v>-1.0999999999999996</c:v>
                </c:pt>
                <c:pt idx="40">
                  <c:v>-1</c:v>
                </c:pt>
                <c:pt idx="41">
                  <c:v>-0.89999999999999947</c:v>
                </c:pt>
                <c:pt idx="42">
                  <c:v>-0.79999999999999982</c:v>
                </c:pt>
                <c:pt idx="43">
                  <c:v>-0.70000000000000018</c:v>
                </c:pt>
                <c:pt idx="44">
                  <c:v>-0.59999999999999964</c:v>
                </c:pt>
                <c:pt idx="45">
                  <c:v>-0.5</c:v>
                </c:pt>
                <c:pt idx="46">
                  <c:v>-0.39999999999999947</c:v>
                </c:pt>
                <c:pt idx="47">
                  <c:v>-0.29999999999999982</c:v>
                </c:pt>
                <c:pt idx="48">
                  <c:v>-0.19999999999999929</c:v>
                </c:pt>
                <c:pt idx="49">
                  <c:v>-9.9999999999999645E-2</c:v>
                </c:pt>
                <c:pt idx="50">
                  <c:v>0</c:v>
                </c:pt>
                <c:pt idx="51">
                  <c:v>0.10000000000000053</c:v>
                </c:pt>
                <c:pt idx="52">
                  <c:v>0.20000000000000018</c:v>
                </c:pt>
                <c:pt idx="53">
                  <c:v>0.30000000000000071</c:v>
                </c:pt>
                <c:pt idx="54">
                  <c:v>0.40000000000000036</c:v>
                </c:pt>
                <c:pt idx="55">
                  <c:v>0.5</c:v>
                </c:pt>
                <c:pt idx="56">
                  <c:v>0.60000000000000053</c:v>
                </c:pt>
                <c:pt idx="57">
                  <c:v>0.70000000000000018</c:v>
                </c:pt>
                <c:pt idx="58">
                  <c:v>0.80000000000000071</c:v>
                </c:pt>
                <c:pt idx="59">
                  <c:v>0.90000000000000036</c:v>
                </c:pt>
                <c:pt idx="60">
                  <c:v>1</c:v>
                </c:pt>
                <c:pt idx="61">
                  <c:v>1.1000000000000005</c:v>
                </c:pt>
                <c:pt idx="62">
                  <c:v>1.2000000000000002</c:v>
                </c:pt>
                <c:pt idx="63">
                  <c:v>1.3000000000000007</c:v>
                </c:pt>
                <c:pt idx="64">
                  <c:v>1.4000000000000004</c:v>
                </c:pt>
                <c:pt idx="65">
                  <c:v>1.5</c:v>
                </c:pt>
                <c:pt idx="66">
                  <c:v>1.6000000000000005</c:v>
                </c:pt>
                <c:pt idx="67">
                  <c:v>1.7000000000000002</c:v>
                </c:pt>
                <c:pt idx="68">
                  <c:v>1.8000000000000007</c:v>
                </c:pt>
                <c:pt idx="69">
                  <c:v>1.9000000000000004</c:v>
                </c:pt>
                <c:pt idx="70">
                  <c:v>2</c:v>
                </c:pt>
                <c:pt idx="71">
                  <c:v>2.1000000000000005</c:v>
                </c:pt>
                <c:pt idx="72">
                  <c:v>2.2000000000000002</c:v>
                </c:pt>
                <c:pt idx="73">
                  <c:v>2.3000000000000007</c:v>
                </c:pt>
                <c:pt idx="74">
                  <c:v>2.4000000000000004</c:v>
                </c:pt>
                <c:pt idx="75">
                  <c:v>2.5</c:v>
                </c:pt>
                <c:pt idx="76">
                  <c:v>2.6000000000000005</c:v>
                </c:pt>
                <c:pt idx="77">
                  <c:v>2.7</c:v>
                </c:pt>
                <c:pt idx="78">
                  <c:v>2.8000000000000007</c:v>
                </c:pt>
                <c:pt idx="79">
                  <c:v>2.9000000000000004</c:v>
                </c:pt>
                <c:pt idx="80">
                  <c:v>3</c:v>
                </c:pt>
                <c:pt idx="81">
                  <c:v>3.0999999999999996</c:v>
                </c:pt>
                <c:pt idx="82">
                  <c:v>3.2000000000000011</c:v>
                </c:pt>
                <c:pt idx="83">
                  <c:v>3.3000000000000007</c:v>
                </c:pt>
                <c:pt idx="84">
                  <c:v>3.4000000000000004</c:v>
                </c:pt>
                <c:pt idx="85">
                  <c:v>3.5</c:v>
                </c:pt>
                <c:pt idx="86">
                  <c:v>3.5999999999999996</c:v>
                </c:pt>
                <c:pt idx="87">
                  <c:v>3.7000000000000011</c:v>
                </c:pt>
                <c:pt idx="88">
                  <c:v>3.8000000000000007</c:v>
                </c:pt>
                <c:pt idx="89">
                  <c:v>3.9000000000000004</c:v>
                </c:pt>
                <c:pt idx="90">
                  <c:v>4</c:v>
                </c:pt>
                <c:pt idx="91">
                  <c:v>4.0999999999999996</c:v>
                </c:pt>
                <c:pt idx="92">
                  <c:v>4.2000000000000011</c:v>
                </c:pt>
                <c:pt idx="93">
                  <c:v>4.3000000000000007</c:v>
                </c:pt>
                <c:pt idx="94">
                  <c:v>4.4000000000000004</c:v>
                </c:pt>
                <c:pt idx="95">
                  <c:v>4.5</c:v>
                </c:pt>
                <c:pt idx="96">
                  <c:v>4.6000000000000014</c:v>
                </c:pt>
                <c:pt idx="97">
                  <c:v>4.7000000000000011</c:v>
                </c:pt>
                <c:pt idx="98">
                  <c:v>4.8000000000000007</c:v>
                </c:pt>
                <c:pt idx="99">
                  <c:v>4.9000000000000004</c:v>
                </c:pt>
                <c:pt idx="100">
                  <c:v>20</c:v>
                </c:pt>
              </c:numCache>
            </c:numRef>
          </c:cat>
          <c:val>
            <c:numRef>
              <c:f>'2015ByMonth'!$AI$3:$AI$103</c:f>
              <c:numCache>
                <c:formatCode>General</c:formatCode>
                <c:ptCount val="101"/>
                <c:pt idx="0">
                  <c:v>0</c:v>
                </c:pt>
                <c:pt idx="1">
                  <c:v>1</c:v>
                </c:pt>
                <c:pt idx="2">
                  <c:v>0</c:v>
                </c:pt>
                <c:pt idx="3">
                  <c:v>0</c:v>
                </c:pt>
                <c:pt idx="4">
                  <c:v>0</c:v>
                </c:pt>
                <c:pt idx="5">
                  <c:v>0</c:v>
                </c:pt>
                <c:pt idx="6">
                  <c:v>0</c:v>
                </c:pt>
                <c:pt idx="7">
                  <c:v>0</c:v>
                </c:pt>
                <c:pt idx="8">
                  <c:v>0</c:v>
                </c:pt>
                <c:pt idx="9">
                  <c:v>1</c:v>
                </c:pt>
                <c:pt idx="10">
                  <c:v>0</c:v>
                </c:pt>
                <c:pt idx="11">
                  <c:v>0</c:v>
                </c:pt>
                <c:pt idx="12">
                  <c:v>0</c:v>
                </c:pt>
                <c:pt idx="13">
                  <c:v>0</c:v>
                </c:pt>
                <c:pt idx="14">
                  <c:v>0</c:v>
                </c:pt>
                <c:pt idx="15">
                  <c:v>0</c:v>
                </c:pt>
                <c:pt idx="16">
                  <c:v>0</c:v>
                </c:pt>
                <c:pt idx="17">
                  <c:v>0</c:v>
                </c:pt>
                <c:pt idx="18">
                  <c:v>0</c:v>
                </c:pt>
                <c:pt idx="19">
                  <c:v>0</c:v>
                </c:pt>
                <c:pt idx="20">
                  <c:v>1</c:v>
                </c:pt>
                <c:pt idx="21">
                  <c:v>0</c:v>
                </c:pt>
                <c:pt idx="22">
                  <c:v>0</c:v>
                </c:pt>
                <c:pt idx="23">
                  <c:v>0</c:v>
                </c:pt>
                <c:pt idx="24">
                  <c:v>1</c:v>
                </c:pt>
                <c:pt idx="25">
                  <c:v>0</c:v>
                </c:pt>
                <c:pt idx="26">
                  <c:v>0</c:v>
                </c:pt>
                <c:pt idx="27">
                  <c:v>0</c:v>
                </c:pt>
                <c:pt idx="28">
                  <c:v>0</c:v>
                </c:pt>
                <c:pt idx="29">
                  <c:v>1</c:v>
                </c:pt>
                <c:pt idx="30">
                  <c:v>1</c:v>
                </c:pt>
                <c:pt idx="31">
                  <c:v>0</c:v>
                </c:pt>
                <c:pt idx="32">
                  <c:v>1</c:v>
                </c:pt>
                <c:pt idx="33">
                  <c:v>2</c:v>
                </c:pt>
                <c:pt idx="34">
                  <c:v>0</c:v>
                </c:pt>
                <c:pt idx="35">
                  <c:v>4</c:v>
                </c:pt>
                <c:pt idx="36">
                  <c:v>0</c:v>
                </c:pt>
                <c:pt idx="37">
                  <c:v>3</c:v>
                </c:pt>
                <c:pt idx="38">
                  <c:v>1</c:v>
                </c:pt>
                <c:pt idx="39">
                  <c:v>3</c:v>
                </c:pt>
                <c:pt idx="40">
                  <c:v>3</c:v>
                </c:pt>
                <c:pt idx="41">
                  <c:v>3</c:v>
                </c:pt>
                <c:pt idx="42">
                  <c:v>4</c:v>
                </c:pt>
                <c:pt idx="43">
                  <c:v>7</c:v>
                </c:pt>
                <c:pt idx="44">
                  <c:v>9</c:v>
                </c:pt>
                <c:pt idx="45">
                  <c:v>7</c:v>
                </c:pt>
                <c:pt idx="46">
                  <c:v>13</c:v>
                </c:pt>
                <c:pt idx="47">
                  <c:v>28</c:v>
                </c:pt>
                <c:pt idx="48">
                  <c:v>30</c:v>
                </c:pt>
                <c:pt idx="49">
                  <c:v>35</c:v>
                </c:pt>
                <c:pt idx="50">
                  <c:v>138</c:v>
                </c:pt>
                <c:pt idx="51">
                  <c:v>134</c:v>
                </c:pt>
                <c:pt idx="52">
                  <c:v>47</c:v>
                </c:pt>
                <c:pt idx="53">
                  <c:v>25</c:v>
                </c:pt>
                <c:pt idx="54">
                  <c:v>13</c:v>
                </c:pt>
                <c:pt idx="55">
                  <c:v>12</c:v>
                </c:pt>
                <c:pt idx="56">
                  <c:v>11</c:v>
                </c:pt>
                <c:pt idx="57">
                  <c:v>5</c:v>
                </c:pt>
                <c:pt idx="58">
                  <c:v>7</c:v>
                </c:pt>
                <c:pt idx="59">
                  <c:v>9</c:v>
                </c:pt>
                <c:pt idx="60">
                  <c:v>5</c:v>
                </c:pt>
                <c:pt idx="61">
                  <c:v>5</c:v>
                </c:pt>
                <c:pt idx="62">
                  <c:v>4</c:v>
                </c:pt>
                <c:pt idx="63">
                  <c:v>3</c:v>
                </c:pt>
                <c:pt idx="64">
                  <c:v>3</c:v>
                </c:pt>
                <c:pt idx="65">
                  <c:v>5</c:v>
                </c:pt>
                <c:pt idx="66">
                  <c:v>1</c:v>
                </c:pt>
                <c:pt idx="67">
                  <c:v>1</c:v>
                </c:pt>
                <c:pt idx="68">
                  <c:v>2</c:v>
                </c:pt>
                <c:pt idx="69">
                  <c:v>0</c:v>
                </c:pt>
                <c:pt idx="70">
                  <c:v>1</c:v>
                </c:pt>
                <c:pt idx="71">
                  <c:v>2</c:v>
                </c:pt>
                <c:pt idx="72">
                  <c:v>1</c:v>
                </c:pt>
                <c:pt idx="73">
                  <c:v>1</c:v>
                </c:pt>
                <c:pt idx="74">
                  <c:v>1</c:v>
                </c:pt>
                <c:pt idx="75">
                  <c:v>1</c:v>
                </c:pt>
                <c:pt idx="76">
                  <c:v>1</c:v>
                </c:pt>
                <c:pt idx="77">
                  <c:v>1</c:v>
                </c:pt>
                <c:pt idx="78">
                  <c:v>0</c:v>
                </c:pt>
                <c:pt idx="79">
                  <c:v>0</c:v>
                </c:pt>
                <c:pt idx="80">
                  <c:v>0</c:v>
                </c:pt>
                <c:pt idx="81">
                  <c:v>1</c:v>
                </c:pt>
                <c:pt idx="82">
                  <c:v>0</c:v>
                </c:pt>
                <c:pt idx="83">
                  <c:v>0</c:v>
                </c:pt>
                <c:pt idx="84">
                  <c:v>0</c:v>
                </c:pt>
                <c:pt idx="85">
                  <c:v>1</c:v>
                </c:pt>
                <c:pt idx="86">
                  <c:v>0</c:v>
                </c:pt>
                <c:pt idx="87">
                  <c:v>0</c:v>
                </c:pt>
                <c:pt idx="88">
                  <c:v>0</c:v>
                </c:pt>
                <c:pt idx="89">
                  <c:v>0</c:v>
                </c:pt>
                <c:pt idx="90">
                  <c:v>0</c:v>
                </c:pt>
                <c:pt idx="91">
                  <c:v>0</c:v>
                </c:pt>
                <c:pt idx="92">
                  <c:v>0</c:v>
                </c:pt>
                <c:pt idx="93">
                  <c:v>0</c:v>
                </c:pt>
                <c:pt idx="94">
                  <c:v>1</c:v>
                </c:pt>
                <c:pt idx="95">
                  <c:v>0</c:v>
                </c:pt>
                <c:pt idx="96">
                  <c:v>0</c:v>
                </c:pt>
                <c:pt idx="97">
                  <c:v>0</c:v>
                </c:pt>
                <c:pt idx="98">
                  <c:v>0</c:v>
                </c:pt>
                <c:pt idx="99">
                  <c:v>0</c:v>
                </c:pt>
                <c:pt idx="100">
                  <c:v>2</c:v>
                </c:pt>
              </c:numCache>
            </c:numRef>
          </c:val>
          <c:extLst>
            <c:ext xmlns:c16="http://schemas.microsoft.com/office/drawing/2014/chart" uri="{C3380CC4-5D6E-409C-BE32-E72D297353CC}">
              <c16:uniqueId val="{00000000-7FD2-4093-A062-772D007BADD1}"/>
            </c:ext>
          </c:extLst>
        </c:ser>
        <c:dLbls>
          <c:showLegendKey val="0"/>
          <c:showVal val="0"/>
          <c:showCatName val="0"/>
          <c:showSerName val="0"/>
          <c:showPercent val="0"/>
          <c:showBubbleSize val="0"/>
        </c:dLbls>
        <c:gapWidth val="0"/>
        <c:axId val="171523456"/>
        <c:axId val="171537920"/>
      </c:barChart>
      <c:catAx>
        <c:axId val="171523456"/>
        <c:scaling>
          <c:orientation val="minMax"/>
        </c:scaling>
        <c:delete val="0"/>
        <c:axPos val="b"/>
        <c:majorGridlines/>
        <c:title>
          <c:tx>
            <c:rich>
              <a:bodyPr/>
              <a:lstStyle/>
              <a:p>
                <a:pPr>
                  <a:defRPr/>
                </a:pPr>
                <a:r>
                  <a:rPr lang="en-AU"/>
                  <a:t>Def - QD Difference</a:t>
                </a:r>
              </a:p>
            </c:rich>
          </c:tx>
          <c:overlay val="0"/>
        </c:title>
        <c:numFmt formatCode="General" sourceLinked="1"/>
        <c:majorTickMark val="none"/>
        <c:minorTickMark val="none"/>
        <c:tickLblPos val="nextTo"/>
        <c:txPr>
          <a:bodyPr/>
          <a:lstStyle/>
          <a:p>
            <a:pPr>
              <a:defRPr sz="1200" b="1" i="0" baseline="0"/>
            </a:pPr>
            <a:endParaRPr lang="en-US"/>
          </a:p>
        </c:txPr>
        <c:crossAx val="171537920"/>
        <c:crosses val="autoZero"/>
        <c:auto val="1"/>
        <c:lblAlgn val="ctr"/>
        <c:lblOffset val="100"/>
        <c:noMultiLvlLbl val="0"/>
      </c:catAx>
      <c:valAx>
        <c:axId val="171537920"/>
        <c:scaling>
          <c:orientation val="minMax"/>
        </c:scaling>
        <c:delete val="0"/>
        <c:axPos val="l"/>
        <c:majorGridlines/>
        <c:title>
          <c:tx>
            <c:rich>
              <a:bodyPr/>
              <a:lstStyle/>
              <a:p>
                <a:pPr>
                  <a:defRPr/>
                </a:pPr>
                <a:r>
                  <a:rPr lang="en-US"/>
                  <a:t>Count</a:t>
                </a:r>
              </a:p>
            </c:rich>
          </c:tx>
          <c:overlay val="0"/>
        </c:title>
        <c:numFmt formatCode="General" sourceLinked="1"/>
        <c:majorTickMark val="none"/>
        <c:minorTickMark val="none"/>
        <c:tickLblPos val="nextTo"/>
        <c:crossAx val="171523456"/>
        <c:crosses val="autoZero"/>
        <c:crossBetween val="between"/>
      </c:valAx>
    </c:plotArea>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sz="1600" b="1" i="0" baseline="0" dirty="0">
                <a:effectLst/>
              </a:rPr>
              <a:t>Monthly Means  (Y)</a:t>
            </a:r>
            <a:endParaRPr lang="en-AU" sz="1600" dirty="0">
              <a:effectLst/>
            </a:endParaRPr>
          </a:p>
        </c:rich>
      </c:tx>
      <c:layout>
        <c:manualLayout>
          <c:xMode val="edge"/>
          <c:yMode val="edge"/>
          <c:x val="0.42046486190866833"/>
          <c:y val="1.9138609594996928E-2"/>
        </c:manualLayout>
      </c:layout>
      <c:overlay val="0"/>
    </c:title>
    <c:autoTitleDeleted val="0"/>
    <c:plotArea>
      <c:layout/>
      <c:barChart>
        <c:barDir val="col"/>
        <c:grouping val="clustered"/>
        <c:varyColors val="0"/>
        <c:ser>
          <c:idx val="0"/>
          <c:order val="0"/>
          <c:invertIfNegative val="0"/>
          <c:cat>
            <c:numRef>
              <c:f>'2015ByMonth'!$AH$3:$AH$103</c:f>
              <c:numCache>
                <c:formatCode>General</c:formatCode>
                <c:ptCount val="101"/>
                <c:pt idx="0">
                  <c:v>-20</c:v>
                </c:pt>
                <c:pt idx="1">
                  <c:v>-4.9000000000000004</c:v>
                </c:pt>
                <c:pt idx="2">
                  <c:v>-4.8</c:v>
                </c:pt>
                <c:pt idx="3">
                  <c:v>-4.7</c:v>
                </c:pt>
                <c:pt idx="4">
                  <c:v>-4.5999999999999996</c:v>
                </c:pt>
                <c:pt idx="5">
                  <c:v>-4.5</c:v>
                </c:pt>
                <c:pt idx="6">
                  <c:v>-4.4000000000000004</c:v>
                </c:pt>
                <c:pt idx="7">
                  <c:v>-4.3</c:v>
                </c:pt>
                <c:pt idx="8">
                  <c:v>-4.2</c:v>
                </c:pt>
                <c:pt idx="9">
                  <c:v>-4.0999999999999996</c:v>
                </c:pt>
                <c:pt idx="10">
                  <c:v>-4</c:v>
                </c:pt>
                <c:pt idx="11">
                  <c:v>-3.9</c:v>
                </c:pt>
                <c:pt idx="12">
                  <c:v>-3.8</c:v>
                </c:pt>
                <c:pt idx="13">
                  <c:v>-3.7</c:v>
                </c:pt>
                <c:pt idx="14">
                  <c:v>-3.5999999999999996</c:v>
                </c:pt>
                <c:pt idx="15">
                  <c:v>-3.5</c:v>
                </c:pt>
                <c:pt idx="16">
                  <c:v>-3.4</c:v>
                </c:pt>
                <c:pt idx="17">
                  <c:v>-3.3</c:v>
                </c:pt>
                <c:pt idx="18">
                  <c:v>-3.2</c:v>
                </c:pt>
                <c:pt idx="19">
                  <c:v>-3.0999999999999996</c:v>
                </c:pt>
                <c:pt idx="20">
                  <c:v>-3</c:v>
                </c:pt>
                <c:pt idx="21">
                  <c:v>-2.9</c:v>
                </c:pt>
                <c:pt idx="22">
                  <c:v>-2.8</c:v>
                </c:pt>
                <c:pt idx="23">
                  <c:v>-2.6999999999999997</c:v>
                </c:pt>
                <c:pt idx="24">
                  <c:v>-2.5999999999999996</c:v>
                </c:pt>
                <c:pt idx="25">
                  <c:v>-2.5</c:v>
                </c:pt>
                <c:pt idx="26">
                  <c:v>-2.4</c:v>
                </c:pt>
                <c:pt idx="27">
                  <c:v>-2.2999999999999998</c:v>
                </c:pt>
                <c:pt idx="28">
                  <c:v>-2.1999999999999997</c:v>
                </c:pt>
                <c:pt idx="29">
                  <c:v>-2.0999999999999996</c:v>
                </c:pt>
                <c:pt idx="30">
                  <c:v>-2</c:v>
                </c:pt>
                <c:pt idx="31">
                  <c:v>-1.9</c:v>
                </c:pt>
                <c:pt idx="32">
                  <c:v>-1.7999999999999998</c:v>
                </c:pt>
                <c:pt idx="33">
                  <c:v>-1.6999999999999997</c:v>
                </c:pt>
                <c:pt idx="34">
                  <c:v>-1.5999999999999996</c:v>
                </c:pt>
                <c:pt idx="35">
                  <c:v>-1.5</c:v>
                </c:pt>
                <c:pt idx="36">
                  <c:v>-1.4</c:v>
                </c:pt>
                <c:pt idx="37">
                  <c:v>-1.2999999999999998</c:v>
                </c:pt>
                <c:pt idx="38">
                  <c:v>-1.1999999999999997</c:v>
                </c:pt>
                <c:pt idx="39">
                  <c:v>-1.0999999999999996</c:v>
                </c:pt>
                <c:pt idx="40">
                  <c:v>-1</c:v>
                </c:pt>
                <c:pt idx="41">
                  <c:v>-0.89999999999999947</c:v>
                </c:pt>
                <c:pt idx="42">
                  <c:v>-0.79999999999999982</c:v>
                </c:pt>
                <c:pt idx="43">
                  <c:v>-0.70000000000000018</c:v>
                </c:pt>
                <c:pt idx="44">
                  <c:v>-0.59999999999999964</c:v>
                </c:pt>
                <c:pt idx="45">
                  <c:v>-0.5</c:v>
                </c:pt>
                <c:pt idx="46">
                  <c:v>-0.39999999999999947</c:v>
                </c:pt>
                <c:pt idx="47">
                  <c:v>-0.29999999999999982</c:v>
                </c:pt>
                <c:pt idx="48">
                  <c:v>-0.19999999999999929</c:v>
                </c:pt>
                <c:pt idx="49">
                  <c:v>-9.9999999999999645E-2</c:v>
                </c:pt>
                <c:pt idx="50">
                  <c:v>0</c:v>
                </c:pt>
                <c:pt idx="51">
                  <c:v>0.10000000000000053</c:v>
                </c:pt>
                <c:pt idx="52">
                  <c:v>0.20000000000000018</c:v>
                </c:pt>
                <c:pt idx="53">
                  <c:v>0.30000000000000071</c:v>
                </c:pt>
                <c:pt idx="54">
                  <c:v>0.40000000000000036</c:v>
                </c:pt>
                <c:pt idx="55">
                  <c:v>0.5</c:v>
                </c:pt>
                <c:pt idx="56">
                  <c:v>0.60000000000000053</c:v>
                </c:pt>
                <c:pt idx="57">
                  <c:v>0.70000000000000018</c:v>
                </c:pt>
                <c:pt idx="58">
                  <c:v>0.80000000000000071</c:v>
                </c:pt>
                <c:pt idx="59">
                  <c:v>0.90000000000000036</c:v>
                </c:pt>
                <c:pt idx="60">
                  <c:v>1</c:v>
                </c:pt>
                <c:pt idx="61">
                  <c:v>1.1000000000000005</c:v>
                </c:pt>
                <c:pt idx="62">
                  <c:v>1.2000000000000002</c:v>
                </c:pt>
                <c:pt idx="63">
                  <c:v>1.3000000000000007</c:v>
                </c:pt>
                <c:pt idx="64">
                  <c:v>1.4000000000000004</c:v>
                </c:pt>
                <c:pt idx="65">
                  <c:v>1.5</c:v>
                </c:pt>
                <c:pt idx="66">
                  <c:v>1.6000000000000005</c:v>
                </c:pt>
                <c:pt idx="67">
                  <c:v>1.7000000000000002</c:v>
                </c:pt>
                <c:pt idx="68">
                  <c:v>1.8000000000000007</c:v>
                </c:pt>
                <c:pt idx="69">
                  <c:v>1.9000000000000004</c:v>
                </c:pt>
                <c:pt idx="70">
                  <c:v>2</c:v>
                </c:pt>
                <c:pt idx="71">
                  <c:v>2.1000000000000005</c:v>
                </c:pt>
                <c:pt idx="72">
                  <c:v>2.2000000000000002</c:v>
                </c:pt>
                <c:pt idx="73">
                  <c:v>2.3000000000000007</c:v>
                </c:pt>
                <c:pt idx="74">
                  <c:v>2.4000000000000004</c:v>
                </c:pt>
                <c:pt idx="75">
                  <c:v>2.5</c:v>
                </c:pt>
                <c:pt idx="76">
                  <c:v>2.6000000000000005</c:v>
                </c:pt>
                <c:pt idx="77">
                  <c:v>2.7</c:v>
                </c:pt>
                <c:pt idx="78">
                  <c:v>2.8000000000000007</c:v>
                </c:pt>
                <c:pt idx="79">
                  <c:v>2.9000000000000004</c:v>
                </c:pt>
                <c:pt idx="80">
                  <c:v>3</c:v>
                </c:pt>
                <c:pt idx="81">
                  <c:v>3.0999999999999996</c:v>
                </c:pt>
                <c:pt idx="82">
                  <c:v>3.2000000000000011</c:v>
                </c:pt>
                <c:pt idx="83">
                  <c:v>3.3000000000000007</c:v>
                </c:pt>
                <c:pt idx="84">
                  <c:v>3.4000000000000004</c:v>
                </c:pt>
                <c:pt idx="85">
                  <c:v>3.5</c:v>
                </c:pt>
                <c:pt idx="86">
                  <c:v>3.5999999999999996</c:v>
                </c:pt>
                <c:pt idx="87">
                  <c:v>3.7000000000000011</c:v>
                </c:pt>
                <c:pt idx="88">
                  <c:v>3.8000000000000007</c:v>
                </c:pt>
                <c:pt idx="89">
                  <c:v>3.9000000000000004</c:v>
                </c:pt>
                <c:pt idx="90">
                  <c:v>4</c:v>
                </c:pt>
                <c:pt idx="91">
                  <c:v>4.0999999999999996</c:v>
                </c:pt>
                <c:pt idx="92">
                  <c:v>4.2000000000000011</c:v>
                </c:pt>
                <c:pt idx="93">
                  <c:v>4.3000000000000007</c:v>
                </c:pt>
                <c:pt idx="94">
                  <c:v>4.4000000000000004</c:v>
                </c:pt>
                <c:pt idx="95">
                  <c:v>4.5</c:v>
                </c:pt>
                <c:pt idx="96">
                  <c:v>4.6000000000000014</c:v>
                </c:pt>
                <c:pt idx="97">
                  <c:v>4.7000000000000011</c:v>
                </c:pt>
                <c:pt idx="98">
                  <c:v>4.8000000000000007</c:v>
                </c:pt>
                <c:pt idx="99">
                  <c:v>4.9000000000000004</c:v>
                </c:pt>
                <c:pt idx="100">
                  <c:v>20</c:v>
                </c:pt>
              </c:numCache>
            </c:numRef>
          </c:cat>
          <c:val>
            <c:numRef>
              <c:f>'2015ByMonth'!$AJ$3:$AJ$103</c:f>
              <c:numCache>
                <c:formatCode>General</c:formatCode>
                <c:ptCount val="101"/>
                <c:pt idx="0">
                  <c:v>0</c:v>
                </c:pt>
                <c:pt idx="1">
                  <c:v>2</c:v>
                </c:pt>
                <c:pt idx="2">
                  <c:v>2</c:v>
                </c:pt>
                <c:pt idx="3">
                  <c:v>1</c:v>
                </c:pt>
                <c:pt idx="4">
                  <c:v>0</c:v>
                </c:pt>
                <c:pt idx="5">
                  <c:v>0</c:v>
                </c:pt>
                <c:pt idx="6">
                  <c:v>0</c:v>
                </c:pt>
                <c:pt idx="7">
                  <c:v>0</c:v>
                </c:pt>
                <c:pt idx="8">
                  <c:v>0</c:v>
                </c:pt>
                <c:pt idx="9">
                  <c:v>0</c:v>
                </c:pt>
                <c:pt idx="10">
                  <c:v>0</c:v>
                </c:pt>
                <c:pt idx="11">
                  <c:v>1</c:v>
                </c:pt>
                <c:pt idx="12">
                  <c:v>0</c:v>
                </c:pt>
                <c:pt idx="13">
                  <c:v>0</c:v>
                </c:pt>
                <c:pt idx="14">
                  <c:v>0</c:v>
                </c:pt>
                <c:pt idx="15">
                  <c:v>0</c:v>
                </c:pt>
                <c:pt idx="16">
                  <c:v>1</c:v>
                </c:pt>
                <c:pt idx="17">
                  <c:v>0</c:v>
                </c:pt>
                <c:pt idx="18">
                  <c:v>0</c:v>
                </c:pt>
                <c:pt idx="19">
                  <c:v>0</c:v>
                </c:pt>
                <c:pt idx="20">
                  <c:v>0</c:v>
                </c:pt>
                <c:pt idx="21">
                  <c:v>0</c:v>
                </c:pt>
                <c:pt idx="22">
                  <c:v>0</c:v>
                </c:pt>
                <c:pt idx="23">
                  <c:v>3</c:v>
                </c:pt>
                <c:pt idx="24">
                  <c:v>0</c:v>
                </c:pt>
                <c:pt idx="25">
                  <c:v>0</c:v>
                </c:pt>
                <c:pt idx="26">
                  <c:v>3</c:v>
                </c:pt>
                <c:pt idx="27">
                  <c:v>2</c:v>
                </c:pt>
                <c:pt idx="28">
                  <c:v>1</c:v>
                </c:pt>
                <c:pt idx="29">
                  <c:v>1</c:v>
                </c:pt>
                <c:pt idx="30">
                  <c:v>2</c:v>
                </c:pt>
                <c:pt idx="31">
                  <c:v>1</c:v>
                </c:pt>
                <c:pt idx="32">
                  <c:v>3</c:v>
                </c:pt>
                <c:pt idx="33">
                  <c:v>4</c:v>
                </c:pt>
                <c:pt idx="34">
                  <c:v>1</c:v>
                </c:pt>
                <c:pt idx="35">
                  <c:v>2</c:v>
                </c:pt>
                <c:pt idx="36">
                  <c:v>0</c:v>
                </c:pt>
                <c:pt idx="37">
                  <c:v>6</c:v>
                </c:pt>
                <c:pt idx="38">
                  <c:v>3</c:v>
                </c:pt>
                <c:pt idx="39">
                  <c:v>5</c:v>
                </c:pt>
                <c:pt idx="40">
                  <c:v>5</c:v>
                </c:pt>
                <c:pt idx="41">
                  <c:v>14</c:v>
                </c:pt>
                <c:pt idx="42">
                  <c:v>8</c:v>
                </c:pt>
                <c:pt idx="43">
                  <c:v>4</c:v>
                </c:pt>
                <c:pt idx="44">
                  <c:v>13</c:v>
                </c:pt>
                <c:pt idx="45">
                  <c:v>11</c:v>
                </c:pt>
                <c:pt idx="46">
                  <c:v>16</c:v>
                </c:pt>
                <c:pt idx="47">
                  <c:v>12</c:v>
                </c:pt>
                <c:pt idx="48">
                  <c:v>30</c:v>
                </c:pt>
                <c:pt idx="49">
                  <c:v>43</c:v>
                </c:pt>
                <c:pt idx="50">
                  <c:v>169</c:v>
                </c:pt>
                <c:pt idx="51">
                  <c:v>87</c:v>
                </c:pt>
                <c:pt idx="52">
                  <c:v>29</c:v>
                </c:pt>
                <c:pt idx="53">
                  <c:v>27</c:v>
                </c:pt>
                <c:pt idx="54">
                  <c:v>21</c:v>
                </c:pt>
                <c:pt idx="55">
                  <c:v>6</c:v>
                </c:pt>
                <c:pt idx="56">
                  <c:v>12</c:v>
                </c:pt>
                <c:pt idx="57">
                  <c:v>6</c:v>
                </c:pt>
                <c:pt idx="58">
                  <c:v>6</c:v>
                </c:pt>
                <c:pt idx="59">
                  <c:v>9</c:v>
                </c:pt>
                <c:pt idx="60">
                  <c:v>4</c:v>
                </c:pt>
                <c:pt idx="61">
                  <c:v>8</c:v>
                </c:pt>
                <c:pt idx="62">
                  <c:v>3</c:v>
                </c:pt>
                <c:pt idx="63">
                  <c:v>1</c:v>
                </c:pt>
                <c:pt idx="64">
                  <c:v>0</c:v>
                </c:pt>
                <c:pt idx="65">
                  <c:v>0</c:v>
                </c:pt>
                <c:pt idx="66">
                  <c:v>2</c:v>
                </c:pt>
                <c:pt idx="67">
                  <c:v>0</c:v>
                </c:pt>
                <c:pt idx="68">
                  <c:v>1</c:v>
                </c:pt>
                <c:pt idx="69">
                  <c:v>1</c:v>
                </c:pt>
                <c:pt idx="70">
                  <c:v>1</c:v>
                </c:pt>
                <c:pt idx="71">
                  <c:v>1</c:v>
                </c:pt>
                <c:pt idx="72">
                  <c:v>2</c:v>
                </c:pt>
                <c:pt idx="73">
                  <c:v>1</c:v>
                </c:pt>
                <c:pt idx="74">
                  <c:v>1</c:v>
                </c:pt>
                <c:pt idx="75">
                  <c:v>0</c:v>
                </c:pt>
                <c:pt idx="76">
                  <c:v>2</c:v>
                </c:pt>
                <c:pt idx="77">
                  <c:v>1</c:v>
                </c:pt>
                <c:pt idx="78">
                  <c:v>0</c:v>
                </c:pt>
                <c:pt idx="79">
                  <c:v>0</c:v>
                </c:pt>
                <c:pt idx="80">
                  <c:v>0</c:v>
                </c:pt>
                <c:pt idx="81">
                  <c:v>1</c:v>
                </c:pt>
                <c:pt idx="82">
                  <c:v>0</c:v>
                </c:pt>
                <c:pt idx="83">
                  <c:v>0</c:v>
                </c:pt>
                <c:pt idx="84">
                  <c:v>0</c:v>
                </c:pt>
                <c:pt idx="85">
                  <c:v>0</c:v>
                </c:pt>
                <c:pt idx="86">
                  <c:v>0</c:v>
                </c:pt>
                <c:pt idx="87">
                  <c:v>0</c:v>
                </c:pt>
                <c:pt idx="88">
                  <c:v>0</c:v>
                </c:pt>
                <c:pt idx="89">
                  <c:v>0</c:v>
                </c:pt>
                <c:pt idx="90">
                  <c:v>0</c:v>
                </c:pt>
                <c:pt idx="91">
                  <c:v>0</c:v>
                </c:pt>
                <c:pt idx="92">
                  <c:v>0</c:v>
                </c:pt>
                <c:pt idx="93">
                  <c:v>1</c:v>
                </c:pt>
                <c:pt idx="94">
                  <c:v>0</c:v>
                </c:pt>
                <c:pt idx="95">
                  <c:v>0</c:v>
                </c:pt>
                <c:pt idx="96">
                  <c:v>0</c:v>
                </c:pt>
                <c:pt idx="97">
                  <c:v>0</c:v>
                </c:pt>
                <c:pt idx="98">
                  <c:v>0</c:v>
                </c:pt>
                <c:pt idx="99">
                  <c:v>0</c:v>
                </c:pt>
                <c:pt idx="100">
                  <c:v>0</c:v>
                </c:pt>
              </c:numCache>
            </c:numRef>
          </c:val>
          <c:extLst>
            <c:ext xmlns:c16="http://schemas.microsoft.com/office/drawing/2014/chart" uri="{C3380CC4-5D6E-409C-BE32-E72D297353CC}">
              <c16:uniqueId val="{00000000-911C-4637-943C-4D9B0A6D249D}"/>
            </c:ext>
          </c:extLst>
        </c:ser>
        <c:dLbls>
          <c:showLegendKey val="0"/>
          <c:showVal val="0"/>
          <c:showCatName val="0"/>
          <c:showSerName val="0"/>
          <c:showPercent val="0"/>
          <c:showBubbleSize val="0"/>
        </c:dLbls>
        <c:gapWidth val="0"/>
        <c:axId val="171575168"/>
        <c:axId val="171581440"/>
      </c:barChart>
      <c:catAx>
        <c:axId val="171575168"/>
        <c:scaling>
          <c:orientation val="minMax"/>
        </c:scaling>
        <c:delete val="0"/>
        <c:axPos val="b"/>
        <c:majorGridlines/>
        <c:title>
          <c:tx>
            <c:rich>
              <a:bodyPr/>
              <a:lstStyle/>
              <a:p>
                <a:pPr>
                  <a:defRPr/>
                </a:pPr>
                <a:r>
                  <a:rPr lang="en-AU"/>
                  <a:t>Def - QD Difference</a:t>
                </a:r>
              </a:p>
            </c:rich>
          </c:tx>
          <c:overlay val="0"/>
        </c:title>
        <c:numFmt formatCode="General" sourceLinked="1"/>
        <c:majorTickMark val="none"/>
        <c:minorTickMark val="none"/>
        <c:tickLblPos val="nextTo"/>
        <c:txPr>
          <a:bodyPr/>
          <a:lstStyle/>
          <a:p>
            <a:pPr>
              <a:defRPr sz="1200" b="1" i="0" baseline="0"/>
            </a:pPr>
            <a:endParaRPr lang="en-US"/>
          </a:p>
        </c:txPr>
        <c:crossAx val="171581440"/>
        <c:crosses val="autoZero"/>
        <c:auto val="1"/>
        <c:lblAlgn val="ctr"/>
        <c:lblOffset val="100"/>
        <c:noMultiLvlLbl val="0"/>
      </c:catAx>
      <c:valAx>
        <c:axId val="171581440"/>
        <c:scaling>
          <c:orientation val="minMax"/>
        </c:scaling>
        <c:delete val="0"/>
        <c:axPos val="l"/>
        <c:majorGridlines/>
        <c:title>
          <c:tx>
            <c:rich>
              <a:bodyPr/>
              <a:lstStyle/>
              <a:p>
                <a:pPr>
                  <a:defRPr/>
                </a:pPr>
                <a:r>
                  <a:rPr lang="en-US"/>
                  <a:t>Count</a:t>
                </a:r>
              </a:p>
            </c:rich>
          </c:tx>
          <c:overlay val="0"/>
        </c:title>
        <c:numFmt formatCode="General" sourceLinked="1"/>
        <c:majorTickMark val="none"/>
        <c:minorTickMark val="none"/>
        <c:tickLblPos val="nextTo"/>
        <c:crossAx val="171575168"/>
        <c:crosses val="autoZero"/>
        <c:crossBetween val="between"/>
      </c:valAx>
    </c:plotArea>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sz="1600" b="1" i="0" baseline="0" dirty="0">
                <a:effectLst/>
              </a:rPr>
              <a:t>Monthly Means  (Z) </a:t>
            </a:r>
            <a:endParaRPr lang="en-AU" sz="1600" dirty="0">
              <a:effectLst/>
            </a:endParaRPr>
          </a:p>
        </c:rich>
      </c:tx>
      <c:overlay val="0"/>
    </c:title>
    <c:autoTitleDeleted val="0"/>
    <c:plotArea>
      <c:layout/>
      <c:barChart>
        <c:barDir val="col"/>
        <c:grouping val="clustered"/>
        <c:varyColors val="0"/>
        <c:ser>
          <c:idx val="0"/>
          <c:order val="0"/>
          <c:invertIfNegative val="0"/>
          <c:cat>
            <c:numRef>
              <c:f>'2015ByMonth'!$AH$3:$AH$103</c:f>
              <c:numCache>
                <c:formatCode>General</c:formatCode>
                <c:ptCount val="101"/>
                <c:pt idx="0">
                  <c:v>-20</c:v>
                </c:pt>
                <c:pt idx="1">
                  <c:v>-4.9000000000000004</c:v>
                </c:pt>
                <c:pt idx="2">
                  <c:v>-4.8</c:v>
                </c:pt>
                <c:pt idx="3">
                  <c:v>-4.7</c:v>
                </c:pt>
                <c:pt idx="4">
                  <c:v>-4.5999999999999996</c:v>
                </c:pt>
                <c:pt idx="5">
                  <c:v>-4.5</c:v>
                </c:pt>
                <c:pt idx="6">
                  <c:v>-4.4000000000000004</c:v>
                </c:pt>
                <c:pt idx="7">
                  <c:v>-4.3</c:v>
                </c:pt>
                <c:pt idx="8">
                  <c:v>-4.2</c:v>
                </c:pt>
                <c:pt idx="9">
                  <c:v>-4.0999999999999996</c:v>
                </c:pt>
                <c:pt idx="10">
                  <c:v>-4</c:v>
                </c:pt>
                <c:pt idx="11">
                  <c:v>-3.9</c:v>
                </c:pt>
                <c:pt idx="12">
                  <c:v>-3.8</c:v>
                </c:pt>
                <c:pt idx="13">
                  <c:v>-3.7</c:v>
                </c:pt>
                <c:pt idx="14">
                  <c:v>-3.5999999999999996</c:v>
                </c:pt>
                <c:pt idx="15">
                  <c:v>-3.5</c:v>
                </c:pt>
                <c:pt idx="16">
                  <c:v>-3.4</c:v>
                </c:pt>
                <c:pt idx="17">
                  <c:v>-3.3</c:v>
                </c:pt>
                <c:pt idx="18">
                  <c:v>-3.2</c:v>
                </c:pt>
                <c:pt idx="19">
                  <c:v>-3.0999999999999996</c:v>
                </c:pt>
                <c:pt idx="20">
                  <c:v>-3</c:v>
                </c:pt>
                <c:pt idx="21">
                  <c:v>-2.9</c:v>
                </c:pt>
                <c:pt idx="22">
                  <c:v>-2.8</c:v>
                </c:pt>
                <c:pt idx="23">
                  <c:v>-2.6999999999999997</c:v>
                </c:pt>
                <c:pt idx="24">
                  <c:v>-2.5999999999999996</c:v>
                </c:pt>
                <c:pt idx="25">
                  <c:v>-2.5</c:v>
                </c:pt>
                <c:pt idx="26">
                  <c:v>-2.4</c:v>
                </c:pt>
                <c:pt idx="27">
                  <c:v>-2.2999999999999998</c:v>
                </c:pt>
                <c:pt idx="28">
                  <c:v>-2.1999999999999997</c:v>
                </c:pt>
                <c:pt idx="29">
                  <c:v>-2.0999999999999996</c:v>
                </c:pt>
                <c:pt idx="30">
                  <c:v>-2</c:v>
                </c:pt>
                <c:pt idx="31">
                  <c:v>-1.9</c:v>
                </c:pt>
                <c:pt idx="32">
                  <c:v>-1.7999999999999998</c:v>
                </c:pt>
                <c:pt idx="33">
                  <c:v>-1.6999999999999997</c:v>
                </c:pt>
                <c:pt idx="34">
                  <c:v>-1.5999999999999996</c:v>
                </c:pt>
                <c:pt idx="35">
                  <c:v>-1.5</c:v>
                </c:pt>
                <c:pt idx="36">
                  <c:v>-1.4</c:v>
                </c:pt>
                <c:pt idx="37">
                  <c:v>-1.2999999999999998</c:v>
                </c:pt>
                <c:pt idx="38">
                  <c:v>-1.1999999999999997</c:v>
                </c:pt>
                <c:pt idx="39">
                  <c:v>-1.0999999999999996</c:v>
                </c:pt>
                <c:pt idx="40">
                  <c:v>-1</c:v>
                </c:pt>
                <c:pt idx="41">
                  <c:v>-0.89999999999999947</c:v>
                </c:pt>
                <c:pt idx="42">
                  <c:v>-0.79999999999999982</c:v>
                </c:pt>
                <c:pt idx="43">
                  <c:v>-0.70000000000000018</c:v>
                </c:pt>
                <c:pt idx="44">
                  <c:v>-0.59999999999999964</c:v>
                </c:pt>
                <c:pt idx="45">
                  <c:v>-0.5</c:v>
                </c:pt>
                <c:pt idx="46">
                  <c:v>-0.39999999999999947</c:v>
                </c:pt>
                <c:pt idx="47">
                  <c:v>-0.29999999999999982</c:v>
                </c:pt>
                <c:pt idx="48">
                  <c:v>-0.19999999999999929</c:v>
                </c:pt>
                <c:pt idx="49">
                  <c:v>-9.9999999999999645E-2</c:v>
                </c:pt>
                <c:pt idx="50">
                  <c:v>0</c:v>
                </c:pt>
                <c:pt idx="51">
                  <c:v>0.10000000000000053</c:v>
                </c:pt>
                <c:pt idx="52">
                  <c:v>0.20000000000000018</c:v>
                </c:pt>
                <c:pt idx="53">
                  <c:v>0.30000000000000071</c:v>
                </c:pt>
                <c:pt idx="54">
                  <c:v>0.40000000000000036</c:v>
                </c:pt>
                <c:pt idx="55">
                  <c:v>0.5</c:v>
                </c:pt>
                <c:pt idx="56">
                  <c:v>0.60000000000000053</c:v>
                </c:pt>
                <c:pt idx="57">
                  <c:v>0.70000000000000018</c:v>
                </c:pt>
                <c:pt idx="58">
                  <c:v>0.80000000000000071</c:v>
                </c:pt>
                <c:pt idx="59">
                  <c:v>0.90000000000000036</c:v>
                </c:pt>
                <c:pt idx="60">
                  <c:v>1</c:v>
                </c:pt>
                <c:pt idx="61">
                  <c:v>1.1000000000000005</c:v>
                </c:pt>
                <c:pt idx="62">
                  <c:v>1.2000000000000002</c:v>
                </c:pt>
                <c:pt idx="63">
                  <c:v>1.3000000000000007</c:v>
                </c:pt>
                <c:pt idx="64">
                  <c:v>1.4000000000000004</c:v>
                </c:pt>
                <c:pt idx="65">
                  <c:v>1.5</c:v>
                </c:pt>
                <c:pt idx="66">
                  <c:v>1.6000000000000005</c:v>
                </c:pt>
                <c:pt idx="67">
                  <c:v>1.7000000000000002</c:v>
                </c:pt>
                <c:pt idx="68">
                  <c:v>1.8000000000000007</c:v>
                </c:pt>
                <c:pt idx="69">
                  <c:v>1.9000000000000004</c:v>
                </c:pt>
                <c:pt idx="70">
                  <c:v>2</c:v>
                </c:pt>
                <c:pt idx="71">
                  <c:v>2.1000000000000005</c:v>
                </c:pt>
                <c:pt idx="72">
                  <c:v>2.2000000000000002</c:v>
                </c:pt>
                <c:pt idx="73">
                  <c:v>2.3000000000000007</c:v>
                </c:pt>
                <c:pt idx="74">
                  <c:v>2.4000000000000004</c:v>
                </c:pt>
                <c:pt idx="75">
                  <c:v>2.5</c:v>
                </c:pt>
                <c:pt idx="76">
                  <c:v>2.6000000000000005</c:v>
                </c:pt>
                <c:pt idx="77">
                  <c:v>2.7</c:v>
                </c:pt>
                <c:pt idx="78">
                  <c:v>2.8000000000000007</c:v>
                </c:pt>
                <c:pt idx="79">
                  <c:v>2.9000000000000004</c:v>
                </c:pt>
                <c:pt idx="80">
                  <c:v>3</c:v>
                </c:pt>
                <c:pt idx="81">
                  <c:v>3.0999999999999996</c:v>
                </c:pt>
                <c:pt idx="82">
                  <c:v>3.2000000000000011</c:v>
                </c:pt>
                <c:pt idx="83">
                  <c:v>3.3000000000000007</c:v>
                </c:pt>
                <c:pt idx="84">
                  <c:v>3.4000000000000004</c:v>
                </c:pt>
                <c:pt idx="85">
                  <c:v>3.5</c:v>
                </c:pt>
                <c:pt idx="86">
                  <c:v>3.5999999999999996</c:v>
                </c:pt>
                <c:pt idx="87">
                  <c:v>3.7000000000000011</c:v>
                </c:pt>
                <c:pt idx="88">
                  <c:v>3.8000000000000007</c:v>
                </c:pt>
                <c:pt idx="89">
                  <c:v>3.9000000000000004</c:v>
                </c:pt>
                <c:pt idx="90">
                  <c:v>4</c:v>
                </c:pt>
                <c:pt idx="91">
                  <c:v>4.0999999999999996</c:v>
                </c:pt>
                <c:pt idx="92">
                  <c:v>4.2000000000000011</c:v>
                </c:pt>
                <c:pt idx="93">
                  <c:v>4.3000000000000007</c:v>
                </c:pt>
                <c:pt idx="94">
                  <c:v>4.4000000000000004</c:v>
                </c:pt>
                <c:pt idx="95">
                  <c:v>4.5</c:v>
                </c:pt>
                <c:pt idx="96">
                  <c:v>4.6000000000000014</c:v>
                </c:pt>
                <c:pt idx="97">
                  <c:v>4.7000000000000011</c:v>
                </c:pt>
                <c:pt idx="98">
                  <c:v>4.8000000000000007</c:v>
                </c:pt>
                <c:pt idx="99">
                  <c:v>4.9000000000000004</c:v>
                </c:pt>
                <c:pt idx="100">
                  <c:v>20</c:v>
                </c:pt>
              </c:numCache>
            </c:numRef>
          </c:cat>
          <c:val>
            <c:numRef>
              <c:f>'2015ByMonth'!$AK$3:$AK$103</c:f>
              <c:numCache>
                <c:formatCode>General</c:formatCode>
                <c:ptCount val="101"/>
                <c:pt idx="0">
                  <c:v>0</c:v>
                </c:pt>
                <c:pt idx="1">
                  <c:v>1</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1</c:v>
                </c:pt>
                <c:pt idx="23">
                  <c:v>0</c:v>
                </c:pt>
                <c:pt idx="24">
                  <c:v>0</c:v>
                </c:pt>
                <c:pt idx="25">
                  <c:v>0</c:v>
                </c:pt>
                <c:pt idx="26">
                  <c:v>1</c:v>
                </c:pt>
                <c:pt idx="27">
                  <c:v>1</c:v>
                </c:pt>
                <c:pt idx="28">
                  <c:v>1</c:v>
                </c:pt>
                <c:pt idx="29">
                  <c:v>1</c:v>
                </c:pt>
                <c:pt idx="30">
                  <c:v>0</c:v>
                </c:pt>
                <c:pt idx="31">
                  <c:v>0</c:v>
                </c:pt>
                <c:pt idx="32">
                  <c:v>0</c:v>
                </c:pt>
                <c:pt idx="33">
                  <c:v>1</c:v>
                </c:pt>
                <c:pt idx="34">
                  <c:v>1</c:v>
                </c:pt>
                <c:pt idx="35">
                  <c:v>1</c:v>
                </c:pt>
                <c:pt idx="36">
                  <c:v>1</c:v>
                </c:pt>
                <c:pt idx="37">
                  <c:v>0</c:v>
                </c:pt>
                <c:pt idx="38">
                  <c:v>5</c:v>
                </c:pt>
                <c:pt idx="39">
                  <c:v>4</c:v>
                </c:pt>
                <c:pt idx="40">
                  <c:v>1</c:v>
                </c:pt>
                <c:pt idx="41">
                  <c:v>1</c:v>
                </c:pt>
                <c:pt idx="42">
                  <c:v>7</c:v>
                </c:pt>
                <c:pt idx="43">
                  <c:v>5</c:v>
                </c:pt>
                <c:pt idx="44">
                  <c:v>11</c:v>
                </c:pt>
                <c:pt idx="45">
                  <c:v>9</c:v>
                </c:pt>
                <c:pt idx="46">
                  <c:v>14</c:v>
                </c:pt>
                <c:pt idx="47">
                  <c:v>28</c:v>
                </c:pt>
                <c:pt idx="48">
                  <c:v>21</c:v>
                </c:pt>
                <c:pt idx="49">
                  <c:v>32</c:v>
                </c:pt>
                <c:pt idx="50">
                  <c:v>193</c:v>
                </c:pt>
                <c:pt idx="51">
                  <c:v>109</c:v>
                </c:pt>
                <c:pt idx="52">
                  <c:v>31</c:v>
                </c:pt>
                <c:pt idx="53">
                  <c:v>19</c:v>
                </c:pt>
                <c:pt idx="54">
                  <c:v>29</c:v>
                </c:pt>
                <c:pt idx="55">
                  <c:v>13</c:v>
                </c:pt>
                <c:pt idx="56">
                  <c:v>4</c:v>
                </c:pt>
                <c:pt idx="57">
                  <c:v>2</c:v>
                </c:pt>
                <c:pt idx="58">
                  <c:v>6</c:v>
                </c:pt>
                <c:pt idx="59">
                  <c:v>3</c:v>
                </c:pt>
                <c:pt idx="60">
                  <c:v>5</c:v>
                </c:pt>
                <c:pt idx="61">
                  <c:v>3</c:v>
                </c:pt>
                <c:pt idx="62">
                  <c:v>6</c:v>
                </c:pt>
                <c:pt idx="63">
                  <c:v>2</c:v>
                </c:pt>
                <c:pt idx="64">
                  <c:v>2</c:v>
                </c:pt>
                <c:pt idx="65">
                  <c:v>3</c:v>
                </c:pt>
                <c:pt idx="66">
                  <c:v>4</c:v>
                </c:pt>
                <c:pt idx="67">
                  <c:v>1</c:v>
                </c:pt>
                <c:pt idx="68">
                  <c:v>1</c:v>
                </c:pt>
                <c:pt idx="69">
                  <c:v>2</c:v>
                </c:pt>
                <c:pt idx="70">
                  <c:v>3</c:v>
                </c:pt>
                <c:pt idx="71">
                  <c:v>1</c:v>
                </c:pt>
                <c:pt idx="72">
                  <c:v>3</c:v>
                </c:pt>
                <c:pt idx="73">
                  <c:v>0</c:v>
                </c:pt>
                <c:pt idx="74">
                  <c:v>0</c:v>
                </c:pt>
                <c:pt idx="75">
                  <c:v>0</c:v>
                </c:pt>
                <c:pt idx="76">
                  <c:v>0</c:v>
                </c:pt>
                <c:pt idx="77">
                  <c:v>1</c:v>
                </c:pt>
                <c:pt idx="78">
                  <c:v>0</c:v>
                </c:pt>
                <c:pt idx="79">
                  <c:v>1</c:v>
                </c:pt>
                <c:pt idx="80">
                  <c:v>0</c:v>
                </c:pt>
                <c:pt idx="81">
                  <c:v>1</c:v>
                </c:pt>
                <c:pt idx="82">
                  <c:v>0</c:v>
                </c:pt>
                <c:pt idx="83">
                  <c:v>1</c:v>
                </c:pt>
                <c:pt idx="84">
                  <c:v>0</c:v>
                </c:pt>
                <c:pt idx="85">
                  <c:v>2</c:v>
                </c:pt>
                <c:pt idx="86">
                  <c:v>1</c:v>
                </c:pt>
                <c:pt idx="87">
                  <c:v>0</c:v>
                </c:pt>
                <c:pt idx="88">
                  <c:v>1</c:v>
                </c:pt>
                <c:pt idx="89">
                  <c:v>0</c:v>
                </c:pt>
                <c:pt idx="90">
                  <c:v>0</c:v>
                </c:pt>
                <c:pt idx="91">
                  <c:v>1</c:v>
                </c:pt>
                <c:pt idx="92">
                  <c:v>0</c:v>
                </c:pt>
                <c:pt idx="93">
                  <c:v>0</c:v>
                </c:pt>
                <c:pt idx="94">
                  <c:v>0</c:v>
                </c:pt>
                <c:pt idx="95">
                  <c:v>0</c:v>
                </c:pt>
                <c:pt idx="96">
                  <c:v>0</c:v>
                </c:pt>
                <c:pt idx="97">
                  <c:v>0</c:v>
                </c:pt>
                <c:pt idx="98">
                  <c:v>0</c:v>
                </c:pt>
                <c:pt idx="99">
                  <c:v>0</c:v>
                </c:pt>
                <c:pt idx="100">
                  <c:v>1</c:v>
                </c:pt>
              </c:numCache>
            </c:numRef>
          </c:val>
          <c:extLst>
            <c:ext xmlns:c16="http://schemas.microsoft.com/office/drawing/2014/chart" uri="{C3380CC4-5D6E-409C-BE32-E72D297353CC}">
              <c16:uniqueId val="{00000000-38CB-4A7A-BC0C-A129BF56DC3B}"/>
            </c:ext>
          </c:extLst>
        </c:ser>
        <c:dLbls>
          <c:showLegendKey val="0"/>
          <c:showVal val="0"/>
          <c:showCatName val="0"/>
          <c:showSerName val="0"/>
          <c:showPercent val="0"/>
          <c:showBubbleSize val="0"/>
        </c:dLbls>
        <c:gapWidth val="0"/>
        <c:axId val="171606400"/>
        <c:axId val="171608320"/>
      </c:barChart>
      <c:catAx>
        <c:axId val="171606400"/>
        <c:scaling>
          <c:orientation val="minMax"/>
        </c:scaling>
        <c:delete val="0"/>
        <c:axPos val="b"/>
        <c:majorGridlines/>
        <c:title>
          <c:tx>
            <c:rich>
              <a:bodyPr/>
              <a:lstStyle/>
              <a:p>
                <a:pPr>
                  <a:defRPr/>
                </a:pPr>
                <a:r>
                  <a:rPr lang="en-AU"/>
                  <a:t>Def - QD Difference</a:t>
                </a:r>
              </a:p>
            </c:rich>
          </c:tx>
          <c:overlay val="0"/>
        </c:title>
        <c:numFmt formatCode="General" sourceLinked="1"/>
        <c:majorTickMark val="none"/>
        <c:minorTickMark val="none"/>
        <c:tickLblPos val="nextTo"/>
        <c:txPr>
          <a:bodyPr/>
          <a:lstStyle/>
          <a:p>
            <a:pPr>
              <a:defRPr sz="1200" b="1" i="0" baseline="0"/>
            </a:pPr>
            <a:endParaRPr lang="en-US"/>
          </a:p>
        </c:txPr>
        <c:crossAx val="171608320"/>
        <c:crosses val="autoZero"/>
        <c:auto val="1"/>
        <c:lblAlgn val="ctr"/>
        <c:lblOffset val="100"/>
        <c:noMultiLvlLbl val="0"/>
      </c:catAx>
      <c:valAx>
        <c:axId val="171608320"/>
        <c:scaling>
          <c:orientation val="minMax"/>
          <c:max val="200"/>
        </c:scaling>
        <c:delete val="0"/>
        <c:axPos val="l"/>
        <c:majorGridlines/>
        <c:title>
          <c:tx>
            <c:rich>
              <a:bodyPr/>
              <a:lstStyle/>
              <a:p>
                <a:pPr>
                  <a:defRPr/>
                </a:pPr>
                <a:r>
                  <a:rPr lang="en-US"/>
                  <a:t>Count</a:t>
                </a:r>
              </a:p>
            </c:rich>
          </c:tx>
          <c:overlay val="0"/>
        </c:title>
        <c:numFmt formatCode="General" sourceLinked="1"/>
        <c:majorTickMark val="none"/>
        <c:minorTickMark val="none"/>
        <c:tickLblPos val="nextTo"/>
        <c:crossAx val="171606400"/>
        <c:crosses val="autoZero"/>
        <c:crossBetween val="between"/>
      </c:valAx>
    </c:plotArea>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400" dirty="0"/>
              <a:t>ASC 2015 X (North)</a:t>
            </a:r>
            <a:r>
              <a:rPr lang="en-AU" sz="1400" baseline="0" dirty="0"/>
              <a:t> Daily Mean Difference (Def - QD)</a:t>
            </a:r>
            <a:endParaRPr lang="en-AU" sz="1400" dirty="0"/>
          </a:p>
        </c:rich>
      </c:tx>
      <c:overlay val="0"/>
    </c:title>
    <c:autoTitleDeleted val="0"/>
    <c:plotArea>
      <c:layout>
        <c:manualLayout>
          <c:layoutTarget val="inner"/>
          <c:xMode val="edge"/>
          <c:yMode val="edge"/>
          <c:x val="8.592713762892315E-2"/>
          <c:y val="0.2372728528551156"/>
          <c:w val="0.84692506746515839"/>
          <c:h val="0.69189767546999204"/>
        </c:manualLayout>
      </c:layout>
      <c:scatterChart>
        <c:scatterStyle val="lineMarker"/>
        <c:varyColors val="0"/>
        <c:ser>
          <c:idx val="0"/>
          <c:order val="0"/>
          <c:spPr>
            <a:ln w="28575">
              <a:noFill/>
            </a:ln>
          </c:spPr>
          <c:xVal>
            <c:numRef>
              <c:f>ascDAILY!$C$2:$C$365</c:f>
              <c:numCache>
                <c:formatCode>m/d/yyyy</c:formatCode>
                <c:ptCount val="364"/>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42125</c:v>
                </c:pt>
                <c:pt idx="120">
                  <c:v>42126</c:v>
                </c:pt>
                <c:pt idx="121">
                  <c:v>42127</c:v>
                </c:pt>
                <c:pt idx="122">
                  <c:v>42128</c:v>
                </c:pt>
                <c:pt idx="123">
                  <c:v>42129</c:v>
                </c:pt>
                <c:pt idx="124">
                  <c:v>42130</c:v>
                </c:pt>
                <c:pt idx="125">
                  <c:v>42131</c:v>
                </c:pt>
                <c:pt idx="126">
                  <c:v>42132</c:v>
                </c:pt>
                <c:pt idx="127">
                  <c:v>42133</c:v>
                </c:pt>
                <c:pt idx="128">
                  <c:v>42134</c:v>
                </c:pt>
                <c:pt idx="129">
                  <c:v>42135</c:v>
                </c:pt>
                <c:pt idx="130">
                  <c:v>42136</c:v>
                </c:pt>
                <c:pt idx="131">
                  <c:v>42137</c:v>
                </c:pt>
                <c:pt idx="132">
                  <c:v>42138</c:v>
                </c:pt>
                <c:pt idx="133">
                  <c:v>42139</c:v>
                </c:pt>
                <c:pt idx="134">
                  <c:v>42140</c:v>
                </c:pt>
                <c:pt idx="135">
                  <c:v>42141</c:v>
                </c:pt>
                <c:pt idx="136">
                  <c:v>42142</c:v>
                </c:pt>
                <c:pt idx="137">
                  <c:v>42143</c:v>
                </c:pt>
                <c:pt idx="138">
                  <c:v>42144</c:v>
                </c:pt>
                <c:pt idx="139">
                  <c:v>42145</c:v>
                </c:pt>
                <c:pt idx="140">
                  <c:v>42146</c:v>
                </c:pt>
                <c:pt idx="141">
                  <c:v>42147</c:v>
                </c:pt>
                <c:pt idx="142">
                  <c:v>42148</c:v>
                </c:pt>
                <c:pt idx="143">
                  <c:v>42149</c:v>
                </c:pt>
                <c:pt idx="144">
                  <c:v>42150</c:v>
                </c:pt>
                <c:pt idx="145">
                  <c:v>42151</c:v>
                </c:pt>
                <c:pt idx="146">
                  <c:v>42152</c:v>
                </c:pt>
                <c:pt idx="147">
                  <c:v>42153</c:v>
                </c:pt>
                <c:pt idx="148">
                  <c:v>42154</c:v>
                </c:pt>
                <c:pt idx="149">
                  <c:v>42155</c:v>
                </c:pt>
                <c:pt idx="150">
                  <c:v>42156</c:v>
                </c:pt>
                <c:pt idx="151">
                  <c:v>42157</c:v>
                </c:pt>
                <c:pt idx="152">
                  <c:v>42158</c:v>
                </c:pt>
                <c:pt idx="153">
                  <c:v>42159</c:v>
                </c:pt>
                <c:pt idx="154">
                  <c:v>42160</c:v>
                </c:pt>
                <c:pt idx="155">
                  <c:v>42161</c:v>
                </c:pt>
                <c:pt idx="156">
                  <c:v>42162</c:v>
                </c:pt>
                <c:pt idx="157">
                  <c:v>42163</c:v>
                </c:pt>
                <c:pt idx="158">
                  <c:v>42164</c:v>
                </c:pt>
                <c:pt idx="159">
                  <c:v>42165</c:v>
                </c:pt>
                <c:pt idx="160">
                  <c:v>42166</c:v>
                </c:pt>
                <c:pt idx="161">
                  <c:v>42167</c:v>
                </c:pt>
                <c:pt idx="162">
                  <c:v>42168</c:v>
                </c:pt>
                <c:pt idx="163">
                  <c:v>42169</c:v>
                </c:pt>
                <c:pt idx="164">
                  <c:v>42170</c:v>
                </c:pt>
                <c:pt idx="165">
                  <c:v>42171</c:v>
                </c:pt>
                <c:pt idx="166">
                  <c:v>42172</c:v>
                </c:pt>
                <c:pt idx="167">
                  <c:v>42173</c:v>
                </c:pt>
                <c:pt idx="168">
                  <c:v>42174</c:v>
                </c:pt>
                <c:pt idx="169">
                  <c:v>42175</c:v>
                </c:pt>
                <c:pt idx="170">
                  <c:v>42176</c:v>
                </c:pt>
                <c:pt idx="171">
                  <c:v>42177</c:v>
                </c:pt>
                <c:pt idx="172">
                  <c:v>42178</c:v>
                </c:pt>
                <c:pt idx="173">
                  <c:v>42179</c:v>
                </c:pt>
                <c:pt idx="174">
                  <c:v>42180</c:v>
                </c:pt>
                <c:pt idx="175">
                  <c:v>42181</c:v>
                </c:pt>
                <c:pt idx="176">
                  <c:v>42182</c:v>
                </c:pt>
                <c:pt idx="177">
                  <c:v>42183</c:v>
                </c:pt>
                <c:pt idx="178">
                  <c:v>42184</c:v>
                </c:pt>
                <c:pt idx="179">
                  <c:v>42185</c:v>
                </c:pt>
                <c:pt idx="180">
                  <c:v>42186</c:v>
                </c:pt>
                <c:pt idx="181">
                  <c:v>42187</c:v>
                </c:pt>
                <c:pt idx="182">
                  <c:v>42188</c:v>
                </c:pt>
                <c:pt idx="183">
                  <c:v>42189</c:v>
                </c:pt>
                <c:pt idx="184">
                  <c:v>42190</c:v>
                </c:pt>
                <c:pt idx="185">
                  <c:v>42191</c:v>
                </c:pt>
                <c:pt idx="186">
                  <c:v>42192</c:v>
                </c:pt>
                <c:pt idx="187">
                  <c:v>42193</c:v>
                </c:pt>
                <c:pt idx="188">
                  <c:v>42194</c:v>
                </c:pt>
                <c:pt idx="189">
                  <c:v>42195</c:v>
                </c:pt>
                <c:pt idx="190">
                  <c:v>42196</c:v>
                </c:pt>
                <c:pt idx="191">
                  <c:v>42197</c:v>
                </c:pt>
                <c:pt idx="192">
                  <c:v>42198</c:v>
                </c:pt>
                <c:pt idx="193">
                  <c:v>42199</c:v>
                </c:pt>
                <c:pt idx="194">
                  <c:v>42200</c:v>
                </c:pt>
                <c:pt idx="195">
                  <c:v>42201</c:v>
                </c:pt>
                <c:pt idx="196">
                  <c:v>42202</c:v>
                </c:pt>
                <c:pt idx="197">
                  <c:v>42203</c:v>
                </c:pt>
                <c:pt idx="198">
                  <c:v>42204</c:v>
                </c:pt>
                <c:pt idx="199">
                  <c:v>42205</c:v>
                </c:pt>
                <c:pt idx="200">
                  <c:v>42206</c:v>
                </c:pt>
                <c:pt idx="201">
                  <c:v>42207</c:v>
                </c:pt>
                <c:pt idx="202">
                  <c:v>42208</c:v>
                </c:pt>
                <c:pt idx="203">
                  <c:v>42209</c:v>
                </c:pt>
                <c:pt idx="204">
                  <c:v>42210</c:v>
                </c:pt>
                <c:pt idx="205">
                  <c:v>42211</c:v>
                </c:pt>
                <c:pt idx="206">
                  <c:v>42212</c:v>
                </c:pt>
                <c:pt idx="207">
                  <c:v>42213</c:v>
                </c:pt>
                <c:pt idx="208">
                  <c:v>42214</c:v>
                </c:pt>
                <c:pt idx="209">
                  <c:v>42215</c:v>
                </c:pt>
                <c:pt idx="210">
                  <c:v>42216</c:v>
                </c:pt>
                <c:pt idx="211">
                  <c:v>42217</c:v>
                </c:pt>
                <c:pt idx="212">
                  <c:v>42218</c:v>
                </c:pt>
                <c:pt idx="213">
                  <c:v>42219</c:v>
                </c:pt>
                <c:pt idx="214">
                  <c:v>42220</c:v>
                </c:pt>
                <c:pt idx="215">
                  <c:v>42221</c:v>
                </c:pt>
                <c:pt idx="216">
                  <c:v>42222</c:v>
                </c:pt>
                <c:pt idx="217">
                  <c:v>42223</c:v>
                </c:pt>
                <c:pt idx="218">
                  <c:v>42224</c:v>
                </c:pt>
                <c:pt idx="219">
                  <c:v>42225</c:v>
                </c:pt>
                <c:pt idx="220">
                  <c:v>42226</c:v>
                </c:pt>
                <c:pt idx="221">
                  <c:v>42227</c:v>
                </c:pt>
                <c:pt idx="222">
                  <c:v>42228</c:v>
                </c:pt>
                <c:pt idx="223">
                  <c:v>42229</c:v>
                </c:pt>
                <c:pt idx="224">
                  <c:v>42230</c:v>
                </c:pt>
                <c:pt idx="225">
                  <c:v>42231</c:v>
                </c:pt>
                <c:pt idx="226">
                  <c:v>42232</c:v>
                </c:pt>
                <c:pt idx="227">
                  <c:v>42233</c:v>
                </c:pt>
                <c:pt idx="228">
                  <c:v>42234</c:v>
                </c:pt>
                <c:pt idx="229">
                  <c:v>42235</c:v>
                </c:pt>
                <c:pt idx="230">
                  <c:v>42236</c:v>
                </c:pt>
                <c:pt idx="231">
                  <c:v>42237</c:v>
                </c:pt>
                <c:pt idx="232">
                  <c:v>42238</c:v>
                </c:pt>
                <c:pt idx="233">
                  <c:v>42239</c:v>
                </c:pt>
                <c:pt idx="234">
                  <c:v>42240</c:v>
                </c:pt>
                <c:pt idx="235">
                  <c:v>42241</c:v>
                </c:pt>
                <c:pt idx="236">
                  <c:v>42242</c:v>
                </c:pt>
                <c:pt idx="237">
                  <c:v>42243</c:v>
                </c:pt>
                <c:pt idx="238">
                  <c:v>42244</c:v>
                </c:pt>
                <c:pt idx="239">
                  <c:v>42245</c:v>
                </c:pt>
                <c:pt idx="240">
                  <c:v>42246</c:v>
                </c:pt>
                <c:pt idx="241">
                  <c:v>42247</c:v>
                </c:pt>
                <c:pt idx="242">
                  <c:v>42248</c:v>
                </c:pt>
                <c:pt idx="243">
                  <c:v>42249</c:v>
                </c:pt>
                <c:pt idx="244">
                  <c:v>42250</c:v>
                </c:pt>
                <c:pt idx="245">
                  <c:v>42251</c:v>
                </c:pt>
                <c:pt idx="246">
                  <c:v>42252</c:v>
                </c:pt>
                <c:pt idx="247">
                  <c:v>42253</c:v>
                </c:pt>
                <c:pt idx="248">
                  <c:v>42254</c:v>
                </c:pt>
                <c:pt idx="249">
                  <c:v>42255</c:v>
                </c:pt>
                <c:pt idx="250">
                  <c:v>42256</c:v>
                </c:pt>
                <c:pt idx="251">
                  <c:v>42257</c:v>
                </c:pt>
                <c:pt idx="252">
                  <c:v>42258</c:v>
                </c:pt>
                <c:pt idx="253">
                  <c:v>42259</c:v>
                </c:pt>
                <c:pt idx="254">
                  <c:v>42260</c:v>
                </c:pt>
                <c:pt idx="255">
                  <c:v>42261</c:v>
                </c:pt>
                <c:pt idx="256">
                  <c:v>42262</c:v>
                </c:pt>
                <c:pt idx="257">
                  <c:v>42263</c:v>
                </c:pt>
                <c:pt idx="258">
                  <c:v>42264</c:v>
                </c:pt>
                <c:pt idx="259">
                  <c:v>42265</c:v>
                </c:pt>
                <c:pt idx="260">
                  <c:v>42266</c:v>
                </c:pt>
                <c:pt idx="261">
                  <c:v>42267</c:v>
                </c:pt>
                <c:pt idx="262">
                  <c:v>42268</c:v>
                </c:pt>
                <c:pt idx="263">
                  <c:v>42269</c:v>
                </c:pt>
                <c:pt idx="264">
                  <c:v>42270</c:v>
                </c:pt>
                <c:pt idx="265">
                  <c:v>42271</c:v>
                </c:pt>
                <c:pt idx="266">
                  <c:v>42272</c:v>
                </c:pt>
                <c:pt idx="267">
                  <c:v>42273</c:v>
                </c:pt>
                <c:pt idx="268">
                  <c:v>42274</c:v>
                </c:pt>
                <c:pt idx="269">
                  <c:v>42275</c:v>
                </c:pt>
                <c:pt idx="270">
                  <c:v>42276</c:v>
                </c:pt>
                <c:pt idx="271">
                  <c:v>42277</c:v>
                </c:pt>
                <c:pt idx="272">
                  <c:v>42278</c:v>
                </c:pt>
                <c:pt idx="273">
                  <c:v>42279</c:v>
                </c:pt>
                <c:pt idx="274">
                  <c:v>42280</c:v>
                </c:pt>
                <c:pt idx="275">
                  <c:v>42281</c:v>
                </c:pt>
                <c:pt idx="276">
                  <c:v>42282</c:v>
                </c:pt>
                <c:pt idx="277">
                  <c:v>42283</c:v>
                </c:pt>
                <c:pt idx="278">
                  <c:v>42284</c:v>
                </c:pt>
                <c:pt idx="279">
                  <c:v>42285</c:v>
                </c:pt>
                <c:pt idx="280">
                  <c:v>42286</c:v>
                </c:pt>
                <c:pt idx="281">
                  <c:v>42287</c:v>
                </c:pt>
                <c:pt idx="282">
                  <c:v>42288</c:v>
                </c:pt>
                <c:pt idx="283">
                  <c:v>42289</c:v>
                </c:pt>
                <c:pt idx="284">
                  <c:v>42290</c:v>
                </c:pt>
                <c:pt idx="285">
                  <c:v>42291</c:v>
                </c:pt>
                <c:pt idx="286">
                  <c:v>42292</c:v>
                </c:pt>
                <c:pt idx="287">
                  <c:v>42293</c:v>
                </c:pt>
                <c:pt idx="288">
                  <c:v>42294</c:v>
                </c:pt>
                <c:pt idx="289">
                  <c:v>42295</c:v>
                </c:pt>
                <c:pt idx="290">
                  <c:v>42296</c:v>
                </c:pt>
                <c:pt idx="291">
                  <c:v>42297</c:v>
                </c:pt>
                <c:pt idx="292">
                  <c:v>42298</c:v>
                </c:pt>
                <c:pt idx="293">
                  <c:v>42299</c:v>
                </c:pt>
                <c:pt idx="294">
                  <c:v>42300</c:v>
                </c:pt>
                <c:pt idx="295">
                  <c:v>42301</c:v>
                </c:pt>
                <c:pt idx="296">
                  <c:v>42302</c:v>
                </c:pt>
                <c:pt idx="297">
                  <c:v>42303</c:v>
                </c:pt>
                <c:pt idx="298">
                  <c:v>42304</c:v>
                </c:pt>
                <c:pt idx="299">
                  <c:v>42305</c:v>
                </c:pt>
                <c:pt idx="300">
                  <c:v>42306</c:v>
                </c:pt>
                <c:pt idx="301">
                  <c:v>42307</c:v>
                </c:pt>
                <c:pt idx="302">
                  <c:v>42308</c:v>
                </c:pt>
                <c:pt idx="303">
                  <c:v>42309</c:v>
                </c:pt>
                <c:pt idx="304">
                  <c:v>42310</c:v>
                </c:pt>
                <c:pt idx="305">
                  <c:v>42311</c:v>
                </c:pt>
                <c:pt idx="306">
                  <c:v>42312</c:v>
                </c:pt>
                <c:pt idx="307">
                  <c:v>42313</c:v>
                </c:pt>
                <c:pt idx="308">
                  <c:v>42314</c:v>
                </c:pt>
                <c:pt idx="309">
                  <c:v>42315</c:v>
                </c:pt>
                <c:pt idx="310">
                  <c:v>42316</c:v>
                </c:pt>
                <c:pt idx="311">
                  <c:v>42317</c:v>
                </c:pt>
                <c:pt idx="312">
                  <c:v>42318</c:v>
                </c:pt>
                <c:pt idx="313">
                  <c:v>42319</c:v>
                </c:pt>
                <c:pt idx="314">
                  <c:v>42320</c:v>
                </c:pt>
                <c:pt idx="315">
                  <c:v>42321</c:v>
                </c:pt>
                <c:pt idx="316">
                  <c:v>42322</c:v>
                </c:pt>
                <c:pt idx="317">
                  <c:v>42323</c:v>
                </c:pt>
                <c:pt idx="318">
                  <c:v>42324</c:v>
                </c:pt>
                <c:pt idx="319">
                  <c:v>42325</c:v>
                </c:pt>
                <c:pt idx="320">
                  <c:v>42326</c:v>
                </c:pt>
                <c:pt idx="321">
                  <c:v>42327</c:v>
                </c:pt>
                <c:pt idx="322">
                  <c:v>42328</c:v>
                </c:pt>
                <c:pt idx="323">
                  <c:v>42329</c:v>
                </c:pt>
                <c:pt idx="324">
                  <c:v>42330</c:v>
                </c:pt>
                <c:pt idx="325">
                  <c:v>42331</c:v>
                </c:pt>
                <c:pt idx="326">
                  <c:v>42332</c:v>
                </c:pt>
                <c:pt idx="327">
                  <c:v>42333</c:v>
                </c:pt>
                <c:pt idx="328">
                  <c:v>42334</c:v>
                </c:pt>
                <c:pt idx="329">
                  <c:v>42335</c:v>
                </c:pt>
                <c:pt idx="330">
                  <c:v>42336</c:v>
                </c:pt>
                <c:pt idx="331">
                  <c:v>42337</c:v>
                </c:pt>
                <c:pt idx="332">
                  <c:v>42338</c:v>
                </c:pt>
                <c:pt idx="333">
                  <c:v>42339</c:v>
                </c:pt>
                <c:pt idx="334">
                  <c:v>42340</c:v>
                </c:pt>
                <c:pt idx="335">
                  <c:v>42341</c:v>
                </c:pt>
                <c:pt idx="336">
                  <c:v>42342</c:v>
                </c:pt>
                <c:pt idx="337">
                  <c:v>42343</c:v>
                </c:pt>
                <c:pt idx="338">
                  <c:v>42344</c:v>
                </c:pt>
                <c:pt idx="339">
                  <c:v>42345</c:v>
                </c:pt>
                <c:pt idx="340">
                  <c:v>42346</c:v>
                </c:pt>
                <c:pt idx="341">
                  <c:v>42347</c:v>
                </c:pt>
                <c:pt idx="342">
                  <c:v>42348</c:v>
                </c:pt>
                <c:pt idx="343">
                  <c:v>42349</c:v>
                </c:pt>
                <c:pt idx="344">
                  <c:v>42350</c:v>
                </c:pt>
                <c:pt idx="345">
                  <c:v>42351</c:v>
                </c:pt>
                <c:pt idx="346">
                  <c:v>42352</c:v>
                </c:pt>
                <c:pt idx="347">
                  <c:v>42353</c:v>
                </c:pt>
                <c:pt idx="348">
                  <c:v>42354</c:v>
                </c:pt>
                <c:pt idx="349">
                  <c:v>42355</c:v>
                </c:pt>
                <c:pt idx="350">
                  <c:v>42356</c:v>
                </c:pt>
                <c:pt idx="351">
                  <c:v>42357</c:v>
                </c:pt>
                <c:pt idx="352">
                  <c:v>42358</c:v>
                </c:pt>
                <c:pt idx="353">
                  <c:v>42359</c:v>
                </c:pt>
                <c:pt idx="354">
                  <c:v>42360</c:v>
                </c:pt>
                <c:pt idx="355">
                  <c:v>42361</c:v>
                </c:pt>
                <c:pt idx="356">
                  <c:v>42362</c:v>
                </c:pt>
                <c:pt idx="357">
                  <c:v>42363</c:v>
                </c:pt>
                <c:pt idx="358">
                  <c:v>42364</c:v>
                </c:pt>
                <c:pt idx="359">
                  <c:v>42365</c:v>
                </c:pt>
                <c:pt idx="360">
                  <c:v>42366</c:v>
                </c:pt>
                <c:pt idx="361">
                  <c:v>42367</c:v>
                </c:pt>
                <c:pt idx="362">
                  <c:v>42368</c:v>
                </c:pt>
                <c:pt idx="363">
                  <c:v>42369</c:v>
                </c:pt>
              </c:numCache>
            </c:numRef>
          </c:xVal>
          <c:yVal>
            <c:numRef>
              <c:f>ascDAILY!$G$2:$G$365</c:f>
              <c:numCache>
                <c:formatCode>General</c:formatCode>
                <c:ptCount val="364"/>
                <c:pt idx="0">
                  <c:v>0.55900000000000005</c:v>
                </c:pt>
                <c:pt idx="1">
                  <c:v>0.59219999999999995</c:v>
                </c:pt>
                <c:pt idx="2">
                  <c:v>0.61680000000000001</c:v>
                </c:pt>
                <c:pt idx="3">
                  <c:v>0.63200000000000001</c:v>
                </c:pt>
                <c:pt idx="4">
                  <c:v>0.53820000000000001</c:v>
                </c:pt>
                <c:pt idx="5">
                  <c:v>0.52929999999999999</c:v>
                </c:pt>
                <c:pt idx="6">
                  <c:v>0.53420000000000001</c:v>
                </c:pt>
                <c:pt idx="7">
                  <c:v>0.53169999999999995</c:v>
                </c:pt>
                <c:pt idx="8">
                  <c:v>0.51200000000000001</c:v>
                </c:pt>
                <c:pt idx="9">
                  <c:v>0.51429999999999998</c:v>
                </c:pt>
                <c:pt idx="10">
                  <c:v>0.51270000000000004</c:v>
                </c:pt>
                <c:pt idx="11">
                  <c:v>0.49730000000000002</c:v>
                </c:pt>
                <c:pt idx="12">
                  <c:v>0.50370000000000004</c:v>
                </c:pt>
                <c:pt idx="13">
                  <c:v>0.495</c:v>
                </c:pt>
                <c:pt idx="14">
                  <c:v>-0.30399999999999999</c:v>
                </c:pt>
                <c:pt idx="15">
                  <c:v>0.47710000000000002</c:v>
                </c:pt>
                <c:pt idx="16">
                  <c:v>0.4627</c:v>
                </c:pt>
                <c:pt idx="17">
                  <c:v>0.46970000000000001</c:v>
                </c:pt>
                <c:pt idx="18">
                  <c:v>0.46949999999999997</c:v>
                </c:pt>
                <c:pt idx="19">
                  <c:v>0.44579999999999997</c:v>
                </c:pt>
                <c:pt idx="20">
                  <c:v>0.44950000000000001</c:v>
                </c:pt>
                <c:pt idx="21">
                  <c:v>-0.56789999999999996</c:v>
                </c:pt>
                <c:pt idx="22">
                  <c:v>0.44119999999999998</c:v>
                </c:pt>
                <c:pt idx="23">
                  <c:v>0.43990000000000001</c:v>
                </c:pt>
                <c:pt idx="24">
                  <c:v>0.42149999999999999</c:v>
                </c:pt>
                <c:pt idx="25">
                  <c:v>0.42220000000000002</c:v>
                </c:pt>
                <c:pt idx="26">
                  <c:v>0.42420000000000002</c:v>
                </c:pt>
                <c:pt idx="27">
                  <c:v>0.40210000000000001</c:v>
                </c:pt>
                <c:pt idx="28">
                  <c:v>0.40989999999999999</c:v>
                </c:pt>
                <c:pt idx="29">
                  <c:v>0.3846</c:v>
                </c:pt>
                <c:pt idx="30">
                  <c:v>0.38869999999999999</c:v>
                </c:pt>
                <c:pt idx="31">
                  <c:v>0.3876</c:v>
                </c:pt>
                <c:pt idx="32">
                  <c:v>0.37540000000000001</c:v>
                </c:pt>
                <c:pt idx="33">
                  <c:v>0.36649999999999999</c:v>
                </c:pt>
                <c:pt idx="34">
                  <c:v>0.3639</c:v>
                </c:pt>
                <c:pt idx="35">
                  <c:v>0.34570000000000001</c:v>
                </c:pt>
                <c:pt idx="36">
                  <c:v>0.35249999999999998</c:v>
                </c:pt>
                <c:pt idx="37">
                  <c:v>0.34820000000000001</c:v>
                </c:pt>
                <c:pt idx="38">
                  <c:v>0.34260000000000002</c:v>
                </c:pt>
                <c:pt idx="39">
                  <c:v>0.34110000000000001</c:v>
                </c:pt>
                <c:pt idx="40">
                  <c:v>0.32740000000000002</c:v>
                </c:pt>
                <c:pt idx="41">
                  <c:v>0.32090000000000002</c:v>
                </c:pt>
                <c:pt idx="42">
                  <c:v>0.31850000000000001</c:v>
                </c:pt>
                <c:pt idx="43">
                  <c:v>0.31669999999999998</c:v>
                </c:pt>
                <c:pt idx="44">
                  <c:v>0.3125</c:v>
                </c:pt>
                <c:pt idx="45">
                  <c:v>0.29260000000000003</c:v>
                </c:pt>
                <c:pt idx="46">
                  <c:v>0.28939999999999999</c:v>
                </c:pt>
                <c:pt idx="47">
                  <c:v>0.29709999999999998</c:v>
                </c:pt>
                <c:pt idx="48">
                  <c:v>-1.3923000000000001</c:v>
                </c:pt>
                <c:pt idx="49">
                  <c:v>-1.3982000000000001</c:v>
                </c:pt>
                <c:pt idx="50">
                  <c:v>-1.3955</c:v>
                </c:pt>
                <c:pt idx="51">
                  <c:v>-1.4207000000000001</c:v>
                </c:pt>
                <c:pt idx="52">
                  <c:v>-1.4308000000000001</c:v>
                </c:pt>
                <c:pt idx="53">
                  <c:v>-1.4354</c:v>
                </c:pt>
                <c:pt idx="54">
                  <c:v>-1.4255</c:v>
                </c:pt>
                <c:pt idx="55">
                  <c:v>-1.4381999999999999</c:v>
                </c:pt>
                <c:pt idx="56">
                  <c:v>-1.4507000000000001</c:v>
                </c:pt>
                <c:pt idx="57">
                  <c:v>-1.4497</c:v>
                </c:pt>
                <c:pt idx="58">
                  <c:v>-1.4652000000000001</c:v>
                </c:pt>
                <c:pt idx="59">
                  <c:v>-1.4711000000000001</c:v>
                </c:pt>
                <c:pt idx="60">
                  <c:v>-1.5648</c:v>
                </c:pt>
                <c:pt idx="61">
                  <c:v>-1.5689</c:v>
                </c:pt>
                <c:pt idx="62">
                  <c:v>-1.5794999999999999</c:v>
                </c:pt>
                <c:pt idx="63">
                  <c:v>-1.5790999999999999</c:v>
                </c:pt>
                <c:pt idx="64">
                  <c:v>-1.5968</c:v>
                </c:pt>
                <c:pt idx="65">
                  <c:v>-1.5978000000000001</c:v>
                </c:pt>
                <c:pt idx="66">
                  <c:v>-1.5923</c:v>
                </c:pt>
                <c:pt idx="67">
                  <c:v>-1.6101000000000001</c:v>
                </c:pt>
                <c:pt idx="68">
                  <c:v>-1.6115999999999999</c:v>
                </c:pt>
                <c:pt idx="69">
                  <c:v>-1.633</c:v>
                </c:pt>
                <c:pt idx="70">
                  <c:v>-1.6317999999999999</c:v>
                </c:pt>
                <c:pt idx="71">
                  <c:v>-1.6263000000000001</c:v>
                </c:pt>
                <c:pt idx="72">
                  <c:v>-1.6467000000000001</c:v>
                </c:pt>
                <c:pt idx="73">
                  <c:v>-1.6443000000000001</c:v>
                </c:pt>
                <c:pt idx="74">
                  <c:v>-1.6547000000000001</c:v>
                </c:pt>
                <c:pt idx="75">
                  <c:v>-1.6516999999999999</c:v>
                </c:pt>
                <c:pt idx="76">
                  <c:v>-1.6486000000000001</c:v>
                </c:pt>
                <c:pt idx="77">
                  <c:v>-1.6645000000000001</c:v>
                </c:pt>
                <c:pt idx="78">
                  <c:v>-1.6645000000000001</c:v>
                </c:pt>
                <c:pt idx="79">
                  <c:v>-1.6777</c:v>
                </c:pt>
                <c:pt idx="80">
                  <c:v>-1.6748000000000001</c:v>
                </c:pt>
                <c:pt idx="81">
                  <c:v>-1.6828000000000001</c:v>
                </c:pt>
                <c:pt idx="82">
                  <c:v>-1.6998</c:v>
                </c:pt>
                <c:pt idx="83">
                  <c:v>-1.7031000000000001</c:v>
                </c:pt>
                <c:pt idx="84">
                  <c:v>-1.7070000000000001</c:v>
                </c:pt>
                <c:pt idx="85">
                  <c:v>-1.7209000000000001</c:v>
                </c:pt>
                <c:pt idx="86">
                  <c:v>-1.7194</c:v>
                </c:pt>
                <c:pt idx="87">
                  <c:v>-1.7172000000000001</c:v>
                </c:pt>
                <c:pt idx="88">
                  <c:v>-1.7422</c:v>
                </c:pt>
                <c:pt idx="89">
                  <c:v>-0.1047</c:v>
                </c:pt>
                <c:pt idx="90">
                  <c:v>-0.1187</c:v>
                </c:pt>
                <c:pt idx="91">
                  <c:v>-0.21709999999999999</c:v>
                </c:pt>
                <c:pt idx="92">
                  <c:v>-0.2137</c:v>
                </c:pt>
                <c:pt idx="93">
                  <c:v>-0.22850000000000001</c:v>
                </c:pt>
                <c:pt idx="94">
                  <c:v>-0.2387</c:v>
                </c:pt>
                <c:pt idx="95">
                  <c:v>-0.2455</c:v>
                </c:pt>
                <c:pt idx="96">
                  <c:v>-0.24929999999999999</c:v>
                </c:pt>
                <c:pt idx="97">
                  <c:v>-0.2472</c:v>
                </c:pt>
                <c:pt idx="98">
                  <c:v>-0.26250000000000001</c:v>
                </c:pt>
                <c:pt idx="99">
                  <c:v>-0.26</c:v>
                </c:pt>
                <c:pt idx="100">
                  <c:v>-0.26840000000000003</c:v>
                </c:pt>
                <c:pt idx="101">
                  <c:v>-0.28989999999999999</c:v>
                </c:pt>
                <c:pt idx="102">
                  <c:v>-0.2722</c:v>
                </c:pt>
                <c:pt idx="103">
                  <c:v>-0.29959999999999998</c:v>
                </c:pt>
                <c:pt idx="104">
                  <c:v>-0.30270000000000002</c:v>
                </c:pt>
                <c:pt idx="105">
                  <c:v>-0.29289999999999999</c:v>
                </c:pt>
                <c:pt idx="106">
                  <c:v>-0.31090000000000001</c:v>
                </c:pt>
                <c:pt idx="107">
                  <c:v>-0.31530000000000002</c:v>
                </c:pt>
                <c:pt idx="108">
                  <c:v>-0.30830000000000002</c:v>
                </c:pt>
                <c:pt idx="109">
                  <c:v>-0.3271</c:v>
                </c:pt>
                <c:pt idx="110">
                  <c:v>-0.32340000000000002</c:v>
                </c:pt>
                <c:pt idx="111">
                  <c:v>-0.3266</c:v>
                </c:pt>
                <c:pt idx="112">
                  <c:v>-0.32240000000000002</c:v>
                </c:pt>
                <c:pt idx="113">
                  <c:v>-0.33510000000000001</c:v>
                </c:pt>
                <c:pt idx="114">
                  <c:v>-0.34310000000000002</c:v>
                </c:pt>
                <c:pt idx="115">
                  <c:v>-0.33979999999999999</c:v>
                </c:pt>
                <c:pt idx="116">
                  <c:v>-0.35060000000000002</c:v>
                </c:pt>
                <c:pt idx="117">
                  <c:v>-0.35930000000000001</c:v>
                </c:pt>
                <c:pt idx="118">
                  <c:v>-0.34760000000000002</c:v>
                </c:pt>
                <c:pt idx="119">
                  <c:v>-0.36359999999999998</c:v>
                </c:pt>
                <c:pt idx="120">
                  <c:v>-0.36280000000000001</c:v>
                </c:pt>
                <c:pt idx="121">
                  <c:v>-0.36399999999999999</c:v>
                </c:pt>
                <c:pt idx="122">
                  <c:v>-0.36109999999999998</c:v>
                </c:pt>
                <c:pt idx="123">
                  <c:v>-0.37159999999999999</c:v>
                </c:pt>
                <c:pt idx="124">
                  <c:v>-0.38390000000000002</c:v>
                </c:pt>
                <c:pt idx="125">
                  <c:v>-0.3826</c:v>
                </c:pt>
                <c:pt idx="126">
                  <c:v>-0.378</c:v>
                </c:pt>
                <c:pt idx="127">
                  <c:v>-0.4002</c:v>
                </c:pt>
                <c:pt idx="128">
                  <c:v>-0.39389999999999997</c:v>
                </c:pt>
                <c:pt idx="129">
                  <c:v>-0.40400000000000003</c:v>
                </c:pt>
                <c:pt idx="130">
                  <c:v>-0.42059999999999997</c:v>
                </c:pt>
                <c:pt idx="131">
                  <c:v>-0.41930000000000001</c:v>
                </c:pt>
                <c:pt idx="132">
                  <c:v>-0.41789999999999999</c:v>
                </c:pt>
                <c:pt idx="133">
                  <c:v>-0.4133</c:v>
                </c:pt>
                <c:pt idx="134">
                  <c:v>-0.33760000000000001</c:v>
                </c:pt>
                <c:pt idx="135">
                  <c:v>-0.33679999999999999</c:v>
                </c:pt>
                <c:pt idx="136">
                  <c:v>-0.3372</c:v>
                </c:pt>
                <c:pt idx="137">
                  <c:v>-0.35160000000000002</c:v>
                </c:pt>
                <c:pt idx="138">
                  <c:v>-0.34749999999999998</c:v>
                </c:pt>
                <c:pt idx="139">
                  <c:v>-0.34250000000000003</c:v>
                </c:pt>
                <c:pt idx="140">
                  <c:v>-0.34029999999999999</c:v>
                </c:pt>
                <c:pt idx="141">
                  <c:v>-0.35859999999999997</c:v>
                </c:pt>
                <c:pt idx="142">
                  <c:v>-0.37230000000000002</c:v>
                </c:pt>
                <c:pt idx="143">
                  <c:v>-0.3644</c:v>
                </c:pt>
                <c:pt idx="144">
                  <c:v>-0.37480000000000002</c:v>
                </c:pt>
                <c:pt idx="145">
                  <c:v>-0.3821</c:v>
                </c:pt>
                <c:pt idx="146">
                  <c:v>-0.37709999999999999</c:v>
                </c:pt>
                <c:pt idx="147">
                  <c:v>-0.37830000000000003</c:v>
                </c:pt>
                <c:pt idx="148">
                  <c:v>-0.38200000000000001</c:v>
                </c:pt>
                <c:pt idx="149">
                  <c:v>-0.30120000000000002</c:v>
                </c:pt>
                <c:pt idx="150">
                  <c:v>-0.2984</c:v>
                </c:pt>
                <c:pt idx="151">
                  <c:v>-0.31690000000000002</c:v>
                </c:pt>
                <c:pt idx="152">
                  <c:v>-0.3291</c:v>
                </c:pt>
                <c:pt idx="153">
                  <c:v>-0.32669999999999999</c:v>
                </c:pt>
                <c:pt idx="154">
                  <c:v>-0.32519999999999999</c:v>
                </c:pt>
                <c:pt idx="155">
                  <c:v>-0.32319999999999999</c:v>
                </c:pt>
                <c:pt idx="156">
                  <c:v>-0.33610000000000001</c:v>
                </c:pt>
                <c:pt idx="157">
                  <c:v>-0.34539999999999998</c:v>
                </c:pt>
                <c:pt idx="158">
                  <c:v>-0.34150000000000003</c:v>
                </c:pt>
                <c:pt idx="159">
                  <c:v>-0.33589999999999998</c:v>
                </c:pt>
                <c:pt idx="160">
                  <c:v>-0.25979999999999998</c:v>
                </c:pt>
                <c:pt idx="161">
                  <c:v>-0.26279999999999998</c:v>
                </c:pt>
                <c:pt idx="162">
                  <c:v>-0.25679999999999997</c:v>
                </c:pt>
                <c:pt idx="163">
                  <c:v>-0.27579999999999999</c:v>
                </c:pt>
                <c:pt idx="164">
                  <c:v>-0.26779999999999998</c:v>
                </c:pt>
                <c:pt idx="165">
                  <c:v>-0.35539999999999999</c:v>
                </c:pt>
                <c:pt idx="166">
                  <c:v>-0.26400000000000001</c:v>
                </c:pt>
                <c:pt idx="167">
                  <c:v>-0.2908</c:v>
                </c:pt>
                <c:pt idx="168">
                  <c:v>-0.1973</c:v>
                </c:pt>
                <c:pt idx="169">
                  <c:v>-0.19839999999999999</c:v>
                </c:pt>
                <c:pt idx="170">
                  <c:v>-0.19450000000000001</c:v>
                </c:pt>
                <c:pt idx="171">
                  <c:v>-0.20710000000000001</c:v>
                </c:pt>
                <c:pt idx="172">
                  <c:v>-0.20399999999999999</c:v>
                </c:pt>
                <c:pt idx="173">
                  <c:v>-0.21190000000000001</c:v>
                </c:pt>
                <c:pt idx="174">
                  <c:v>-0.21510000000000001</c:v>
                </c:pt>
                <c:pt idx="175">
                  <c:v>-0.22170000000000001</c:v>
                </c:pt>
                <c:pt idx="176">
                  <c:v>-0.1187</c:v>
                </c:pt>
                <c:pt idx="177">
                  <c:v>-0.1321</c:v>
                </c:pt>
                <c:pt idx="178">
                  <c:v>-0.155</c:v>
                </c:pt>
                <c:pt idx="179">
                  <c:v>-0.13819999999999999</c:v>
                </c:pt>
                <c:pt idx="180">
                  <c:v>-0.15379999999999999</c:v>
                </c:pt>
                <c:pt idx="181">
                  <c:v>-0.14749999999999999</c:v>
                </c:pt>
                <c:pt idx="182">
                  <c:v>-7.5200000000000003E-2</c:v>
                </c:pt>
                <c:pt idx="183">
                  <c:v>-5.5899999999999998E-2</c:v>
                </c:pt>
                <c:pt idx="184">
                  <c:v>-6.1100000000000002E-2</c:v>
                </c:pt>
                <c:pt idx="185">
                  <c:v>2.87E-2</c:v>
                </c:pt>
                <c:pt idx="186">
                  <c:v>9.4000000000000004E-3</c:v>
                </c:pt>
                <c:pt idx="187">
                  <c:v>1.04E-2</c:v>
                </c:pt>
                <c:pt idx="188">
                  <c:v>0.1043</c:v>
                </c:pt>
                <c:pt idx="189">
                  <c:v>0.1111</c:v>
                </c:pt>
                <c:pt idx="190">
                  <c:v>0.1905</c:v>
                </c:pt>
                <c:pt idx="191">
                  <c:v>0.18709999999999999</c:v>
                </c:pt>
                <c:pt idx="192">
                  <c:v>0.2944</c:v>
                </c:pt>
                <c:pt idx="193">
                  <c:v>0.26569999999999999</c:v>
                </c:pt>
                <c:pt idx="194">
                  <c:v>0.36520000000000002</c:v>
                </c:pt>
                <c:pt idx="195">
                  <c:v>0.36659999999999998</c:v>
                </c:pt>
                <c:pt idx="196">
                  <c:v>0.36620000000000003</c:v>
                </c:pt>
                <c:pt idx="197">
                  <c:v>0.44479999999999997</c:v>
                </c:pt>
                <c:pt idx="198">
                  <c:v>0.44819999999999999</c:v>
                </c:pt>
                <c:pt idx="199">
                  <c:v>0.5524</c:v>
                </c:pt>
                <c:pt idx="200">
                  <c:v>0.52270000000000005</c:v>
                </c:pt>
                <c:pt idx="201">
                  <c:v>0.62509999999999999</c:v>
                </c:pt>
                <c:pt idx="202">
                  <c:v>0.62749999999999995</c:v>
                </c:pt>
                <c:pt idx="203">
                  <c:v>0.71840000000000004</c:v>
                </c:pt>
                <c:pt idx="204">
                  <c:v>0.69730000000000003</c:v>
                </c:pt>
                <c:pt idx="205">
                  <c:v>0.79690000000000005</c:v>
                </c:pt>
                <c:pt idx="206">
                  <c:v>0.80120000000000002</c:v>
                </c:pt>
                <c:pt idx="207">
                  <c:v>0.80310000000000004</c:v>
                </c:pt>
                <c:pt idx="208">
                  <c:v>0.878</c:v>
                </c:pt>
                <c:pt idx="209">
                  <c:v>0.88700000000000001</c:v>
                </c:pt>
                <c:pt idx="210">
                  <c:v>0.98480000000000001</c:v>
                </c:pt>
                <c:pt idx="211">
                  <c:v>0.97750000000000004</c:v>
                </c:pt>
                <c:pt idx="212">
                  <c:v>1.0575000000000001</c:v>
                </c:pt>
                <c:pt idx="213">
                  <c:v>1.0718000000000001</c:v>
                </c:pt>
                <c:pt idx="214">
                  <c:v>1.0644</c:v>
                </c:pt>
                <c:pt idx="215">
                  <c:v>1.1588000000000001</c:v>
                </c:pt>
                <c:pt idx="216">
                  <c:v>1.1472</c:v>
                </c:pt>
                <c:pt idx="217">
                  <c:v>1.2394000000000001</c:v>
                </c:pt>
                <c:pt idx="218">
                  <c:v>1.2344999999999999</c:v>
                </c:pt>
                <c:pt idx="219">
                  <c:v>1.3184</c:v>
                </c:pt>
                <c:pt idx="220">
                  <c:v>1.3174999999999999</c:v>
                </c:pt>
                <c:pt idx="221">
                  <c:v>1.3213999999999999</c:v>
                </c:pt>
                <c:pt idx="222">
                  <c:v>1.4157</c:v>
                </c:pt>
                <c:pt idx="223">
                  <c:v>1.4009</c:v>
                </c:pt>
                <c:pt idx="224">
                  <c:v>1.5031000000000001</c:v>
                </c:pt>
                <c:pt idx="225">
                  <c:v>1.4972000000000001</c:v>
                </c:pt>
                <c:pt idx="226">
                  <c:v>1.4790000000000001</c:v>
                </c:pt>
                <c:pt idx="227">
                  <c:v>1.5754999999999999</c:v>
                </c:pt>
                <c:pt idx="228">
                  <c:v>1.5775999999999999</c:v>
                </c:pt>
                <c:pt idx="229">
                  <c:v>1.6656</c:v>
                </c:pt>
                <c:pt idx="230">
                  <c:v>1.6584000000000001</c:v>
                </c:pt>
                <c:pt idx="231">
                  <c:v>1.6649</c:v>
                </c:pt>
                <c:pt idx="232">
                  <c:v>1.7609999999999999</c:v>
                </c:pt>
                <c:pt idx="233">
                  <c:v>1.7494000000000001</c:v>
                </c:pt>
                <c:pt idx="234">
                  <c:v>1.7434000000000001</c:v>
                </c:pt>
                <c:pt idx="235">
                  <c:v>1.8353999999999999</c:v>
                </c:pt>
                <c:pt idx="236">
                  <c:v>1.8295999999999999</c:v>
                </c:pt>
                <c:pt idx="237">
                  <c:v>1.8338000000000001</c:v>
                </c:pt>
                <c:pt idx="238">
                  <c:v>1.9104000000000001</c:v>
                </c:pt>
                <c:pt idx="239">
                  <c:v>1.9207000000000001</c:v>
                </c:pt>
                <c:pt idx="240">
                  <c:v>1.9188000000000001</c:v>
                </c:pt>
                <c:pt idx="241">
                  <c:v>2.0041000000000002</c:v>
                </c:pt>
                <c:pt idx="242">
                  <c:v>1.9903999999999999</c:v>
                </c:pt>
                <c:pt idx="243">
                  <c:v>1.9879</c:v>
                </c:pt>
                <c:pt idx="244">
                  <c:v>2.085</c:v>
                </c:pt>
                <c:pt idx="245">
                  <c:v>2.0739999999999998</c:v>
                </c:pt>
                <c:pt idx="246">
                  <c:v>2.0813000000000001</c:v>
                </c:pt>
                <c:pt idx="247">
                  <c:v>2.0775000000000001</c:v>
                </c:pt>
                <c:pt idx="248">
                  <c:v>2.1717</c:v>
                </c:pt>
                <c:pt idx="249">
                  <c:v>2.1530999999999998</c:v>
                </c:pt>
                <c:pt idx="250">
                  <c:v>2.1585999999999999</c:v>
                </c:pt>
                <c:pt idx="251">
                  <c:v>2.1573000000000002</c:v>
                </c:pt>
                <c:pt idx="252">
                  <c:v>2.2408000000000001</c:v>
                </c:pt>
                <c:pt idx="253">
                  <c:v>2.2355999999999998</c:v>
                </c:pt>
                <c:pt idx="254">
                  <c:v>2.2328000000000001</c:v>
                </c:pt>
                <c:pt idx="255">
                  <c:v>2.2303000000000002</c:v>
                </c:pt>
                <c:pt idx="256">
                  <c:v>2.2198000000000002</c:v>
                </c:pt>
                <c:pt idx="257">
                  <c:v>2.3052000000000001</c:v>
                </c:pt>
                <c:pt idx="258">
                  <c:v>2.3010000000000002</c:v>
                </c:pt>
                <c:pt idx="259">
                  <c:v>2.3037000000000001</c:v>
                </c:pt>
                <c:pt idx="260">
                  <c:v>2.2885</c:v>
                </c:pt>
                <c:pt idx="261">
                  <c:v>2.3035000000000001</c:v>
                </c:pt>
                <c:pt idx="262">
                  <c:v>2.2904</c:v>
                </c:pt>
                <c:pt idx="263">
                  <c:v>2.3868</c:v>
                </c:pt>
                <c:pt idx="264">
                  <c:v>2.3799000000000001</c:v>
                </c:pt>
                <c:pt idx="265">
                  <c:v>2.3813</c:v>
                </c:pt>
                <c:pt idx="266">
                  <c:v>2.3881999999999999</c:v>
                </c:pt>
                <c:pt idx="267">
                  <c:v>2.3879999999999999</c:v>
                </c:pt>
                <c:pt idx="268">
                  <c:v>2.3734999999999999</c:v>
                </c:pt>
                <c:pt idx="269">
                  <c:v>2.3673000000000002</c:v>
                </c:pt>
                <c:pt idx="270">
                  <c:v>2.3725000000000001</c:v>
                </c:pt>
                <c:pt idx="271">
                  <c:v>2.3622000000000001</c:v>
                </c:pt>
                <c:pt idx="272">
                  <c:v>2.3530000000000002</c:v>
                </c:pt>
                <c:pt idx="273">
                  <c:v>2.3439999999999999</c:v>
                </c:pt>
                <c:pt idx="274">
                  <c:v>2.3475999999999999</c:v>
                </c:pt>
                <c:pt idx="275">
                  <c:v>2.3363999999999998</c:v>
                </c:pt>
                <c:pt idx="276">
                  <c:v>2.3319999999999999</c:v>
                </c:pt>
                <c:pt idx="277">
                  <c:v>2.3258999999999999</c:v>
                </c:pt>
                <c:pt idx="278">
                  <c:v>2.3229000000000002</c:v>
                </c:pt>
                <c:pt idx="279">
                  <c:v>2.3195999999999999</c:v>
                </c:pt>
                <c:pt idx="280">
                  <c:v>2.3199999999999998</c:v>
                </c:pt>
                <c:pt idx="281">
                  <c:v>2.3163</c:v>
                </c:pt>
                <c:pt idx="282">
                  <c:v>2.2867000000000002</c:v>
                </c:pt>
                <c:pt idx="283">
                  <c:v>2.3024</c:v>
                </c:pt>
                <c:pt idx="284">
                  <c:v>2.2944</c:v>
                </c:pt>
                <c:pt idx="285">
                  <c:v>2.3077000000000001</c:v>
                </c:pt>
                <c:pt idx="286">
                  <c:v>2.2845</c:v>
                </c:pt>
                <c:pt idx="287">
                  <c:v>2.2770000000000001</c:v>
                </c:pt>
                <c:pt idx="288">
                  <c:v>2.1787000000000001</c:v>
                </c:pt>
                <c:pt idx="289">
                  <c:v>2.1909999999999998</c:v>
                </c:pt>
                <c:pt idx="290">
                  <c:v>2.1684000000000001</c:v>
                </c:pt>
                <c:pt idx="291">
                  <c:v>2.1734</c:v>
                </c:pt>
                <c:pt idx="292">
                  <c:v>2.1778</c:v>
                </c:pt>
                <c:pt idx="293">
                  <c:v>2.1551999999999998</c:v>
                </c:pt>
                <c:pt idx="294">
                  <c:v>2.0649999999999999</c:v>
                </c:pt>
                <c:pt idx="295">
                  <c:v>2.0642</c:v>
                </c:pt>
                <c:pt idx="296">
                  <c:v>2.0602999999999998</c:v>
                </c:pt>
                <c:pt idx="297">
                  <c:v>2.0613000000000001</c:v>
                </c:pt>
                <c:pt idx="298">
                  <c:v>1.9612000000000001</c:v>
                </c:pt>
                <c:pt idx="299">
                  <c:v>1.9671000000000001</c:v>
                </c:pt>
                <c:pt idx="300">
                  <c:v>1.9725999999999999</c:v>
                </c:pt>
                <c:pt idx="301">
                  <c:v>1.8716999999999999</c:v>
                </c:pt>
                <c:pt idx="302">
                  <c:v>1.8851</c:v>
                </c:pt>
                <c:pt idx="303">
                  <c:v>1.8825000000000001</c:v>
                </c:pt>
                <c:pt idx="304">
                  <c:v>1.8030999999999999</c:v>
                </c:pt>
                <c:pt idx="305">
                  <c:v>1.8013999999999999</c:v>
                </c:pt>
                <c:pt idx="306">
                  <c:v>1.8006</c:v>
                </c:pt>
                <c:pt idx="307">
                  <c:v>1.7259</c:v>
                </c:pt>
                <c:pt idx="308">
                  <c:v>1.7442</c:v>
                </c:pt>
                <c:pt idx="309">
                  <c:v>1.6417999999999999</c:v>
                </c:pt>
                <c:pt idx="310">
                  <c:v>1.66</c:v>
                </c:pt>
                <c:pt idx="311">
                  <c:v>-2.1917</c:v>
                </c:pt>
                <c:pt idx="312">
                  <c:v>1.5744</c:v>
                </c:pt>
                <c:pt idx="313">
                  <c:v>1.4961</c:v>
                </c:pt>
                <c:pt idx="314">
                  <c:v>-2.2486000000000002</c:v>
                </c:pt>
                <c:pt idx="315">
                  <c:v>-2.3405</c:v>
                </c:pt>
                <c:pt idx="316">
                  <c:v>-2.4258999999999999</c:v>
                </c:pt>
                <c:pt idx="317">
                  <c:v>-2.5074000000000001</c:v>
                </c:pt>
                <c:pt idx="318">
                  <c:v>-2.4861</c:v>
                </c:pt>
                <c:pt idx="319">
                  <c:v>-2.5682999999999998</c:v>
                </c:pt>
                <c:pt idx="320">
                  <c:v>-2.6518000000000002</c:v>
                </c:pt>
                <c:pt idx="321">
                  <c:v>-2.8269000000000002</c:v>
                </c:pt>
                <c:pt idx="322">
                  <c:v>-2.9237000000000002</c:v>
                </c:pt>
                <c:pt idx="323">
                  <c:v>-3.0091000000000001</c:v>
                </c:pt>
                <c:pt idx="324">
                  <c:v>-3.0800999999999998</c:v>
                </c:pt>
                <c:pt idx="325">
                  <c:v>-3.1614</c:v>
                </c:pt>
                <c:pt idx="326">
                  <c:v>-3.1476999999999999</c:v>
                </c:pt>
                <c:pt idx="327">
                  <c:v>-3.2225000000000001</c:v>
                </c:pt>
                <c:pt idx="328">
                  <c:v>-3.3054000000000001</c:v>
                </c:pt>
                <c:pt idx="329">
                  <c:v>-3.3914</c:v>
                </c:pt>
                <c:pt idx="330">
                  <c:v>-3.4777</c:v>
                </c:pt>
                <c:pt idx="331">
                  <c:v>-3.5428999999999999</c:v>
                </c:pt>
                <c:pt idx="332">
                  <c:v>-3.5108000000000001</c:v>
                </c:pt>
                <c:pt idx="333">
                  <c:v>-3.6013999999999999</c:v>
                </c:pt>
                <c:pt idx="334">
                  <c:v>-3.6772999999999998</c:v>
                </c:pt>
                <c:pt idx="335">
                  <c:v>-3.6631999999999998</c:v>
                </c:pt>
                <c:pt idx="336">
                  <c:v>-3.7496999999999998</c:v>
                </c:pt>
                <c:pt idx="337">
                  <c:v>-3.8170999999999999</c:v>
                </c:pt>
                <c:pt idx="338">
                  <c:v>-3.7871000000000001</c:v>
                </c:pt>
                <c:pt idx="339">
                  <c:v>-3.8702000000000001</c:v>
                </c:pt>
                <c:pt idx="340">
                  <c:v>-3.8540000000000001</c:v>
                </c:pt>
                <c:pt idx="341">
                  <c:v>-3.93</c:v>
                </c:pt>
                <c:pt idx="342">
                  <c:v>-3.9009</c:v>
                </c:pt>
                <c:pt idx="343">
                  <c:v>-3.9874000000000001</c:v>
                </c:pt>
                <c:pt idx="344">
                  <c:v>-3.9729000000000001</c:v>
                </c:pt>
                <c:pt idx="345">
                  <c:v>-3.9428000000000001</c:v>
                </c:pt>
                <c:pt idx="346">
                  <c:v>-4.0186999999999999</c:v>
                </c:pt>
                <c:pt idx="347">
                  <c:v>-3.9940000000000002</c:v>
                </c:pt>
                <c:pt idx="348">
                  <c:v>-3.9725999999999999</c:v>
                </c:pt>
                <c:pt idx="349">
                  <c:v>-3.9392</c:v>
                </c:pt>
                <c:pt idx="350">
                  <c:v>-1.1393</c:v>
                </c:pt>
                <c:pt idx="351">
                  <c:v>-1.2296</c:v>
                </c:pt>
                <c:pt idx="352">
                  <c:v>-1.1910000000000001</c:v>
                </c:pt>
                <c:pt idx="353">
                  <c:v>-1.1806000000000001</c:v>
                </c:pt>
                <c:pt idx="354">
                  <c:v>-1.1756</c:v>
                </c:pt>
                <c:pt idx="355">
                  <c:v>-1.1811</c:v>
                </c:pt>
                <c:pt idx="356">
                  <c:v>-1.1519999999999999</c:v>
                </c:pt>
                <c:pt idx="357">
                  <c:v>-1.1558999999999999</c:v>
                </c:pt>
                <c:pt idx="358">
                  <c:v>-1.1568000000000001</c:v>
                </c:pt>
                <c:pt idx="359">
                  <c:v>-1.1443000000000001</c:v>
                </c:pt>
                <c:pt idx="360">
                  <c:v>-1.1423000000000001</c:v>
                </c:pt>
                <c:pt idx="361">
                  <c:v>-1.0439000000000001</c:v>
                </c:pt>
                <c:pt idx="362">
                  <c:v>-1.0521</c:v>
                </c:pt>
                <c:pt idx="363">
                  <c:v>-1.0297000000000001</c:v>
                </c:pt>
              </c:numCache>
            </c:numRef>
          </c:yVal>
          <c:smooth val="0"/>
          <c:extLst>
            <c:ext xmlns:c16="http://schemas.microsoft.com/office/drawing/2014/chart" uri="{C3380CC4-5D6E-409C-BE32-E72D297353CC}">
              <c16:uniqueId val="{00000000-A40B-4C26-9A57-054C5F818AD5}"/>
            </c:ext>
          </c:extLst>
        </c:ser>
        <c:dLbls>
          <c:showLegendKey val="0"/>
          <c:showVal val="0"/>
          <c:showCatName val="0"/>
          <c:showSerName val="0"/>
          <c:showPercent val="0"/>
          <c:showBubbleSize val="0"/>
        </c:dLbls>
        <c:axId val="172309120"/>
        <c:axId val="172315008"/>
      </c:scatterChart>
      <c:valAx>
        <c:axId val="172309120"/>
        <c:scaling>
          <c:orientation val="minMax"/>
          <c:max val="42370"/>
          <c:min val="42005"/>
        </c:scaling>
        <c:delete val="0"/>
        <c:axPos val="b"/>
        <c:numFmt formatCode="m/d/yyyy" sourceLinked="1"/>
        <c:majorTickMark val="none"/>
        <c:minorTickMark val="none"/>
        <c:tickLblPos val="nextTo"/>
        <c:crossAx val="172315008"/>
        <c:crosses val="autoZero"/>
        <c:crossBetween val="midCat"/>
        <c:majorUnit val="50"/>
        <c:minorUnit val="10"/>
      </c:valAx>
      <c:valAx>
        <c:axId val="172315008"/>
        <c:scaling>
          <c:orientation val="minMax"/>
          <c:max val="6"/>
        </c:scaling>
        <c:delete val="0"/>
        <c:axPos val="l"/>
        <c:majorGridlines/>
        <c:numFmt formatCode="General" sourceLinked="1"/>
        <c:majorTickMark val="none"/>
        <c:minorTickMark val="none"/>
        <c:tickLblPos val="nextTo"/>
        <c:crossAx val="17230912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a:t>Data available</a:t>
            </a:r>
            <a:r>
              <a:rPr lang="en-US" baseline="0"/>
              <a:t> for yearly comparison </a:t>
            </a:r>
            <a:r>
              <a:rPr lang="en-US"/>
              <a:t>%</a:t>
            </a:r>
            <a:r>
              <a:rPr lang="en-US" baseline="0"/>
              <a:t>  (Y)</a:t>
            </a:r>
            <a:endParaRPr lang="en-US"/>
          </a:p>
        </c:rich>
      </c:tx>
      <c:layout>
        <c:manualLayout>
          <c:xMode val="edge"/>
          <c:yMode val="edge"/>
          <c:x val="0.30894803482062932"/>
          <c:y val="1.1767180314897157E-2"/>
        </c:manualLayout>
      </c:layout>
      <c:overlay val="0"/>
    </c:title>
    <c:autoTitleDeleted val="0"/>
    <c:plotArea>
      <c:layout/>
      <c:lineChart>
        <c:grouping val="standard"/>
        <c:varyColors val="0"/>
        <c:ser>
          <c:idx val="0"/>
          <c:order val="0"/>
          <c:tx>
            <c:strRef>
              <c:f>'2015ByYear'!$J$1</c:f>
              <c:strCache>
                <c:ptCount val="1"/>
                <c:pt idx="0">
                  <c:v>% data available</c:v>
                </c:pt>
              </c:strCache>
            </c:strRef>
          </c:tx>
          <c:spPr>
            <a:ln>
              <a:solidFill>
                <a:schemeClr val="accent1"/>
              </a:solidFill>
            </a:ln>
          </c:spPr>
          <c:marker>
            <c:symbol val="circle"/>
            <c:size val="9"/>
          </c:marker>
          <c:cat>
            <c:strRef>
              <c:f>'2015ByYear'!$A$2:$A$54</c:f>
              <c:strCache>
                <c:ptCount val="53"/>
                <c:pt idx="0">
                  <c:v>abk</c:v>
                </c:pt>
                <c:pt idx="1">
                  <c:v>api</c:v>
                </c:pt>
                <c:pt idx="2">
                  <c:v>asc</c:v>
                </c:pt>
                <c:pt idx="3">
                  <c:v>asp</c:v>
                </c:pt>
                <c:pt idx="4">
                  <c:v>bel</c:v>
                </c:pt>
                <c:pt idx="5">
                  <c:v>bou</c:v>
                </c:pt>
                <c:pt idx="6">
                  <c:v>brw</c:v>
                </c:pt>
                <c:pt idx="7">
                  <c:v>cki</c:v>
                </c:pt>
                <c:pt idx="8">
                  <c:v>cmo</c:v>
                </c:pt>
                <c:pt idx="9">
                  <c:v>cnb</c:v>
                </c:pt>
                <c:pt idx="10">
                  <c:v>csy</c:v>
                </c:pt>
                <c:pt idx="11">
                  <c:v>cta</c:v>
                </c:pt>
                <c:pt idx="12">
                  <c:v>dou</c:v>
                </c:pt>
                <c:pt idx="13">
                  <c:v>ebr</c:v>
                </c:pt>
                <c:pt idx="14">
                  <c:v>esk</c:v>
                </c:pt>
                <c:pt idx="15">
                  <c:v>frd</c:v>
                </c:pt>
                <c:pt idx="16">
                  <c:v>fur</c:v>
                </c:pt>
                <c:pt idx="17">
                  <c:v>gng</c:v>
                </c:pt>
                <c:pt idx="18">
                  <c:v>gua</c:v>
                </c:pt>
                <c:pt idx="19">
                  <c:v>had</c:v>
                </c:pt>
                <c:pt idx="20">
                  <c:v>her</c:v>
                </c:pt>
                <c:pt idx="21">
                  <c:v>hon</c:v>
                </c:pt>
                <c:pt idx="22">
                  <c:v>hrn</c:v>
                </c:pt>
                <c:pt idx="23">
                  <c:v>jco</c:v>
                </c:pt>
                <c:pt idx="24">
                  <c:v>kak</c:v>
                </c:pt>
                <c:pt idx="25">
                  <c:v>kdu</c:v>
                </c:pt>
                <c:pt idx="26">
                  <c:v>kep</c:v>
                </c:pt>
                <c:pt idx="27">
                  <c:v>khb</c:v>
                </c:pt>
                <c:pt idx="28">
                  <c:v>kny</c:v>
                </c:pt>
                <c:pt idx="29">
                  <c:v>ler</c:v>
                </c:pt>
                <c:pt idx="30">
                  <c:v>lrm</c:v>
                </c:pt>
                <c:pt idx="31">
                  <c:v>lyc</c:v>
                </c:pt>
                <c:pt idx="32">
                  <c:v>mab</c:v>
                </c:pt>
                <c:pt idx="33">
                  <c:v>maw</c:v>
                </c:pt>
                <c:pt idx="34">
                  <c:v>mcq</c:v>
                </c:pt>
                <c:pt idx="35">
                  <c:v>mgd</c:v>
                </c:pt>
                <c:pt idx="36">
                  <c:v>mmb</c:v>
                </c:pt>
                <c:pt idx="37">
                  <c:v>new</c:v>
                </c:pt>
                <c:pt idx="38">
                  <c:v>ngk</c:v>
                </c:pt>
                <c:pt idx="39">
                  <c:v>nvs</c:v>
                </c:pt>
                <c:pt idx="40">
                  <c:v>pet</c:v>
                </c:pt>
                <c:pt idx="41">
                  <c:v>pst</c:v>
                </c:pt>
                <c:pt idx="42">
                  <c:v>sba</c:v>
                </c:pt>
                <c:pt idx="43">
                  <c:v>sbl</c:v>
                </c:pt>
                <c:pt idx="44">
                  <c:v>sfs</c:v>
                </c:pt>
                <c:pt idx="45">
                  <c:v>sjg</c:v>
                </c:pt>
                <c:pt idx="46">
                  <c:v>spt</c:v>
                </c:pt>
                <c:pt idx="47">
                  <c:v>sua</c:v>
                </c:pt>
                <c:pt idx="48">
                  <c:v>tam</c:v>
                </c:pt>
                <c:pt idx="49">
                  <c:v>tdc</c:v>
                </c:pt>
                <c:pt idx="50">
                  <c:v>thy</c:v>
                </c:pt>
                <c:pt idx="51">
                  <c:v>tuc</c:v>
                </c:pt>
                <c:pt idx="52">
                  <c:v>ups</c:v>
                </c:pt>
              </c:strCache>
            </c:strRef>
          </c:cat>
          <c:val>
            <c:numRef>
              <c:f>'2015ByYear'!$U$2:$U$54</c:f>
              <c:numCache>
                <c:formatCode>0.0</c:formatCode>
                <c:ptCount val="53"/>
                <c:pt idx="0">
                  <c:v>100</c:v>
                </c:pt>
                <c:pt idx="1">
                  <c:v>96.973173515981742</c:v>
                </c:pt>
                <c:pt idx="2">
                  <c:v>99.486301369863014</c:v>
                </c:pt>
                <c:pt idx="3">
                  <c:v>99.777777777777771</c:v>
                </c:pt>
                <c:pt idx="4">
                  <c:v>99.992770167427707</c:v>
                </c:pt>
                <c:pt idx="5">
                  <c:v>99.943683409436829</c:v>
                </c:pt>
                <c:pt idx="6">
                  <c:v>99.917808219178085</c:v>
                </c:pt>
                <c:pt idx="7">
                  <c:v>99.950722983257236</c:v>
                </c:pt>
                <c:pt idx="8">
                  <c:v>98.901636225266358</c:v>
                </c:pt>
                <c:pt idx="9">
                  <c:v>99.944824961948257</c:v>
                </c:pt>
                <c:pt idx="10">
                  <c:v>99.594939117199388</c:v>
                </c:pt>
                <c:pt idx="11">
                  <c:v>85.135654490106546</c:v>
                </c:pt>
                <c:pt idx="12">
                  <c:v>96.107496194824961</c:v>
                </c:pt>
                <c:pt idx="13">
                  <c:v>99.835616438356169</c:v>
                </c:pt>
                <c:pt idx="14">
                  <c:v>100</c:v>
                </c:pt>
                <c:pt idx="15">
                  <c:v>99.209284627092842</c:v>
                </c:pt>
                <c:pt idx="16">
                  <c:v>66.575342465753423</c:v>
                </c:pt>
                <c:pt idx="17">
                  <c:v>99.989155251141554</c:v>
                </c:pt>
                <c:pt idx="18">
                  <c:v>99.500951293759513</c:v>
                </c:pt>
                <c:pt idx="19">
                  <c:v>99.99448249619482</c:v>
                </c:pt>
                <c:pt idx="20">
                  <c:v>99.691971080669717</c:v>
                </c:pt>
                <c:pt idx="21">
                  <c:v>99.468607305936075</c:v>
                </c:pt>
                <c:pt idx="22">
                  <c:v>99.993340943683407</c:v>
                </c:pt>
                <c:pt idx="23">
                  <c:v>46.008181126331813</c:v>
                </c:pt>
                <c:pt idx="24">
                  <c:v>100</c:v>
                </c:pt>
                <c:pt idx="25">
                  <c:v>99.913812785388131</c:v>
                </c:pt>
                <c:pt idx="26">
                  <c:v>97.792998477929984</c:v>
                </c:pt>
                <c:pt idx="27">
                  <c:v>93.533485540334851</c:v>
                </c:pt>
                <c:pt idx="28">
                  <c:v>99.998287671232873</c:v>
                </c:pt>
                <c:pt idx="29">
                  <c:v>100</c:v>
                </c:pt>
                <c:pt idx="30">
                  <c:v>99.99695585996956</c:v>
                </c:pt>
                <c:pt idx="31">
                  <c:v>100</c:v>
                </c:pt>
                <c:pt idx="32">
                  <c:v>90.054604261796044</c:v>
                </c:pt>
                <c:pt idx="33">
                  <c:v>99.992770167427707</c:v>
                </c:pt>
                <c:pt idx="34">
                  <c:v>99.996575342465746</c:v>
                </c:pt>
                <c:pt idx="35">
                  <c:v>98.3607305936073</c:v>
                </c:pt>
                <c:pt idx="36">
                  <c:v>100</c:v>
                </c:pt>
                <c:pt idx="37">
                  <c:v>99.541856925418571</c:v>
                </c:pt>
                <c:pt idx="38">
                  <c:v>100</c:v>
                </c:pt>
                <c:pt idx="39">
                  <c:v>99.465753424657535</c:v>
                </c:pt>
                <c:pt idx="40">
                  <c:v>99.984208523592088</c:v>
                </c:pt>
                <c:pt idx="41">
                  <c:v>98.706621004566216</c:v>
                </c:pt>
                <c:pt idx="42">
                  <c:v>98.889649923896499</c:v>
                </c:pt>
                <c:pt idx="43">
                  <c:v>99.384703196347033</c:v>
                </c:pt>
                <c:pt idx="44">
                  <c:v>96.336948249619482</c:v>
                </c:pt>
                <c:pt idx="45">
                  <c:v>99.642123287671239</c:v>
                </c:pt>
                <c:pt idx="46">
                  <c:v>100</c:v>
                </c:pt>
                <c:pt idx="47">
                  <c:v>41.368150684931507</c:v>
                </c:pt>
                <c:pt idx="48">
                  <c:v>99.6246194824962</c:v>
                </c:pt>
                <c:pt idx="49">
                  <c:v>96.286149162861491</c:v>
                </c:pt>
                <c:pt idx="50">
                  <c:v>49.673135464231358</c:v>
                </c:pt>
                <c:pt idx="51">
                  <c:v>16.712328767123289</c:v>
                </c:pt>
                <c:pt idx="52">
                  <c:v>100</c:v>
                </c:pt>
              </c:numCache>
            </c:numRef>
          </c:val>
          <c:smooth val="0"/>
          <c:extLst>
            <c:ext xmlns:c16="http://schemas.microsoft.com/office/drawing/2014/chart" uri="{C3380CC4-5D6E-409C-BE32-E72D297353CC}">
              <c16:uniqueId val="{00000000-3894-42FE-A2D6-78D48F2AB863}"/>
            </c:ext>
          </c:extLst>
        </c:ser>
        <c:dLbls>
          <c:showLegendKey val="0"/>
          <c:showVal val="0"/>
          <c:showCatName val="0"/>
          <c:showSerName val="0"/>
          <c:showPercent val="0"/>
          <c:showBubbleSize val="0"/>
        </c:dLbls>
        <c:marker val="1"/>
        <c:smooth val="0"/>
        <c:axId val="158902528"/>
        <c:axId val="158908416"/>
      </c:lineChart>
      <c:catAx>
        <c:axId val="158902528"/>
        <c:scaling>
          <c:orientation val="minMax"/>
        </c:scaling>
        <c:delete val="0"/>
        <c:axPos val="b"/>
        <c:majorGridlines/>
        <c:numFmt formatCode="General" sourceLinked="0"/>
        <c:majorTickMark val="out"/>
        <c:minorTickMark val="none"/>
        <c:tickLblPos val="nextTo"/>
        <c:txPr>
          <a:bodyPr/>
          <a:lstStyle/>
          <a:p>
            <a:pPr>
              <a:defRPr sz="1200" b="1" i="0" baseline="0"/>
            </a:pPr>
            <a:endParaRPr lang="en-US"/>
          </a:p>
        </c:txPr>
        <c:crossAx val="158908416"/>
        <c:crosses val="autoZero"/>
        <c:auto val="1"/>
        <c:lblAlgn val="ctr"/>
        <c:lblOffset val="100"/>
        <c:noMultiLvlLbl val="0"/>
      </c:catAx>
      <c:valAx>
        <c:axId val="158908416"/>
        <c:scaling>
          <c:orientation val="minMax"/>
          <c:max val="105"/>
          <c:min val="0"/>
        </c:scaling>
        <c:delete val="0"/>
        <c:axPos val="l"/>
        <c:majorGridlines/>
        <c:numFmt formatCode="0.0" sourceLinked="1"/>
        <c:majorTickMark val="out"/>
        <c:minorTickMark val="none"/>
        <c:tickLblPos val="nextTo"/>
        <c:crossAx val="158902528"/>
        <c:crosses val="autoZero"/>
        <c:crossBetween val="between"/>
      </c:valAx>
    </c:plotArea>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400" dirty="0"/>
              <a:t>ASC 2015 Y (East)</a:t>
            </a:r>
            <a:r>
              <a:rPr lang="en-AU" sz="1400" baseline="0" dirty="0"/>
              <a:t> Daily Mean Difference (Def - QD)</a:t>
            </a:r>
            <a:endParaRPr lang="en-AU" sz="1400" dirty="0"/>
          </a:p>
        </c:rich>
      </c:tx>
      <c:overlay val="0"/>
    </c:title>
    <c:autoTitleDeleted val="0"/>
    <c:plotArea>
      <c:layout/>
      <c:scatterChart>
        <c:scatterStyle val="lineMarker"/>
        <c:varyColors val="0"/>
        <c:ser>
          <c:idx val="0"/>
          <c:order val="0"/>
          <c:spPr>
            <a:ln w="28575">
              <a:noFill/>
            </a:ln>
          </c:spPr>
          <c:xVal>
            <c:numRef>
              <c:f>ascDAILY!$C$2:$C$365</c:f>
              <c:numCache>
                <c:formatCode>m/d/yyyy</c:formatCode>
                <c:ptCount val="364"/>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42125</c:v>
                </c:pt>
                <c:pt idx="120">
                  <c:v>42126</c:v>
                </c:pt>
                <c:pt idx="121">
                  <c:v>42127</c:v>
                </c:pt>
                <c:pt idx="122">
                  <c:v>42128</c:v>
                </c:pt>
                <c:pt idx="123">
                  <c:v>42129</c:v>
                </c:pt>
                <c:pt idx="124">
                  <c:v>42130</c:v>
                </c:pt>
                <c:pt idx="125">
                  <c:v>42131</c:v>
                </c:pt>
                <c:pt idx="126">
                  <c:v>42132</c:v>
                </c:pt>
                <c:pt idx="127">
                  <c:v>42133</c:v>
                </c:pt>
                <c:pt idx="128">
                  <c:v>42134</c:v>
                </c:pt>
                <c:pt idx="129">
                  <c:v>42135</c:v>
                </c:pt>
                <c:pt idx="130">
                  <c:v>42136</c:v>
                </c:pt>
                <c:pt idx="131">
                  <c:v>42137</c:v>
                </c:pt>
                <c:pt idx="132">
                  <c:v>42138</c:v>
                </c:pt>
                <c:pt idx="133">
                  <c:v>42139</c:v>
                </c:pt>
                <c:pt idx="134">
                  <c:v>42140</c:v>
                </c:pt>
                <c:pt idx="135">
                  <c:v>42141</c:v>
                </c:pt>
                <c:pt idx="136">
                  <c:v>42142</c:v>
                </c:pt>
                <c:pt idx="137">
                  <c:v>42143</c:v>
                </c:pt>
                <c:pt idx="138">
                  <c:v>42144</c:v>
                </c:pt>
                <c:pt idx="139">
                  <c:v>42145</c:v>
                </c:pt>
                <c:pt idx="140">
                  <c:v>42146</c:v>
                </c:pt>
                <c:pt idx="141">
                  <c:v>42147</c:v>
                </c:pt>
                <c:pt idx="142">
                  <c:v>42148</c:v>
                </c:pt>
                <c:pt idx="143">
                  <c:v>42149</c:v>
                </c:pt>
                <c:pt idx="144">
                  <c:v>42150</c:v>
                </c:pt>
                <c:pt idx="145">
                  <c:v>42151</c:v>
                </c:pt>
                <c:pt idx="146">
                  <c:v>42152</c:v>
                </c:pt>
                <c:pt idx="147">
                  <c:v>42153</c:v>
                </c:pt>
                <c:pt idx="148">
                  <c:v>42154</c:v>
                </c:pt>
                <c:pt idx="149">
                  <c:v>42155</c:v>
                </c:pt>
                <c:pt idx="150">
                  <c:v>42156</c:v>
                </c:pt>
                <c:pt idx="151">
                  <c:v>42157</c:v>
                </c:pt>
                <c:pt idx="152">
                  <c:v>42158</c:v>
                </c:pt>
                <c:pt idx="153">
                  <c:v>42159</c:v>
                </c:pt>
                <c:pt idx="154">
                  <c:v>42160</c:v>
                </c:pt>
                <c:pt idx="155">
                  <c:v>42161</c:v>
                </c:pt>
                <c:pt idx="156">
                  <c:v>42162</c:v>
                </c:pt>
                <c:pt idx="157">
                  <c:v>42163</c:v>
                </c:pt>
                <c:pt idx="158">
                  <c:v>42164</c:v>
                </c:pt>
                <c:pt idx="159">
                  <c:v>42165</c:v>
                </c:pt>
                <c:pt idx="160">
                  <c:v>42166</c:v>
                </c:pt>
                <c:pt idx="161">
                  <c:v>42167</c:v>
                </c:pt>
                <c:pt idx="162">
                  <c:v>42168</c:v>
                </c:pt>
                <c:pt idx="163">
                  <c:v>42169</c:v>
                </c:pt>
                <c:pt idx="164">
                  <c:v>42170</c:v>
                </c:pt>
                <c:pt idx="165">
                  <c:v>42171</c:v>
                </c:pt>
                <c:pt idx="166">
                  <c:v>42172</c:v>
                </c:pt>
                <c:pt idx="167">
                  <c:v>42173</c:v>
                </c:pt>
                <c:pt idx="168">
                  <c:v>42174</c:v>
                </c:pt>
                <c:pt idx="169">
                  <c:v>42175</c:v>
                </c:pt>
                <c:pt idx="170">
                  <c:v>42176</c:v>
                </c:pt>
                <c:pt idx="171">
                  <c:v>42177</c:v>
                </c:pt>
                <c:pt idx="172">
                  <c:v>42178</c:v>
                </c:pt>
                <c:pt idx="173">
                  <c:v>42179</c:v>
                </c:pt>
                <c:pt idx="174">
                  <c:v>42180</c:v>
                </c:pt>
                <c:pt idx="175">
                  <c:v>42181</c:v>
                </c:pt>
                <c:pt idx="176">
                  <c:v>42182</c:v>
                </c:pt>
                <c:pt idx="177">
                  <c:v>42183</c:v>
                </c:pt>
                <c:pt idx="178">
                  <c:v>42184</c:v>
                </c:pt>
                <c:pt idx="179">
                  <c:v>42185</c:v>
                </c:pt>
                <c:pt idx="180">
                  <c:v>42186</c:v>
                </c:pt>
                <c:pt idx="181">
                  <c:v>42187</c:v>
                </c:pt>
                <c:pt idx="182">
                  <c:v>42188</c:v>
                </c:pt>
                <c:pt idx="183">
                  <c:v>42189</c:v>
                </c:pt>
                <c:pt idx="184">
                  <c:v>42190</c:v>
                </c:pt>
                <c:pt idx="185">
                  <c:v>42191</c:v>
                </c:pt>
                <c:pt idx="186">
                  <c:v>42192</c:v>
                </c:pt>
                <c:pt idx="187">
                  <c:v>42193</c:v>
                </c:pt>
                <c:pt idx="188">
                  <c:v>42194</c:v>
                </c:pt>
                <c:pt idx="189">
                  <c:v>42195</c:v>
                </c:pt>
                <c:pt idx="190">
                  <c:v>42196</c:v>
                </c:pt>
                <c:pt idx="191">
                  <c:v>42197</c:v>
                </c:pt>
                <c:pt idx="192">
                  <c:v>42198</c:v>
                </c:pt>
                <c:pt idx="193">
                  <c:v>42199</c:v>
                </c:pt>
                <c:pt idx="194">
                  <c:v>42200</c:v>
                </c:pt>
                <c:pt idx="195">
                  <c:v>42201</c:v>
                </c:pt>
                <c:pt idx="196">
                  <c:v>42202</c:v>
                </c:pt>
                <c:pt idx="197">
                  <c:v>42203</c:v>
                </c:pt>
                <c:pt idx="198">
                  <c:v>42204</c:v>
                </c:pt>
                <c:pt idx="199">
                  <c:v>42205</c:v>
                </c:pt>
                <c:pt idx="200">
                  <c:v>42206</c:v>
                </c:pt>
                <c:pt idx="201">
                  <c:v>42207</c:v>
                </c:pt>
                <c:pt idx="202">
                  <c:v>42208</c:v>
                </c:pt>
                <c:pt idx="203">
                  <c:v>42209</c:v>
                </c:pt>
                <c:pt idx="204">
                  <c:v>42210</c:v>
                </c:pt>
                <c:pt idx="205">
                  <c:v>42211</c:v>
                </c:pt>
                <c:pt idx="206">
                  <c:v>42212</c:v>
                </c:pt>
                <c:pt idx="207">
                  <c:v>42213</c:v>
                </c:pt>
                <c:pt idx="208">
                  <c:v>42214</c:v>
                </c:pt>
                <c:pt idx="209">
                  <c:v>42215</c:v>
                </c:pt>
                <c:pt idx="210">
                  <c:v>42216</c:v>
                </c:pt>
                <c:pt idx="211">
                  <c:v>42217</c:v>
                </c:pt>
                <c:pt idx="212">
                  <c:v>42218</c:v>
                </c:pt>
                <c:pt idx="213">
                  <c:v>42219</c:v>
                </c:pt>
                <c:pt idx="214">
                  <c:v>42220</c:v>
                </c:pt>
                <c:pt idx="215">
                  <c:v>42221</c:v>
                </c:pt>
                <c:pt idx="216">
                  <c:v>42222</c:v>
                </c:pt>
                <c:pt idx="217">
                  <c:v>42223</c:v>
                </c:pt>
                <c:pt idx="218">
                  <c:v>42224</c:v>
                </c:pt>
                <c:pt idx="219">
                  <c:v>42225</c:v>
                </c:pt>
                <c:pt idx="220">
                  <c:v>42226</c:v>
                </c:pt>
                <c:pt idx="221">
                  <c:v>42227</c:v>
                </c:pt>
                <c:pt idx="222">
                  <c:v>42228</c:v>
                </c:pt>
                <c:pt idx="223">
                  <c:v>42229</c:v>
                </c:pt>
                <c:pt idx="224">
                  <c:v>42230</c:v>
                </c:pt>
                <c:pt idx="225">
                  <c:v>42231</c:v>
                </c:pt>
                <c:pt idx="226">
                  <c:v>42232</c:v>
                </c:pt>
                <c:pt idx="227">
                  <c:v>42233</c:v>
                </c:pt>
                <c:pt idx="228">
                  <c:v>42234</c:v>
                </c:pt>
                <c:pt idx="229">
                  <c:v>42235</c:v>
                </c:pt>
                <c:pt idx="230">
                  <c:v>42236</c:v>
                </c:pt>
                <c:pt idx="231">
                  <c:v>42237</c:v>
                </c:pt>
                <c:pt idx="232">
                  <c:v>42238</c:v>
                </c:pt>
                <c:pt idx="233">
                  <c:v>42239</c:v>
                </c:pt>
                <c:pt idx="234">
                  <c:v>42240</c:v>
                </c:pt>
                <c:pt idx="235">
                  <c:v>42241</c:v>
                </c:pt>
                <c:pt idx="236">
                  <c:v>42242</c:v>
                </c:pt>
                <c:pt idx="237">
                  <c:v>42243</c:v>
                </c:pt>
                <c:pt idx="238">
                  <c:v>42244</c:v>
                </c:pt>
                <c:pt idx="239">
                  <c:v>42245</c:v>
                </c:pt>
                <c:pt idx="240">
                  <c:v>42246</c:v>
                </c:pt>
                <c:pt idx="241">
                  <c:v>42247</c:v>
                </c:pt>
                <c:pt idx="242">
                  <c:v>42248</c:v>
                </c:pt>
                <c:pt idx="243">
                  <c:v>42249</c:v>
                </c:pt>
                <c:pt idx="244">
                  <c:v>42250</c:v>
                </c:pt>
                <c:pt idx="245">
                  <c:v>42251</c:v>
                </c:pt>
                <c:pt idx="246">
                  <c:v>42252</c:v>
                </c:pt>
                <c:pt idx="247">
                  <c:v>42253</c:v>
                </c:pt>
                <c:pt idx="248">
                  <c:v>42254</c:v>
                </c:pt>
                <c:pt idx="249">
                  <c:v>42255</c:v>
                </c:pt>
                <c:pt idx="250">
                  <c:v>42256</c:v>
                </c:pt>
                <c:pt idx="251">
                  <c:v>42257</c:v>
                </c:pt>
                <c:pt idx="252">
                  <c:v>42258</c:v>
                </c:pt>
                <c:pt idx="253">
                  <c:v>42259</c:v>
                </c:pt>
                <c:pt idx="254">
                  <c:v>42260</c:v>
                </c:pt>
                <c:pt idx="255">
                  <c:v>42261</c:v>
                </c:pt>
                <c:pt idx="256">
                  <c:v>42262</c:v>
                </c:pt>
                <c:pt idx="257">
                  <c:v>42263</c:v>
                </c:pt>
                <c:pt idx="258">
                  <c:v>42264</c:v>
                </c:pt>
                <c:pt idx="259">
                  <c:v>42265</c:v>
                </c:pt>
                <c:pt idx="260">
                  <c:v>42266</c:v>
                </c:pt>
                <c:pt idx="261">
                  <c:v>42267</c:v>
                </c:pt>
                <c:pt idx="262">
                  <c:v>42268</c:v>
                </c:pt>
                <c:pt idx="263">
                  <c:v>42269</c:v>
                </c:pt>
                <c:pt idx="264">
                  <c:v>42270</c:v>
                </c:pt>
                <c:pt idx="265">
                  <c:v>42271</c:v>
                </c:pt>
                <c:pt idx="266">
                  <c:v>42272</c:v>
                </c:pt>
                <c:pt idx="267">
                  <c:v>42273</c:v>
                </c:pt>
                <c:pt idx="268">
                  <c:v>42274</c:v>
                </c:pt>
                <c:pt idx="269">
                  <c:v>42275</c:v>
                </c:pt>
                <c:pt idx="270">
                  <c:v>42276</c:v>
                </c:pt>
                <c:pt idx="271">
                  <c:v>42277</c:v>
                </c:pt>
                <c:pt idx="272">
                  <c:v>42278</c:v>
                </c:pt>
                <c:pt idx="273">
                  <c:v>42279</c:v>
                </c:pt>
                <c:pt idx="274">
                  <c:v>42280</c:v>
                </c:pt>
                <c:pt idx="275">
                  <c:v>42281</c:v>
                </c:pt>
                <c:pt idx="276">
                  <c:v>42282</c:v>
                </c:pt>
                <c:pt idx="277">
                  <c:v>42283</c:v>
                </c:pt>
                <c:pt idx="278">
                  <c:v>42284</c:v>
                </c:pt>
                <c:pt idx="279">
                  <c:v>42285</c:v>
                </c:pt>
                <c:pt idx="280">
                  <c:v>42286</c:v>
                </c:pt>
                <c:pt idx="281">
                  <c:v>42287</c:v>
                </c:pt>
                <c:pt idx="282">
                  <c:v>42288</c:v>
                </c:pt>
                <c:pt idx="283">
                  <c:v>42289</c:v>
                </c:pt>
                <c:pt idx="284">
                  <c:v>42290</c:v>
                </c:pt>
                <c:pt idx="285">
                  <c:v>42291</c:v>
                </c:pt>
                <c:pt idx="286">
                  <c:v>42292</c:v>
                </c:pt>
                <c:pt idx="287">
                  <c:v>42293</c:v>
                </c:pt>
                <c:pt idx="288">
                  <c:v>42294</c:v>
                </c:pt>
                <c:pt idx="289">
                  <c:v>42295</c:v>
                </c:pt>
                <c:pt idx="290">
                  <c:v>42296</c:v>
                </c:pt>
                <c:pt idx="291">
                  <c:v>42297</c:v>
                </c:pt>
                <c:pt idx="292">
                  <c:v>42298</c:v>
                </c:pt>
                <c:pt idx="293">
                  <c:v>42299</c:v>
                </c:pt>
                <c:pt idx="294">
                  <c:v>42300</c:v>
                </c:pt>
                <c:pt idx="295">
                  <c:v>42301</c:v>
                </c:pt>
                <c:pt idx="296">
                  <c:v>42302</c:v>
                </c:pt>
                <c:pt idx="297">
                  <c:v>42303</c:v>
                </c:pt>
                <c:pt idx="298">
                  <c:v>42304</c:v>
                </c:pt>
                <c:pt idx="299">
                  <c:v>42305</c:v>
                </c:pt>
                <c:pt idx="300">
                  <c:v>42306</c:v>
                </c:pt>
                <c:pt idx="301">
                  <c:v>42307</c:v>
                </c:pt>
                <c:pt idx="302">
                  <c:v>42308</c:v>
                </c:pt>
                <c:pt idx="303">
                  <c:v>42309</c:v>
                </c:pt>
                <c:pt idx="304">
                  <c:v>42310</c:v>
                </c:pt>
                <c:pt idx="305">
                  <c:v>42311</c:v>
                </c:pt>
                <c:pt idx="306">
                  <c:v>42312</c:v>
                </c:pt>
                <c:pt idx="307">
                  <c:v>42313</c:v>
                </c:pt>
                <c:pt idx="308">
                  <c:v>42314</c:v>
                </c:pt>
                <c:pt idx="309">
                  <c:v>42315</c:v>
                </c:pt>
                <c:pt idx="310">
                  <c:v>42316</c:v>
                </c:pt>
                <c:pt idx="311">
                  <c:v>42317</c:v>
                </c:pt>
                <c:pt idx="312">
                  <c:v>42318</c:v>
                </c:pt>
                <c:pt idx="313">
                  <c:v>42319</c:v>
                </c:pt>
                <c:pt idx="314">
                  <c:v>42320</c:v>
                </c:pt>
                <c:pt idx="315">
                  <c:v>42321</c:v>
                </c:pt>
                <c:pt idx="316">
                  <c:v>42322</c:v>
                </c:pt>
                <c:pt idx="317">
                  <c:v>42323</c:v>
                </c:pt>
                <c:pt idx="318">
                  <c:v>42324</c:v>
                </c:pt>
                <c:pt idx="319">
                  <c:v>42325</c:v>
                </c:pt>
                <c:pt idx="320">
                  <c:v>42326</c:v>
                </c:pt>
                <c:pt idx="321">
                  <c:v>42327</c:v>
                </c:pt>
                <c:pt idx="322">
                  <c:v>42328</c:v>
                </c:pt>
                <c:pt idx="323">
                  <c:v>42329</c:v>
                </c:pt>
                <c:pt idx="324">
                  <c:v>42330</c:v>
                </c:pt>
                <c:pt idx="325">
                  <c:v>42331</c:v>
                </c:pt>
                <c:pt idx="326">
                  <c:v>42332</c:v>
                </c:pt>
                <c:pt idx="327">
                  <c:v>42333</c:v>
                </c:pt>
                <c:pt idx="328">
                  <c:v>42334</c:v>
                </c:pt>
                <c:pt idx="329">
                  <c:v>42335</c:v>
                </c:pt>
                <c:pt idx="330">
                  <c:v>42336</c:v>
                </c:pt>
                <c:pt idx="331">
                  <c:v>42337</c:v>
                </c:pt>
                <c:pt idx="332">
                  <c:v>42338</c:v>
                </c:pt>
                <c:pt idx="333">
                  <c:v>42339</c:v>
                </c:pt>
                <c:pt idx="334">
                  <c:v>42340</c:v>
                </c:pt>
                <c:pt idx="335">
                  <c:v>42341</c:v>
                </c:pt>
                <c:pt idx="336">
                  <c:v>42342</c:v>
                </c:pt>
                <c:pt idx="337">
                  <c:v>42343</c:v>
                </c:pt>
                <c:pt idx="338">
                  <c:v>42344</c:v>
                </c:pt>
                <c:pt idx="339">
                  <c:v>42345</c:v>
                </c:pt>
                <c:pt idx="340">
                  <c:v>42346</c:v>
                </c:pt>
                <c:pt idx="341">
                  <c:v>42347</c:v>
                </c:pt>
                <c:pt idx="342">
                  <c:v>42348</c:v>
                </c:pt>
                <c:pt idx="343">
                  <c:v>42349</c:v>
                </c:pt>
                <c:pt idx="344">
                  <c:v>42350</c:v>
                </c:pt>
                <c:pt idx="345">
                  <c:v>42351</c:v>
                </c:pt>
                <c:pt idx="346">
                  <c:v>42352</c:v>
                </c:pt>
                <c:pt idx="347">
                  <c:v>42353</c:v>
                </c:pt>
                <c:pt idx="348">
                  <c:v>42354</c:v>
                </c:pt>
                <c:pt idx="349">
                  <c:v>42355</c:v>
                </c:pt>
                <c:pt idx="350">
                  <c:v>42356</c:v>
                </c:pt>
                <c:pt idx="351">
                  <c:v>42357</c:v>
                </c:pt>
                <c:pt idx="352">
                  <c:v>42358</c:v>
                </c:pt>
                <c:pt idx="353">
                  <c:v>42359</c:v>
                </c:pt>
                <c:pt idx="354">
                  <c:v>42360</c:v>
                </c:pt>
                <c:pt idx="355">
                  <c:v>42361</c:v>
                </c:pt>
                <c:pt idx="356">
                  <c:v>42362</c:v>
                </c:pt>
                <c:pt idx="357">
                  <c:v>42363</c:v>
                </c:pt>
                <c:pt idx="358">
                  <c:v>42364</c:v>
                </c:pt>
                <c:pt idx="359">
                  <c:v>42365</c:v>
                </c:pt>
                <c:pt idx="360">
                  <c:v>42366</c:v>
                </c:pt>
                <c:pt idx="361">
                  <c:v>42367</c:v>
                </c:pt>
                <c:pt idx="362">
                  <c:v>42368</c:v>
                </c:pt>
                <c:pt idx="363">
                  <c:v>42369</c:v>
                </c:pt>
              </c:numCache>
            </c:numRef>
          </c:xVal>
          <c:yVal>
            <c:numRef>
              <c:f>ascDAILY!$P$2:$P$365</c:f>
              <c:numCache>
                <c:formatCode>General</c:formatCode>
                <c:ptCount val="364"/>
                <c:pt idx="0">
                  <c:v>1.9789000000000001</c:v>
                </c:pt>
                <c:pt idx="1">
                  <c:v>2.0958999999999999</c:v>
                </c:pt>
                <c:pt idx="2">
                  <c:v>2.1522999999999999</c:v>
                </c:pt>
                <c:pt idx="3">
                  <c:v>2.2063999999999999</c:v>
                </c:pt>
                <c:pt idx="4">
                  <c:v>2.2334999999999998</c:v>
                </c:pt>
                <c:pt idx="5">
                  <c:v>2.2376</c:v>
                </c:pt>
                <c:pt idx="6">
                  <c:v>2.2355</c:v>
                </c:pt>
                <c:pt idx="7">
                  <c:v>2.2347999999999999</c:v>
                </c:pt>
                <c:pt idx="8">
                  <c:v>2.1802999999999999</c:v>
                </c:pt>
                <c:pt idx="9">
                  <c:v>2.1802000000000001</c:v>
                </c:pt>
                <c:pt idx="10">
                  <c:v>2.1804000000000001</c:v>
                </c:pt>
                <c:pt idx="11">
                  <c:v>2.1211000000000002</c:v>
                </c:pt>
                <c:pt idx="12">
                  <c:v>2.1217999999999999</c:v>
                </c:pt>
                <c:pt idx="13">
                  <c:v>2.1236999999999999</c:v>
                </c:pt>
                <c:pt idx="14">
                  <c:v>-0.72550000000000003</c:v>
                </c:pt>
                <c:pt idx="15">
                  <c:v>2.0634999999999999</c:v>
                </c:pt>
                <c:pt idx="16">
                  <c:v>2.0084</c:v>
                </c:pt>
                <c:pt idx="17">
                  <c:v>2.0062000000000002</c:v>
                </c:pt>
                <c:pt idx="18">
                  <c:v>2.0057999999999998</c:v>
                </c:pt>
                <c:pt idx="19">
                  <c:v>1.9497</c:v>
                </c:pt>
                <c:pt idx="20">
                  <c:v>1.9481999999999999</c:v>
                </c:pt>
                <c:pt idx="21">
                  <c:v>-1.7334000000000001</c:v>
                </c:pt>
                <c:pt idx="22">
                  <c:v>1.8871</c:v>
                </c:pt>
                <c:pt idx="23">
                  <c:v>1.8903000000000001</c:v>
                </c:pt>
                <c:pt idx="24">
                  <c:v>1.8333999999999999</c:v>
                </c:pt>
                <c:pt idx="25">
                  <c:v>1.8310999999999999</c:v>
                </c:pt>
                <c:pt idx="26">
                  <c:v>1.8308</c:v>
                </c:pt>
                <c:pt idx="27">
                  <c:v>1.774</c:v>
                </c:pt>
                <c:pt idx="28">
                  <c:v>1.7714000000000001</c:v>
                </c:pt>
                <c:pt idx="29">
                  <c:v>1.7148000000000001</c:v>
                </c:pt>
                <c:pt idx="30">
                  <c:v>1.7152000000000001</c:v>
                </c:pt>
                <c:pt idx="31">
                  <c:v>1.7149000000000001</c:v>
                </c:pt>
                <c:pt idx="32">
                  <c:v>1.6578999999999999</c:v>
                </c:pt>
                <c:pt idx="33">
                  <c:v>1.6586000000000001</c:v>
                </c:pt>
                <c:pt idx="34">
                  <c:v>1.6605000000000001</c:v>
                </c:pt>
                <c:pt idx="35">
                  <c:v>1.6045</c:v>
                </c:pt>
                <c:pt idx="36">
                  <c:v>1.6023000000000001</c:v>
                </c:pt>
                <c:pt idx="37">
                  <c:v>1.603</c:v>
                </c:pt>
                <c:pt idx="38">
                  <c:v>1.5425</c:v>
                </c:pt>
                <c:pt idx="39">
                  <c:v>1.5399</c:v>
                </c:pt>
                <c:pt idx="40">
                  <c:v>1.4847999999999999</c:v>
                </c:pt>
                <c:pt idx="41">
                  <c:v>1.4856</c:v>
                </c:pt>
                <c:pt idx="42">
                  <c:v>1.4869000000000001</c:v>
                </c:pt>
                <c:pt idx="43">
                  <c:v>1.4246000000000001</c:v>
                </c:pt>
                <c:pt idx="44">
                  <c:v>1.4248000000000001</c:v>
                </c:pt>
                <c:pt idx="45">
                  <c:v>1.3687</c:v>
                </c:pt>
                <c:pt idx="46">
                  <c:v>1.3684000000000001</c:v>
                </c:pt>
                <c:pt idx="47">
                  <c:v>1.3637999999999999</c:v>
                </c:pt>
                <c:pt idx="48">
                  <c:v>-4.9149000000000003</c:v>
                </c:pt>
                <c:pt idx="49">
                  <c:v>-4.9196999999999997</c:v>
                </c:pt>
                <c:pt idx="50">
                  <c:v>-4.923</c:v>
                </c:pt>
                <c:pt idx="51">
                  <c:v>-4.9804000000000004</c:v>
                </c:pt>
                <c:pt idx="52">
                  <c:v>-4.9767000000000001</c:v>
                </c:pt>
                <c:pt idx="53">
                  <c:v>-5.0351999999999997</c:v>
                </c:pt>
                <c:pt idx="54">
                  <c:v>-5.0366999999999997</c:v>
                </c:pt>
                <c:pt idx="55">
                  <c:v>-5.0350000000000001</c:v>
                </c:pt>
                <c:pt idx="56">
                  <c:v>-5.0974000000000004</c:v>
                </c:pt>
                <c:pt idx="57">
                  <c:v>-5.1009000000000002</c:v>
                </c:pt>
                <c:pt idx="58">
                  <c:v>-5.157</c:v>
                </c:pt>
                <c:pt idx="59">
                  <c:v>-5.1477000000000004</c:v>
                </c:pt>
                <c:pt idx="60">
                  <c:v>-5.1181999999999999</c:v>
                </c:pt>
                <c:pt idx="61">
                  <c:v>-5.1844999999999999</c:v>
                </c:pt>
                <c:pt idx="62">
                  <c:v>-5.1852999999999998</c:v>
                </c:pt>
                <c:pt idx="63">
                  <c:v>-5.1859000000000002</c:v>
                </c:pt>
                <c:pt idx="64">
                  <c:v>-5.2469999999999999</c:v>
                </c:pt>
                <c:pt idx="65">
                  <c:v>-5.2394999999999996</c:v>
                </c:pt>
                <c:pt idx="66">
                  <c:v>-5.2392000000000003</c:v>
                </c:pt>
                <c:pt idx="67">
                  <c:v>-5.3019999999999996</c:v>
                </c:pt>
                <c:pt idx="68">
                  <c:v>-5.3053999999999997</c:v>
                </c:pt>
                <c:pt idx="69">
                  <c:v>-5.3611000000000004</c:v>
                </c:pt>
                <c:pt idx="70">
                  <c:v>-5.3586999999999998</c:v>
                </c:pt>
                <c:pt idx="71">
                  <c:v>-5.3597999999999999</c:v>
                </c:pt>
                <c:pt idx="72">
                  <c:v>-5.4189999999999996</c:v>
                </c:pt>
                <c:pt idx="73">
                  <c:v>-5.4177</c:v>
                </c:pt>
                <c:pt idx="74">
                  <c:v>-5.4817999999999998</c:v>
                </c:pt>
                <c:pt idx="75">
                  <c:v>-5.4503000000000004</c:v>
                </c:pt>
                <c:pt idx="76">
                  <c:v>-5.4476000000000004</c:v>
                </c:pt>
                <c:pt idx="77">
                  <c:v>-5.5128000000000004</c:v>
                </c:pt>
                <c:pt idx="78">
                  <c:v>-5.5208000000000004</c:v>
                </c:pt>
                <c:pt idx="79">
                  <c:v>-5.5835999999999997</c:v>
                </c:pt>
                <c:pt idx="80">
                  <c:v>-5.5862999999999996</c:v>
                </c:pt>
                <c:pt idx="81">
                  <c:v>-5.5843999999999996</c:v>
                </c:pt>
                <c:pt idx="82">
                  <c:v>-5.6435000000000004</c:v>
                </c:pt>
                <c:pt idx="83">
                  <c:v>-5.6463999999999999</c:v>
                </c:pt>
                <c:pt idx="84">
                  <c:v>-5.6436999999999999</c:v>
                </c:pt>
                <c:pt idx="85">
                  <c:v>-5.7023000000000001</c:v>
                </c:pt>
                <c:pt idx="86">
                  <c:v>-5.7035</c:v>
                </c:pt>
                <c:pt idx="87">
                  <c:v>-5.6989999999999998</c:v>
                </c:pt>
                <c:pt idx="88">
                  <c:v>-5.7588999999999997</c:v>
                </c:pt>
                <c:pt idx="89">
                  <c:v>0.2059</c:v>
                </c:pt>
                <c:pt idx="90">
                  <c:v>0.1464</c:v>
                </c:pt>
                <c:pt idx="91">
                  <c:v>0.17399999999999999</c:v>
                </c:pt>
                <c:pt idx="92">
                  <c:v>0.17330000000000001</c:v>
                </c:pt>
                <c:pt idx="93">
                  <c:v>0.11600000000000001</c:v>
                </c:pt>
                <c:pt idx="94">
                  <c:v>0.1176</c:v>
                </c:pt>
                <c:pt idx="95">
                  <c:v>5.7299999999999997E-2</c:v>
                </c:pt>
                <c:pt idx="96">
                  <c:v>5.8599999999999999E-2</c:v>
                </c:pt>
                <c:pt idx="97">
                  <c:v>5.8799999999999998E-2</c:v>
                </c:pt>
                <c:pt idx="98">
                  <c:v>-1.1999999999999999E-3</c:v>
                </c:pt>
                <c:pt idx="99">
                  <c:v>-8.9999999999999998E-4</c:v>
                </c:pt>
                <c:pt idx="100">
                  <c:v>1.2999999999999999E-3</c:v>
                </c:pt>
                <c:pt idx="101">
                  <c:v>-5.4800000000000001E-2</c:v>
                </c:pt>
                <c:pt idx="102">
                  <c:v>-6.2100000000000002E-2</c:v>
                </c:pt>
                <c:pt idx="103">
                  <c:v>-0.11559999999999999</c:v>
                </c:pt>
                <c:pt idx="104">
                  <c:v>-0.1163</c:v>
                </c:pt>
                <c:pt idx="105">
                  <c:v>-0.11459999999999999</c:v>
                </c:pt>
                <c:pt idx="106">
                  <c:v>-0.1731</c:v>
                </c:pt>
                <c:pt idx="107">
                  <c:v>-0.17330000000000001</c:v>
                </c:pt>
                <c:pt idx="108">
                  <c:v>-0.1739</c:v>
                </c:pt>
                <c:pt idx="109">
                  <c:v>-0.2319</c:v>
                </c:pt>
                <c:pt idx="110">
                  <c:v>-0.23319999999999999</c:v>
                </c:pt>
                <c:pt idx="111">
                  <c:v>-0.2331</c:v>
                </c:pt>
                <c:pt idx="112">
                  <c:v>-0.23180000000000001</c:v>
                </c:pt>
                <c:pt idx="113">
                  <c:v>-0.2923</c:v>
                </c:pt>
                <c:pt idx="114">
                  <c:v>-0.2893</c:v>
                </c:pt>
                <c:pt idx="115">
                  <c:v>-0.29239999999999999</c:v>
                </c:pt>
                <c:pt idx="116">
                  <c:v>-0.35160000000000002</c:v>
                </c:pt>
                <c:pt idx="117">
                  <c:v>-0.34870000000000001</c:v>
                </c:pt>
                <c:pt idx="118">
                  <c:v>-0.34989999999999999</c:v>
                </c:pt>
                <c:pt idx="119">
                  <c:v>-0.40860000000000002</c:v>
                </c:pt>
                <c:pt idx="120">
                  <c:v>-0.4098</c:v>
                </c:pt>
                <c:pt idx="121">
                  <c:v>-0.40839999999999999</c:v>
                </c:pt>
                <c:pt idx="122">
                  <c:v>-0.41</c:v>
                </c:pt>
                <c:pt idx="123">
                  <c:v>-0.47039999999999998</c:v>
                </c:pt>
                <c:pt idx="124">
                  <c:v>-0.46529999999999999</c:v>
                </c:pt>
                <c:pt idx="125">
                  <c:v>-0.46450000000000002</c:v>
                </c:pt>
                <c:pt idx="126">
                  <c:v>-0.46650000000000003</c:v>
                </c:pt>
                <c:pt idx="127">
                  <c:v>-0.52559999999999996</c:v>
                </c:pt>
                <c:pt idx="128">
                  <c:v>-0.52649999999999997</c:v>
                </c:pt>
                <c:pt idx="129">
                  <c:v>-0.52249999999999996</c:v>
                </c:pt>
                <c:pt idx="130">
                  <c:v>-0.57950000000000002</c:v>
                </c:pt>
                <c:pt idx="131">
                  <c:v>-0.57909999999999995</c:v>
                </c:pt>
                <c:pt idx="132">
                  <c:v>-0.57979999999999998</c:v>
                </c:pt>
                <c:pt idx="133">
                  <c:v>-0.58289999999999997</c:v>
                </c:pt>
                <c:pt idx="134">
                  <c:v>-0.6663</c:v>
                </c:pt>
                <c:pt idx="135">
                  <c:v>-0.66579999999999995</c:v>
                </c:pt>
                <c:pt idx="136">
                  <c:v>-0.66720000000000002</c:v>
                </c:pt>
                <c:pt idx="137">
                  <c:v>-0.72499999999999998</c:v>
                </c:pt>
                <c:pt idx="138">
                  <c:v>-0.72619999999999996</c:v>
                </c:pt>
                <c:pt idx="139">
                  <c:v>-0.72719999999999996</c:v>
                </c:pt>
                <c:pt idx="140">
                  <c:v>-0.72809999999999997</c:v>
                </c:pt>
                <c:pt idx="141">
                  <c:v>-0.72360000000000002</c:v>
                </c:pt>
                <c:pt idx="142">
                  <c:v>-0.78139999999999998</c:v>
                </c:pt>
                <c:pt idx="143">
                  <c:v>-0.78349999999999997</c:v>
                </c:pt>
                <c:pt idx="144">
                  <c:v>-0.78129999999999999</c:v>
                </c:pt>
                <c:pt idx="145">
                  <c:v>-0.84340000000000004</c:v>
                </c:pt>
                <c:pt idx="146">
                  <c:v>-0.84189999999999998</c:v>
                </c:pt>
                <c:pt idx="147">
                  <c:v>-0.84330000000000005</c:v>
                </c:pt>
                <c:pt idx="148">
                  <c:v>-0.84279999999999999</c:v>
                </c:pt>
                <c:pt idx="149">
                  <c:v>-0.92969999999999997</c:v>
                </c:pt>
                <c:pt idx="150">
                  <c:v>-0.92810000000000004</c:v>
                </c:pt>
                <c:pt idx="151">
                  <c:v>-0.92290000000000005</c:v>
                </c:pt>
                <c:pt idx="152">
                  <c:v>-0.98070000000000002</c:v>
                </c:pt>
                <c:pt idx="153">
                  <c:v>-0.98209999999999997</c:v>
                </c:pt>
                <c:pt idx="154">
                  <c:v>-0.98280000000000001</c:v>
                </c:pt>
                <c:pt idx="155">
                  <c:v>-0.98580000000000001</c:v>
                </c:pt>
                <c:pt idx="156">
                  <c:v>-1.0428999999999999</c:v>
                </c:pt>
                <c:pt idx="157">
                  <c:v>-1.0362</c:v>
                </c:pt>
                <c:pt idx="158">
                  <c:v>-1.0396000000000001</c:v>
                </c:pt>
                <c:pt idx="159">
                  <c:v>-1.0410999999999999</c:v>
                </c:pt>
                <c:pt idx="160">
                  <c:v>-1.1246</c:v>
                </c:pt>
                <c:pt idx="161">
                  <c:v>-1.1259999999999999</c:v>
                </c:pt>
                <c:pt idx="162">
                  <c:v>-1.127</c:v>
                </c:pt>
                <c:pt idx="163">
                  <c:v>-1.1833</c:v>
                </c:pt>
                <c:pt idx="164">
                  <c:v>-1.1831</c:v>
                </c:pt>
                <c:pt idx="165">
                  <c:v>-1.0750999999999999</c:v>
                </c:pt>
                <c:pt idx="166">
                  <c:v>-1.1858</c:v>
                </c:pt>
                <c:pt idx="167">
                  <c:v>-1.2396</c:v>
                </c:pt>
                <c:pt idx="168">
                  <c:v>-1.2683</c:v>
                </c:pt>
                <c:pt idx="169">
                  <c:v>-1.2685</c:v>
                </c:pt>
                <c:pt idx="170">
                  <c:v>-1.2708999999999999</c:v>
                </c:pt>
                <c:pt idx="171">
                  <c:v>-1.327</c:v>
                </c:pt>
                <c:pt idx="172">
                  <c:v>-1.3227</c:v>
                </c:pt>
                <c:pt idx="173">
                  <c:v>-1.3229</c:v>
                </c:pt>
                <c:pt idx="174">
                  <c:v>-1.3216000000000001</c:v>
                </c:pt>
                <c:pt idx="175">
                  <c:v>-1.3849</c:v>
                </c:pt>
                <c:pt idx="176">
                  <c:v>-1.4132</c:v>
                </c:pt>
                <c:pt idx="177">
                  <c:v>-1.4101999999999999</c:v>
                </c:pt>
                <c:pt idx="178">
                  <c:v>-1.4665999999999999</c:v>
                </c:pt>
                <c:pt idx="179">
                  <c:v>-1.472</c:v>
                </c:pt>
                <c:pt idx="180">
                  <c:v>-1.4679</c:v>
                </c:pt>
                <c:pt idx="181">
                  <c:v>-1.4671000000000001</c:v>
                </c:pt>
                <c:pt idx="182">
                  <c:v>-1.5536000000000001</c:v>
                </c:pt>
                <c:pt idx="183">
                  <c:v>-1.5579000000000001</c:v>
                </c:pt>
                <c:pt idx="184">
                  <c:v>-1.5536000000000001</c:v>
                </c:pt>
                <c:pt idx="185">
                  <c:v>-1.5807</c:v>
                </c:pt>
                <c:pt idx="186">
                  <c:v>-1.64</c:v>
                </c:pt>
                <c:pt idx="187">
                  <c:v>-1.639</c:v>
                </c:pt>
                <c:pt idx="188">
                  <c:v>-1.6664000000000001</c:v>
                </c:pt>
                <c:pt idx="189">
                  <c:v>-1.6687000000000001</c:v>
                </c:pt>
                <c:pt idx="190">
                  <c:v>-1.7501</c:v>
                </c:pt>
                <c:pt idx="191">
                  <c:v>-1.752</c:v>
                </c:pt>
                <c:pt idx="192">
                  <c:v>-1.7785</c:v>
                </c:pt>
                <c:pt idx="193">
                  <c:v>-1.835</c:v>
                </c:pt>
                <c:pt idx="194">
                  <c:v>-1.8633999999999999</c:v>
                </c:pt>
                <c:pt idx="195">
                  <c:v>-1.8638999999999999</c:v>
                </c:pt>
                <c:pt idx="196">
                  <c:v>-1.8649</c:v>
                </c:pt>
                <c:pt idx="197">
                  <c:v>-1.9492</c:v>
                </c:pt>
                <c:pt idx="198">
                  <c:v>-1.9523999999999999</c:v>
                </c:pt>
                <c:pt idx="199">
                  <c:v>-1.9804999999999999</c:v>
                </c:pt>
                <c:pt idx="200">
                  <c:v>-2.0354000000000001</c:v>
                </c:pt>
                <c:pt idx="201">
                  <c:v>-2.0634999999999999</c:v>
                </c:pt>
                <c:pt idx="202">
                  <c:v>-2.0613000000000001</c:v>
                </c:pt>
                <c:pt idx="203">
                  <c:v>-2.0876000000000001</c:v>
                </c:pt>
                <c:pt idx="204">
                  <c:v>-2.1438999999999999</c:v>
                </c:pt>
                <c:pt idx="205">
                  <c:v>-2.1724999999999999</c:v>
                </c:pt>
                <c:pt idx="206">
                  <c:v>-2.1743999999999999</c:v>
                </c:pt>
                <c:pt idx="207">
                  <c:v>-2.1760000000000002</c:v>
                </c:pt>
                <c:pt idx="208">
                  <c:v>-2.2614000000000001</c:v>
                </c:pt>
                <c:pt idx="209">
                  <c:v>-2.2625000000000002</c:v>
                </c:pt>
                <c:pt idx="210">
                  <c:v>-2.2881</c:v>
                </c:pt>
                <c:pt idx="211">
                  <c:v>-2.2867000000000002</c:v>
                </c:pt>
                <c:pt idx="212">
                  <c:v>-2.3715000000000002</c:v>
                </c:pt>
                <c:pt idx="213">
                  <c:v>-2.3763999999999998</c:v>
                </c:pt>
                <c:pt idx="214">
                  <c:v>-2.3733</c:v>
                </c:pt>
                <c:pt idx="215">
                  <c:v>-2.4028</c:v>
                </c:pt>
                <c:pt idx="216">
                  <c:v>-2.4590000000000001</c:v>
                </c:pt>
                <c:pt idx="217">
                  <c:v>-2.4862000000000002</c:v>
                </c:pt>
                <c:pt idx="218">
                  <c:v>-2.4826000000000001</c:v>
                </c:pt>
                <c:pt idx="219">
                  <c:v>-2.5714000000000001</c:v>
                </c:pt>
                <c:pt idx="220">
                  <c:v>-2.5714999999999999</c:v>
                </c:pt>
                <c:pt idx="221">
                  <c:v>-2.5724999999999998</c:v>
                </c:pt>
                <c:pt idx="222">
                  <c:v>-2.5966</c:v>
                </c:pt>
                <c:pt idx="223">
                  <c:v>-2.6562000000000001</c:v>
                </c:pt>
                <c:pt idx="224">
                  <c:v>-2.6840999999999999</c:v>
                </c:pt>
                <c:pt idx="225">
                  <c:v>-2.6806999999999999</c:v>
                </c:pt>
                <c:pt idx="226">
                  <c:v>-2.7378</c:v>
                </c:pt>
                <c:pt idx="227">
                  <c:v>-2.7663000000000002</c:v>
                </c:pt>
                <c:pt idx="228">
                  <c:v>-2.7677</c:v>
                </c:pt>
                <c:pt idx="229">
                  <c:v>-2.7932000000000001</c:v>
                </c:pt>
                <c:pt idx="230">
                  <c:v>-2.8540999999999999</c:v>
                </c:pt>
                <c:pt idx="231">
                  <c:v>-2.8549000000000002</c:v>
                </c:pt>
                <c:pt idx="232">
                  <c:v>-2.8822000000000001</c:v>
                </c:pt>
                <c:pt idx="233">
                  <c:v>-2.8795999999999999</c:v>
                </c:pt>
                <c:pt idx="234">
                  <c:v>-2.9409000000000001</c:v>
                </c:pt>
                <c:pt idx="235">
                  <c:v>-2.9653</c:v>
                </c:pt>
                <c:pt idx="236">
                  <c:v>-2.9622999999999999</c:v>
                </c:pt>
                <c:pt idx="237">
                  <c:v>-2.9578000000000002</c:v>
                </c:pt>
                <c:pt idx="238">
                  <c:v>-3.0442</c:v>
                </c:pt>
                <c:pt idx="239">
                  <c:v>-3.0501999999999998</c:v>
                </c:pt>
                <c:pt idx="240">
                  <c:v>-3.0529000000000002</c:v>
                </c:pt>
                <c:pt idx="241">
                  <c:v>-3.0785999999999998</c:v>
                </c:pt>
                <c:pt idx="242">
                  <c:v>-3.1366000000000001</c:v>
                </c:pt>
                <c:pt idx="243">
                  <c:v>-3.1355</c:v>
                </c:pt>
                <c:pt idx="244">
                  <c:v>-3.1640999999999999</c:v>
                </c:pt>
                <c:pt idx="245">
                  <c:v>-3.2172000000000001</c:v>
                </c:pt>
                <c:pt idx="246">
                  <c:v>-3.2231999999999998</c:v>
                </c:pt>
                <c:pt idx="247">
                  <c:v>-3.22</c:v>
                </c:pt>
                <c:pt idx="248">
                  <c:v>-3.2439</c:v>
                </c:pt>
                <c:pt idx="249">
                  <c:v>-3.3037000000000001</c:v>
                </c:pt>
                <c:pt idx="250">
                  <c:v>-3.2989000000000002</c:v>
                </c:pt>
                <c:pt idx="251">
                  <c:v>-3.3026</c:v>
                </c:pt>
                <c:pt idx="252">
                  <c:v>-3.3894000000000002</c:v>
                </c:pt>
                <c:pt idx="253">
                  <c:v>-3.3902000000000001</c:v>
                </c:pt>
                <c:pt idx="254">
                  <c:v>-3.3887</c:v>
                </c:pt>
                <c:pt idx="255">
                  <c:v>-3.3877000000000002</c:v>
                </c:pt>
                <c:pt idx="256">
                  <c:v>-3.4485000000000001</c:v>
                </c:pt>
                <c:pt idx="257">
                  <c:v>-3.4739</c:v>
                </c:pt>
                <c:pt idx="258">
                  <c:v>-3.4714999999999998</c:v>
                </c:pt>
                <c:pt idx="259">
                  <c:v>-3.4729000000000001</c:v>
                </c:pt>
                <c:pt idx="260">
                  <c:v>-3.5316000000000001</c:v>
                </c:pt>
                <c:pt idx="261">
                  <c:v>-3.53</c:v>
                </c:pt>
                <c:pt idx="262">
                  <c:v>-3.5312000000000001</c:v>
                </c:pt>
                <c:pt idx="263">
                  <c:v>-3.5615999999999999</c:v>
                </c:pt>
                <c:pt idx="264">
                  <c:v>-3.6181999999999999</c:v>
                </c:pt>
                <c:pt idx="265">
                  <c:v>-3.6191</c:v>
                </c:pt>
                <c:pt idx="266">
                  <c:v>-3.6234999999999999</c:v>
                </c:pt>
                <c:pt idx="267">
                  <c:v>-3.6219000000000001</c:v>
                </c:pt>
                <c:pt idx="268">
                  <c:v>-3.6831</c:v>
                </c:pt>
                <c:pt idx="269">
                  <c:v>-3.6804000000000001</c:v>
                </c:pt>
                <c:pt idx="270">
                  <c:v>-3.6819000000000002</c:v>
                </c:pt>
                <c:pt idx="271">
                  <c:v>-3.7416999999999998</c:v>
                </c:pt>
                <c:pt idx="272">
                  <c:v>-3.7370999999999999</c:v>
                </c:pt>
                <c:pt idx="273">
                  <c:v>-3.7326000000000001</c:v>
                </c:pt>
                <c:pt idx="274">
                  <c:v>-3.7345000000000002</c:v>
                </c:pt>
                <c:pt idx="275">
                  <c:v>-3.7902</c:v>
                </c:pt>
                <c:pt idx="276">
                  <c:v>-3.7898999999999998</c:v>
                </c:pt>
                <c:pt idx="277">
                  <c:v>-3.7888999999999999</c:v>
                </c:pt>
                <c:pt idx="278">
                  <c:v>-3.8450000000000002</c:v>
                </c:pt>
                <c:pt idx="279">
                  <c:v>-3.8428</c:v>
                </c:pt>
                <c:pt idx="280">
                  <c:v>-3.8475999999999999</c:v>
                </c:pt>
                <c:pt idx="281">
                  <c:v>-3.8456999999999999</c:v>
                </c:pt>
                <c:pt idx="282">
                  <c:v>-3.9009</c:v>
                </c:pt>
                <c:pt idx="283">
                  <c:v>-3.9070999999999998</c:v>
                </c:pt>
                <c:pt idx="284">
                  <c:v>-3.9030999999999998</c:v>
                </c:pt>
                <c:pt idx="285">
                  <c:v>-3.9077999999999999</c:v>
                </c:pt>
                <c:pt idx="286">
                  <c:v>-3.9647999999999999</c:v>
                </c:pt>
                <c:pt idx="287">
                  <c:v>-3.9661</c:v>
                </c:pt>
                <c:pt idx="288">
                  <c:v>-3.9394</c:v>
                </c:pt>
                <c:pt idx="289">
                  <c:v>-3.9375</c:v>
                </c:pt>
                <c:pt idx="290">
                  <c:v>-3.9961000000000002</c:v>
                </c:pt>
                <c:pt idx="291">
                  <c:v>-3.9973999999999998</c:v>
                </c:pt>
                <c:pt idx="292">
                  <c:v>-4.0008999999999997</c:v>
                </c:pt>
                <c:pt idx="293">
                  <c:v>-4.0566000000000004</c:v>
                </c:pt>
                <c:pt idx="294">
                  <c:v>-4.0289000000000001</c:v>
                </c:pt>
                <c:pt idx="295">
                  <c:v>-4.0315000000000003</c:v>
                </c:pt>
                <c:pt idx="296">
                  <c:v>-4.0335999999999999</c:v>
                </c:pt>
                <c:pt idx="297">
                  <c:v>-4.0308000000000002</c:v>
                </c:pt>
                <c:pt idx="298">
                  <c:v>-4.0011999999999999</c:v>
                </c:pt>
                <c:pt idx="299">
                  <c:v>-4.0050999999999997</c:v>
                </c:pt>
                <c:pt idx="300">
                  <c:v>-4.0050999999999997</c:v>
                </c:pt>
                <c:pt idx="301">
                  <c:v>-3.9748999999999999</c:v>
                </c:pt>
                <c:pt idx="302">
                  <c:v>-3.9163999999999999</c:v>
                </c:pt>
                <c:pt idx="303">
                  <c:v>-3.9148999999999998</c:v>
                </c:pt>
                <c:pt idx="304">
                  <c:v>-3.8956</c:v>
                </c:pt>
                <c:pt idx="305">
                  <c:v>-3.8302999999999998</c:v>
                </c:pt>
                <c:pt idx="306">
                  <c:v>-3.8254999999999999</c:v>
                </c:pt>
                <c:pt idx="307">
                  <c:v>-3.7437999999999998</c:v>
                </c:pt>
                <c:pt idx="308">
                  <c:v>-3.6890999999999998</c:v>
                </c:pt>
                <c:pt idx="309">
                  <c:v>-3.6532</c:v>
                </c:pt>
                <c:pt idx="310">
                  <c:v>-3.6004</c:v>
                </c:pt>
                <c:pt idx="311">
                  <c:v>-6.1513999999999998</c:v>
                </c:pt>
                <c:pt idx="312">
                  <c:v>-3.5144000000000002</c:v>
                </c:pt>
                <c:pt idx="313">
                  <c:v>-3.4281999999999999</c:v>
                </c:pt>
                <c:pt idx="314">
                  <c:v>-5.9596999999999998</c:v>
                </c:pt>
                <c:pt idx="315">
                  <c:v>-5.9333</c:v>
                </c:pt>
                <c:pt idx="316">
                  <c:v>-5.8438999999999997</c:v>
                </c:pt>
                <c:pt idx="317">
                  <c:v>-5.7636000000000003</c:v>
                </c:pt>
                <c:pt idx="318">
                  <c:v>-5.7035999999999998</c:v>
                </c:pt>
                <c:pt idx="319">
                  <c:v>-5.6199000000000003</c:v>
                </c:pt>
                <c:pt idx="320">
                  <c:v>-5.5349000000000004</c:v>
                </c:pt>
                <c:pt idx="321">
                  <c:v>-5.4181999999999997</c:v>
                </c:pt>
                <c:pt idx="322">
                  <c:v>-5.4002999999999997</c:v>
                </c:pt>
                <c:pt idx="323">
                  <c:v>-5.3103999999999996</c:v>
                </c:pt>
                <c:pt idx="324">
                  <c:v>-5.2302</c:v>
                </c:pt>
                <c:pt idx="325">
                  <c:v>-5.1439000000000004</c:v>
                </c:pt>
                <c:pt idx="326">
                  <c:v>-5.0858999999999996</c:v>
                </c:pt>
                <c:pt idx="327">
                  <c:v>-5.0046999999999997</c:v>
                </c:pt>
                <c:pt idx="328">
                  <c:v>-4.9166999999999996</c:v>
                </c:pt>
                <c:pt idx="329">
                  <c:v>-4.8292000000000002</c:v>
                </c:pt>
                <c:pt idx="330">
                  <c:v>-4.7453000000000003</c:v>
                </c:pt>
                <c:pt idx="331">
                  <c:v>-4.6619000000000002</c:v>
                </c:pt>
                <c:pt idx="332">
                  <c:v>-4.5416999999999996</c:v>
                </c:pt>
                <c:pt idx="333">
                  <c:v>-4.4486999999999997</c:v>
                </c:pt>
                <c:pt idx="334">
                  <c:v>-4.3672000000000004</c:v>
                </c:pt>
                <c:pt idx="335">
                  <c:v>-4.3124000000000002</c:v>
                </c:pt>
                <c:pt idx="336">
                  <c:v>-4.2264999999999997</c:v>
                </c:pt>
                <c:pt idx="337">
                  <c:v>-4.1425000000000001</c:v>
                </c:pt>
                <c:pt idx="338">
                  <c:v>-4.0239000000000003</c:v>
                </c:pt>
                <c:pt idx="339">
                  <c:v>-3.9399000000000002</c:v>
                </c:pt>
                <c:pt idx="340">
                  <c:v>-3.8841999999999999</c:v>
                </c:pt>
                <c:pt idx="341">
                  <c:v>-3.7982</c:v>
                </c:pt>
                <c:pt idx="342">
                  <c:v>-3.6827999999999999</c:v>
                </c:pt>
                <c:pt idx="343">
                  <c:v>-3.593</c:v>
                </c:pt>
                <c:pt idx="344">
                  <c:v>-3.5365000000000002</c:v>
                </c:pt>
                <c:pt idx="345">
                  <c:v>-3.4237000000000002</c:v>
                </c:pt>
                <c:pt idx="346">
                  <c:v>-3.3344</c:v>
                </c:pt>
                <c:pt idx="347">
                  <c:v>-3.2151999999999998</c:v>
                </c:pt>
                <c:pt idx="348">
                  <c:v>-3.1604000000000001</c:v>
                </c:pt>
                <c:pt idx="349">
                  <c:v>-3.0474000000000001</c:v>
                </c:pt>
                <c:pt idx="350">
                  <c:v>-0.28399999999999997</c:v>
                </c:pt>
                <c:pt idx="351">
                  <c:v>-0.19450000000000001</c:v>
                </c:pt>
                <c:pt idx="352">
                  <c:v>-7.9100000000000004E-2</c:v>
                </c:pt>
                <c:pt idx="353">
                  <c:v>-2.1000000000000001E-2</c:v>
                </c:pt>
                <c:pt idx="354">
                  <c:v>-2.24E-2</c:v>
                </c:pt>
                <c:pt idx="355">
                  <c:v>-2.23E-2</c:v>
                </c:pt>
                <c:pt idx="356">
                  <c:v>3.3500000000000002E-2</c:v>
                </c:pt>
                <c:pt idx="357">
                  <c:v>3.6400000000000002E-2</c:v>
                </c:pt>
                <c:pt idx="358">
                  <c:v>3.4799999999999998E-2</c:v>
                </c:pt>
                <c:pt idx="359">
                  <c:v>9.3100000000000002E-2</c:v>
                </c:pt>
                <c:pt idx="360">
                  <c:v>9.2600000000000002E-2</c:v>
                </c:pt>
                <c:pt idx="361">
                  <c:v>6.59E-2</c:v>
                </c:pt>
                <c:pt idx="362">
                  <c:v>6.7699999999999996E-2</c:v>
                </c:pt>
                <c:pt idx="363">
                  <c:v>0.12330000000000001</c:v>
                </c:pt>
              </c:numCache>
            </c:numRef>
          </c:yVal>
          <c:smooth val="0"/>
          <c:extLst>
            <c:ext xmlns:c16="http://schemas.microsoft.com/office/drawing/2014/chart" uri="{C3380CC4-5D6E-409C-BE32-E72D297353CC}">
              <c16:uniqueId val="{00000000-FFE9-42B4-8AB7-287CD7F48CB8}"/>
            </c:ext>
          </c:extLst>
        </c:ser>
        <c:dLbls>
          <c:showLegendKey val="0"/>
          <c:showVal val="0"/>
          <c:showCatName val="0"/>
          <c:showSerName val="0"/>
          <c:showPercent val="0"/>
          <c:showBubbleSize val="0"/>
        </c:dLbls>
        <c:axId val="172339968"/>
        <c:axId val="172341504"/>
      </c:scatterChart>
      <c:valAx>
        <c:axId val="172339968"/>
        <c:scaling>
          <c:orientation val="minMax"/>
          <c:max val="42370"/>
          <c:min val="42005"/>
        </c:scaling>
        <c:delete val="0"/>
        <c:axPos val="b"/>
        <c:numFmt formatCode="m/d/yyyy" sourceLinked="1"/>
        <c:majorTickMark val="none"/>
        <c:minorTickMark val="none"/>
        <c:tickLblPos val="nextTo"/>
        <c:crossAx val="172341504"/>
        <c:crosses val="autoZero"/>
        <c:crossBetween val="midCat"/>
      </c:valAx>
      <c:valAx>
        <c:axId val="172341504"/>
        <c:scaling>
          <c:orientation val="minMax"/>
        </c:scaling>
        <c:delete val="0"/>
        <c:axPos val="l"/>
        <c:majorGridlines/>
        <c:numFmt formatCode="General" sourceLinked="1"/>
        <c:majorTickMark val="none"/>
        <c:minorTickMark val="none"/>
        <c:tickLblPos val="nextTo"/>
        <c:crossAx val="172339968"/>
        <c:crosses val="autoZero"/>
        <c:crossBetween val="midCat"/>
      </c:valAx>
    </c:plotArea>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400" dirty="0"/>
              <a:t>ASC 2015 Z (Vertical)</a:t>
            </a:r>
            <a:r>
              <a:rPr lang="en-AU" sz="1400" baseline="0" dirty="0"/>
              <a:t> Daily Mean Difference (Def - QD)</a:t>
            </a:r>
            <a:endParaRPr lang="en-AU" sz="1400" dirty="0"/>
          </a:p>
        </c:rich>
      </c:tx>
      <c:overlay val="0"/>
    </c:title>
    <c:autoTitleDeleted val="0"/>
    <c:plotArea>
      <c:layout/>
      <c:scatterChart>
        <c:scatterStyle val="lineMarker"/>
        <c:varyColors val="0"/>
        <c:ser>
          <c:idx val="0"/>
          <c:order val="0"/>
          <c:spPr>
            <a:ln w="28575">
              <a:noFill/>
            </a:ln>
          </c:spPr>
          <c:xVal>
            <c:numRef>
              <c:f>ascDAILY!$C$2:$C$365</c:f>
              <c:numCache>
                <c:formatCode>m/d/yyyy</c:formatCode>
                <c:ptCount val="364"/>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42125</c:v>
                </c:pt>
                <c:pt idx="120">
                  <c:v>42126</c:v>
                </c:pt>
                <c:pt idx="121">
                  <c:v>42127</c:v>
                </c:pt>
                <c:pt idx="122">
                  <c:v>42128</c:v>
                </c:pt>
                <c:pt idx="123">
                  <c:v>42129</c:v>
                </c:pt>
                <c:pt idx="124">
                  <c:v>42130</c:v>
                </c:pt>
                <c:pt idx="125">
                  <c:v>42131</c:v>
                </c:pt>
                <c:pt idx="126">
                  <c:v>42132</c:v>
                </c:pt>
                <c:pt idx="127">
                  <c:v>42133</c:v>
                </c:pt>
                <c:pt idx="128">
                  <c:v>42134</c:v>
                </c:pt>
                <c:pt idx="129">
                  <c:v>42135</c:v>
                </c:pt>
                <c:pt idx="130">
                  <c:v>42136</c:v>
                </c:pt>
                <c:pt idx="131">
                  <c:v>42137</c:v>
                </c:pt>
                <c:pt idx="132">
                  <c:v>42138</c:v>
                </c:pt>
                <c:pt idx="133">
                  <c:v>42139</c:v>
                </c:pt>
                <c:pt idx="134">
                  <c:v>42140</c:v>
                </c:pt>
                <c:pt idx="135">
                  <c:v>42141</c:v>
                </c:pt>
                <c:pt idx="136">
                  <c:v>42142</c:v>
                </c:pt>
                <c:pt idx="137">
                  <c:v>42143</c:v>
                </c:pt>
                <c:pt idx="138">
                  <c:v>42144</c:v>
                </c:pt>
                <c:pt idx="139">
                  <c:v>42145</c:v>
                </c:pt>
                <c:pt idx="140">
                  <c:v>42146</c:v>
                </c:pt>
                <c:pt idx="141">
                  <c:v>42147</c:v>
                </c:pt>
                <c:pt idx="142">
                  <c:v>42148</c:v>
                </c:pt>
                <c:pt idx="143">
                  <c:v>42149</c:v>
                </c:pt>
                <c:pt idx="144">
                  <c:v>42150</c:v>
                </c:pt>
                <c:pt idx="145">
                  <c:v>42151</c:v>
                </c:pt>
                <c:pt idx="146">
                  <c:v>42152</c:v>
                </c:pt>
                <c:pt idx="147">
                  <c:v>42153</c:v>
                </c:pt>
                <c:pt idx="148">
                  <c:v>42154</c:v>
                </c:pt>
                <c:pt idx="149">
                  <c:v>42155</c:v>
                </c:pt>
                <c:pt idx="150">
                  <c:v>42156</c:v>
                </c:pt>
                <c:pt idx="151">
                  <c:v>42157</c:v>
                </c:pt>
                <c:pt idx="152">
                  <c:v>42158</c:v>
                </c:pt>
                <c:pt idx="153">
                  <c:v>42159</c:v>
                </c:pt>
                <c:pt idx="154">
                  <c:v>42160</c:v>
                </c:pt>
                <c:pt idx="155">
                  <c:v>42161</c:v>
                </c:pt>
                <c:pt idx="156">
                  <c:v>42162</c:v>
                </c:pt>
                <c:pt idx="157">
                  <c:v>42163</c:v>
                </c:pt>
                <c:pt idx="158">
                  <c:v>42164</c:v>
                </c:pt>
                <c:pt idx="159">
                  <c:v>42165</c:v>
                </c:pt>
                <c:pt idx="160">
                  <c:v>42166</c:v>
                </c:pt>
                <c:pt idx="161">
                  <c:v>42167</c:v>
                </c:pt>
                <c:pt idx="162">
                  <c:v>42168</c:v>
                </c:pt>
                <c:pt idx="163">
                  <c:v>42169</c:v>
                </c:pt>
                <c:pt idx="164">
                  <c:v>42170</c:v>
                </c:pt>
                <c:pt idx="165">
                  <c:v>42171</c:v>
                </c:pt>
                <c:pt idx="166">
                  <c:v>42172</c:v>
                </c:pt>
                <c:pt idx="167">
                  <c:v>42173</c:v>
                </c:pt>
                <c:pt idx="168">
                  <c:v>42174</c:v>
                </c:pt>
                <c:pt idx="169">
                  <c:v>42175</c:v>
                </c:pt>
                <c:pt idx="170">
                  <c:v>42176</c:v>
                </c:pt>
                <c:pt idx="171">
                  <c:v>42177</c:v>
                </c:pt>
                <c:pt idx="172">
                  <c:v>42178</c:v>
                </c:pt>
                <c:pt idx="173">
                  <c:v>42179</c:v>
                </c:pt>
                <c:pt idx="174">
                  <c:v>42180</c:v>
                </c:pt>
                <c:pt idx="175">
                  <c:v>42181</c:v>
                </c:pt>
                <c:pt idx="176">
                  <c:v>42182</c:v>
                </c:pt>
                <c:pt idx="177">
                  <c:v>42183</c:v>
                </c:pt>
                <c:pt idx="178">
                  <c:v>42184</c:v>
                </c:pt>
                <c:pt idx="179">
                  <c:v>42185</c:v>
                </c:pt>
                <c:pt idx="180">
                  <c:v>42186</c:v>
                </c:pt>
                <c:pt idx="181">
                  <c:v>42187</c:v>
                </c:pt>
                <c:pt idx="182">
                  <c:v>42188</c:v>
                </c:pt>
                <c:pt idx="183">
                  <c:v>42189</c:v>
                </c:pt>
                <c:pt idx="184">
                  <c:v>42190</c:v>
                </c:pt>
                <c:pt idx="185">
                  <c:v>42191</c:v>
                </c:pt>
                <c:pt idx="186">
                  <c:v>42192</c:v>
                </c:pt>
                <c:pt idx="187">
                  <c:v>42193</c:v>
                </c:pt>
                <c:pt idx="188">
                  <c:v>42194</c:v>
                </c:pt>
                <c:pt idx="189">
                  <c:v>42195</c:v>
                </c:pt>
                <c:pt idx="190">
                  <c:v>42196</c:v>
                </c:pt>
                <c:pt idx="191">
                  <c:v>42197</c:v>
                </c:pt>
                <c:pt idx="192">
                  <c:v>42198</c:v>
                </c:pt>
                <c:pt idx="193">
                  <c:v>42199</c:v>
                </c:pt>
                <c:pt idx="194">
                  <c:v>42200</c:v>
                </c:pt>
                <c:pt idx="195">
                  <c:v>42201</c:v>
                </c:pt>
                <c:pt idx="196">
                  <c:v>42202</c:v>
                </c:pt>
                <c:pt idx="197">
                  <c:v>42203</c:v>
                </c:pt>
                <c:pt idx="198">
                  <c:v>42204</c:v>
                </c:pt>
                <c:pt idx="199">
                  <c:v>42205</c:v>
                </c:pt>
                <c:pt idx="200">
                  <c:v>42206</c:v>
                </c:pt>
                <c:pt idx="201">
                  <c:v>42207</c:v>
                </c:pt>
                <c:pt idx="202">
                  <c:v>42208</c:v>
                </c:pt>
                <c:pt idx="203">
                  <c:v>42209</c:v>
                </c:pt>
                <c:pt idx="204">
                  <c:v>42210</c:v>
                </c:pt>
                <c:pt idx="205">
                  <c:v>42211</c:v>
                </c:pt>
                <c:pt idx="206">
                  <c:v>42212</c:v>
                </c:pt>
                <c:pt idx="207">
                  <c:v>42213</c:v>
                </c:pt>
                <c:pt idx="208">
                  <c:v>42214</c:v>
                </c:pt>
                <c:pt idx="209">
                  <c:v>42215</c:v>
                </c:pt>
                <c:pt idx="210">
                  <c:v>42216</c:v>
                </c:pt>
                <c:pt idx="211">
                  <c:v>42217</c:v>
                </c:pt>
                <c:pt idx="212">
                  <c:v>42218</c:v>
                </c:pt>
                <c:pt idx="213">
                  <c:v>42219</c:v>
                </c:pt>
                <c:pt idx="214">
                  <c:v>42220</c:v>
                </c:pt>
                <c:pt idx="215">
                  <c:v>42221</c:v>
                </c:pt>
                <c:pt idx="216">
                  <c:v>42222</c:v>
                </c:pt>
                <c:pt idx="217">
                  <c:v>42223</c:v>
                </c:pt>
                <c:pt idx="218">
                  <c:v>42224</c:v>
                </c:pt>
                <c:pt idx="219">
                  <c:v>42225</c:v>
                </c:pt>
                <c:pt idx="220">
                  <c:v>42226</c:v>
                </c:pt>
                <c:pt idx="221">
                  <c:v>42227</c:v>
                </c:pt>
                <c:pt idx="222">
                  <c:v>42228</c:v>
                </c:pt>
                <c:pt idx="223">
                  <c:v>42229</c:v>
                </c:pt>
                <c:pt idx="224">
                  <c:v>42230</c:v>
                </c:pt>
                <c:pt idx="225">
                  <c:v>42231</c:v>
                </c:pt>
                <c:pt idx="226">
                  <c:v>42232</c:v>
                </c:pt>
                <c:pt idx="227">
                  <c:v>42233</c:v>
                </c:pt>
                <c:pt idx="228">
                  <c:v>42234</c:v>
                </c:pt>
                <c:pt idx="229">
                  <c:v>42235</c:v>
                </c:pt>
                <c:pt idx="230">
                  <c:v>42236</c:v>
                </c:pt>
                <c:pt idx="231">
                  <c:v>42237</c:v>
                </c:pt>
                <c:pt idx="232">
                  <c:v>42238</c:v>
                </c:pt>
                <c:pt idx="233">
                  <c:v>42239</c:v>
                </c:pt>
                <c:pt idx="234">
                  <c:v>42240</c:v>
                </c:pt>
                <c:pt idx="235">
                  <c:v>42241</c:v>
                </c:pt>
                <c:pt idx="236">
                  <c:v>42242</c:v>
                </c:pt>
                <c:pt idx="237">
                  <c:v>42243</c:v>
                </c:pt>
                <c:pt idx="238">
                  <c:v>42244</c:v>
                </c:pt>
                <c:pt idx="239">
                  <c:v>42245</c:v>
                </c:pt>
                <c:pt idx="240">
                  <c:v>42246</c:v>
                </c:pt>
                <c:pt idx="241">
                  <c:v>42247</c:v>
                </c:pt>
                <c:pt idx="242">
                  <c:v>42248</c:v>
                </c:pt>
                <c:pt idx="243">
                  <c:v>42249</c:v>
                </c:pt>
                <c:pt idx="244">
                  <c:v>42250</c:v>
                </c:pt>
                <c:pt idx="245">
                  <c:v>42251</c:v>
                </c:pt>
                <c:pt idx="246">
                  <c:v>42252</c:v>
                </c:pt>
                <c:pt idx="247">
                  <c:v>42253</c:v>
                </c:pt>
                <c:pt idx="248">
                  <c:v>42254</c:v>
                </c:pt>
                <c:pt idx="249">
                  <c:v>42255</c:v>
                </c:pt>
                <c:pt idx="250">
                  <c:v>42256</c:v>
                </c:pt>
                <c:pt idx="251">
                  <c:v>42257</c:v>
                </c:pt>
                <c:pt idx="252">
                  <c:v>42258</c:v>
                </c:pt>
                <c:pt idx="253">
                  <c:v>42259</c:v>
                </c:pt>
                <c:pt idx="254">
                  <c:v>42260</c:v>
                </c:pt>
                <c:pt idx="255">
                  <c:v>42261</c:v>
                </c:pt>
                <c:pt idx="256">
                  <c:v>42262</c:v>
                </c:pt>
                <c:pt idx="257">
                  <c:v>42263</c:v>
                </c:pt>
                <c:pt idx="258">
                  <c:v>42264</c:v>
                </c:pt>
                <c:pt idx="259">
                  <c:v>42265</c:v>
                </c:pt>
                <c:pt idx="260">
                  <c:v>42266</c:v>
                </c:pt>
                <c:pt idx="261">
                  <c:v>42267</c:v>
                </c:pt>
                <c:pt idx="262">
                  <c:v>42268</c:v>
                </c:pt>
                <c:pt idx="263">
                  <c:v>42269</c:v>
                </c:pt>
                <c:pt idx="264">
                  <c:v>42270</c:v>
                </c:pt>
                <c:pt idx="265">
                  <c:v>42271</c:v>
                </c:pt>
                <c:pt idx="266">
                  <c:v>42272</c:v>
                </c:pt>
                <c:pt idx="267">
                  <c:v>42273</c:v>
                </c:pt>
                <c:pt idx="268">
                  <c:v>42274</c:v>
                </c:pt>
                <c:pt idx="269">
                  <c:v>42275</c:v>
                </c:pt>
                <c:pt idx="270">
                  <c:v>42276</c:v>
                </c:pt>
                <c:pt idx="271">
                  <c:v>42277</c:v>
                </c:pt>
                <c:pt idx="272">
                  <c:v>42278</c:v>
                </c:pt>
                <c:pt idx="273">
                  <c:v>42279</c:v>
                </c:pt>
                <c:pt idx="274">
                  <c:v>42280</c:v>
                </c:pt>
                <c:pt idx="275">
                  <c:v>42281</c:v>
                </c:pt>
                <c:pt idx="276">
                  <c:v>42282</c:v>
                </c:pt>
                <c:pt idx="277">
                  <c:v>42283</c:v>
                </c:pt>
                <c:pt idx="278">
                  <c:v>42284</c:v>
                </c:pt>
                <c:pt idx="279">
                  <c:v>42285</c:v>
                </c:pt>
                <c:pt idx="280">
                  <c:v>42286</c:v>
                </c:pt>
                <c:pt idx="281">
                  <c:v>42287</c:v>
                </c:pt>
                <c:pt idx="282">
                  <c:v>42288</c:v>
                </c:pt>
                <c:pt idx="283">
                  <c:v>42289</c:v>
                </c:pt>
                <c:pt idx="284">
                  <c:v>42290</c:v>
                </c:pt>
                <c:pt idx="285">
                  <c:v>42291</c:v>
                </c:pt>
                <c:pt idx="286">
                  <c:v>42292</c:v>
                </c:pt>
                <c:pt idx="287">
                  <c:v>42293</c:v>
                </c:pt>
                <c:pt idx="288">
                  <c:v>42294</c:v>
                </c:pt>
                <c:pt idx="289">
                  <c:v>42295</c:v>
                </c:pt>
                <c:pt idx="290">
                  <c:v>42296</c:v>
                </c:pt>
                <c:pt idx="291">
                  <c:v>42297</c:v>
                </c:pt>
                <c:pt idx="292">
                  <c:v>42298</c:v>
                </c:pt>
                <c:pt idx="293">
                  <c:v>42299</c:v>
                </c:pt>
                <c:pt idx="294">
                  <c:v>42300</c:v>
                </c:pt>
                <c:pt idx="295">
                  <c:v>42301</c:v>
                </c:pt>
                <c:pt idx="296">
                  <c:v>42302</c:v>
                </c:pt>
                <c:pt idx="297">
                  <c:v>42303</c:v>
                </c:pt>
                <c:pt idx="298">
                  <c:v>42304</c:v>
                </c:pt>
                <c:pt idx="299">
                  <c:v>42305</c:v>
                </c:pt>
                <c:pt idx="300">
                  <c:v>42306</c:v>
                </c:pt>
                <c:pt idx="301">
                  <c:v>42307</c:v>
                </c:pt>
                <c:pt idx="302">
                  <c:v>42308</c:v>
                </c:pt>
                <c:pt idx="303">
                  <c:v>42309</c:v>
                </c:pt>
                <c:pt idx="304">
                  <c:v>42310</c:v>
                </c:pt>
                <c:pt idx="305">
                  <c:v>42311</c:v>
                </c:pt>
                <c:pt idx="306">
                  <c:v>42312</c:v>
                </c:pt>
                <c:pt idx="307">
                  <c:v>42313</c:v>
                </c:pt>
                <c:pt idx="308">
                  <c:v>42314</c:v>
                </c:pt>
                <c:pt idx="309">
                  <c:v>42315</c:v>
                </c:pt>
                <c:pt idx="310">
                  <c:v>42316</c:v>
                </c:pt>
                <c:pt idx="311">
                  <c:v>42317</c:v>
                </c:pt>
                <c:pt idx="312">
                  <c:v>42318</c:v>
                </c:pt>
                <c:pt idx="313">
                  <c:v>42319</c:v>
                </c:pt>
                <c:pt idx="314">
                  <c:v>42320</c:v>
                </c:pt>
                <c:pt idx="315">
                  <c:v>42321</c:v>
                </c:pt>
                <c:pt idx="316">
                  <c:v>42322</c:v>
                </c:pt>
                <c:pt idx="317">
                  <c:v>42323</c:v>
                </c:pt>
                <c:pt idx="318">
                  <c:v>42324</c:v>
                </c:pt>
                <c:pt idx="319">
                  <c:v>42325</c:v>
                </c:pt>
                <c:pt idx="320">
                  <c:v>42326</c:v>
                </c:pt>
                <c:pt idx="321">
                  <c:v>42327</c:v>
                </c:pt>
                <c:pt idx="322">
                  <c:v>42328</c:v>
                </c:pt>
                <c:pt idx="323">
                  <c:v>42329</c:v>
                </c:pt>
                <c:pt idx="324">
                  <c:v>42330</c:v>
                </c:pt>
                <c:pt idx="325">
                  <c:v>42331</c:v>
                </c:pt>
                <c:pt idx="326">
                  <c:v>42332</c:v>
                </c:pt>
                <c:pt idx="327">
                  <c:v>42333</c:v>
                </c:pt>
                <c:pt idx="328">
                  <c:v>42334</c:v>
                </c:pt>
                <c:pt idx="329">
                  <c:v>42335</c:v>
                </c:pt>
                <c:pt idx="330">
                  <c:v>42336</c:v>
                </c:pt>
                <c:pt idx="331">
                  <c:v>42337</c:v>
                </c:pt>
                <c:pt idx="332">
                  <c:v>42338</c:v>
                </c:pt>
                <c:pt idx="333">
                  <c:v>42339</c:v>
                </c:pt>
                <c:pt idx="334">
                  <c:v>42340</c:v>
                </c:pt>
                <c:pt idx="335">
                  <c:v>42341</c:v>
                </c:pt>
                <c:pt idx="336">
                  <c:v>42342</c:v>
                </c:pt>
                <c:pt idx="337">
                  <c:v>42343</c:v>
                </c:pt>
                <c:pt idx="338">
                  <c:v>42344</c:v>
                </c:pt>
                <c:pt idx="339">
                  <c:v>42345</c:v>
                </c:pt>
                <c:pt idx="340">
                  <c:v>42346</c:v>
                </c:pt>
                <c:pt idx="341">
                  <c:v>42347</c:v>
                </c:pt>
                <c:pt idx="342">
                  <c:v>42348</c:v>
                </c:pt>
                <c:pt idx="343">
                  <c:v>42349</c:v>
                </c:pt>
                <c:pt idx="344">
                  <c:v>42350</c:v>
                </c:pt>
                <c:pt idx="345">
                  <c:v>42351</c:v>
                </c:pt>
                <c:pt idx="346">
                  <c:v>42352</c:v>
                </c:pt>
                <c:pt idx="347">
                  <c:v>42353</c:v>
                </c:pt>
                <c:pt idx="348">
                  <c:v>42354</c:v>
                </c:pt>
                <c:pt idx="349">
                  <c:v>42355</c:v>
                </c:pt>
                <c:pt idx="350">
                  <c:v>42356</c:v>
                </c:pt>
                <c:pt idx="351">
                  <c:v>42357</c:v>
                </c:pt>
                <c:pt idx="352">
                  <c:v>42358</c:v>
                </c:pt>
                <c:pt idx="353">
                  <c:v>42359</c:v>
                </c:pt>
                <c:pt idx="354">
                  <c:v>42360</c:v>
                </c:pt>
                <c:pt idx="355">
                  <c:v>42361</c:v>
                </c:pt>
                <c:pt idx="356">
                  <c:v>42362</c:v>
                </c:pt>
                <c:pt idx="357">
                  <c:v>42363</c:v>
                </c:pt>
                <c:pt idx="358">
                  <c:v>42364</c:v>
                </c:pt>
                <c:pt idx="359">
                  <c:v>42365</c:v>
                </c:pt>
                <c:pt idx="360">
                  <c:v>42366</c:v>
                </c:pt>
                <c:pt idx="361">
                  <c:v>42367</c:v>
                </c:pt>
                <c:pt idx="362">
                  <c:v>42368</c:v>
                </c:pt>
                <c:pt idx="363">
                  <c:v>42369</c:v>
                </c:pt>
              </c:numCache>
            </c:numRef>
          </c:xVal>
          <c:yVal>
            <c:numRef>
              <c:f>ascDAILY!$Y$2:$Y$365</c:f>
              <c:numCache>
                <c:formatCode>General</c:formatCode>
                <c:ptCount val="364"/>
                <c:pt idx="0">
                  <c:v>-0.54310000000000003</c:v>
                </c:pt>
                <c:pt idx="1">
                  <c:v>-0.53879999999999995</c:v>
                </c:pt>
                <c:pt idx="2">
                  <c:v>-0.53849999999999998</c:v>
                </c:pt>
                <c:pt idx="3">
                  <c:v>-0.54210000000000003</c:v>
                </c:pt>
                <c:pt idx="4">
                  <c:v>-0.64129999999999998</c:v>
                </c:pt>
                <c:pt idx="5">
                  <c:v>-0.63970000000000005</c:v>
                </c:pt>
                <c:pt idx="6">
                  <c:v>-0.64180000000000004</c:v>
                </c:pt>
                <c:pt idx="7">
                  <c:v>-0.63670000000000004</c:v>
                </c:pt>
                <c:pt idx="8">
                  <c:v>-0.63839999999999997</c:v>
                </c:pt>
                <c:pt idx="9">
                  <c:v>-0.74199999999999999</c:v>
                </c:pt>
                <c:pt idx="10">
                  <c:v>-0.74129999999999996</c:v>
                </c:pt>
                <c:pt idx="11">
                  <c:v>-0.73760000000000003</c:v>
                </c:pt>
                <c:pt idx="12">
                  <c:v>-0.74129999999999996</c:v>
                </c:pt>
                <c:pt idx="13">
                  <c:v>-0.74280000000000002</c:v>
                </c:pt>
                <c:pt idx="14">
                  <c:v>-0.1</c:v>
                </c:pt>
                <c:pt idx="15">
                  <c:v>-0.74260000000000004</c:v>
                </c:pt>
                <c:pt idx="16">
                  <c:v>-0.73719999999999997</c:v>
                </c:pt>
                <c:pt idx="17">
                  <c:v>-0.74139999999999995</c:v>
                </c:pt>
                <c:pt idx="18">
                  <c:v>-0.73399999999999999</c:v>
                </c:pt>
                <c:pt idx="19">
                  <c:v>-0.7399</c:v>
                </c:pt>
                <c:pt idx="20">
                  <c:v>-0.74360000000000004</c:v>
                </c:pt>
                <c:pt idx="21">
                  <c:v>0</c:v>
                </c:pt>
                <c:pt idx="22">
                  <c:v>-0.74060000000000004</c:v>
                </c:pt>
                <c:pt idx="23">
                  <c:v>-0.74139999999999995</c:v>
                </c:pt>
                <c:pt idx="24">
                  <c:v>-0.74099999999999999</c:v>
                </c:pt>
                <c:pt idx="25">
                  <c:v>-0.74129999999999996</c:v>
                </c:pt>
                <c:pt idx="26">
                  <c:v>-0.74029999999999996</c:v>
                </c:pt>
                <c:pt idx="27">
                  <c:v>-0.73519999999999996</c:v>
                </c:pt>
                <c:pt idx="28">
                  <c:v>-0.74350000000000005</c:v>
                </c:pt>
                <c:pt idx="29">
                  <c:v>-0.73780000000000001</c:v>
                </c:pt>
                <c:pt idx="30">
                  <c:v>-0.83660000000000001</c:v>
                </c:pt>
                <c:pt idx="31">
                  <c:v>-0.84230000000000005</c:v>
                </c:pt>
                <c:pt idx="32">
                  <c:v>-0.84089999999999998</c:v>
                </c:pt>
                <c:pt idx="33">
                  <c:v>-0.83909999999999996</c:v>
                </c:pt>
                <c:pt idx="34">
                  <c:v>-0.8458</c:v>
                </c:pt>
                <c:pt idx="35">
                  <c:v>-0.84409999999999996</c:v>
                </c:pt>
                <c:pt idx="36">
                  <c:v>-0.84089999999999998</c:v>
                </c:pt>
                <c:pt idx="37">
                  <c:v>-0.84130000000000005</c:v>
                </c:pt>
                <c:pt idx="38">
                  <c:v>-0.84140000000000004</c:v>
                </c:pt>
                <c:pt idx="39">
                  <c:v>-0.84050000000000002</c:v>
                </c:pt>
                <c:pt idx="40">
                  <c:v>-0.83809999999999996</c:v>
                </c:pt>
                <c:pt idx="41">
                  <c:v>-0.84</c:v>
                </c:pt>
                <c:pt idx="42">
                  <c:v>-0.84419999999999995</c:v>
                </c:pt>
                <c:pt idx="43">
                  <c:v>-0.83650000000000002</c:v>
                </c:pt>
                <c:pt idx="44">
                  <c:v>-0.83779999999999999</c:v>
                </c:pt>
                <c:pt idx="45">
                  <c:v>-0.84419999999999995</c:v>
                </c:pt>
                <c:pt idx="46">
                  <c:v>-0.84130000000000005</c:v>
                </c:pt>
                <c:pt idx="47">
                  <c:v>-0.84130000000000005</c:v>
                </c:pt>
                <c:pt idx="48">
                  <c:v>-0.1</c:v>
                </c:pt>
                <c:pt idx="49">
                  <c:v>-0.1</c:v>
                </c:pt>
                <c:pt idx="50">
                  <c:v>-0.1</c:v>
                </c:pt>
                <c:pt idx="51">
                  <c:v>-0.1</c:v>
                </c:pt>
                <c:pt idx="52">
                  <c:v>-0.1</c:v>
                </c:pt>
                <c:pt idx="53">
                  <c:v>-0.1</c:v>
                </c:pt>
                <c:pt idx="54">
                  <c:v>-0.1</c:v>
                </c:pt>
                <c:pt idx="55">
                  <c:v>-0.1</c:v>
                </c:pt>
                <c:pt idx="56">
                  <c:v>-0.1</c:v>
                </c:pt>
                <c:pt idx="57">
                  <c:v>-0.1</c:v>
                </c:pt>
                <c:pt idx="58">
                  <c:v>-0.1</c:v>
                </c:pt>
                <c:pt idx="59">
                  <c:v>-0.1</c:v>
                </c:pt>
                <c:pt idx="60">
                  <c:v>-0.1</c:v>
                </c:pt>
                <c:pt idx="61">
                  <c:v>-0.1</c:v>
                </c:pt>
                <c:pt idx="62">
                  <c:v>-0.1</c:v>
                </c:pt>
                <c:pt idx="63">
                  <c:v>-0.1</c:v>
                </c:pt>
                <c:pt idx="64">
                  <c:v>-0.1</c:v>
                </c:pt>
                <c:pt idx="65">
                  <c:v>-0.1</c:v>
                </c:pt>
                <c:pt idx="66">
                  <c:v>-0.1</c:v>
                </c:pt>
                <c:pt idx="67">
                  <c:v>-0.1</c:v>
                </c:pt>
                <c:pt idx="68">
                  <c:v>-0.1</c:v>
                </c:pt>
                <c:pt idx="69">
                  <c:v>-0.1</c:v>
                </c:pt>
                <c:pt idx="70">
                  <c:v>-0.1</c:v>
                </c:pt>
                <c:pt idx="71">
                  <c:v>-0.1</c:v>
                </c:pt>
                <c:pt idx="72">
                  <c:v>-0.1</c:v>
                </c:pt>
                <c:pt idx="73">
                  <c:v>-0.1</c:v>
                </c:pt>
                <c:pt idx="74">
                  <c:v>-0.1</c:v>
                </c:pt>
                <c:pt idx="75">
                  <c:v>-0.1</c:v>
                </c:pt>
                <c:pt idx="76">
                  <c:v>-0.1</c:v>
                </c:pt>
                <c:pt idx="77">
                  <c:v>-0.1</c:v>
                </c:pt>
                <c:pt idx="78">
                  <c:v>-0.1</c:v>
                </c:pt>
                <c:pt idx="79">
                  <c:v>-0.1</c:v>
                </c:pt>
                <c:pt idx="80">
                  <c:v>-0.1</c:v>
                </c:pt>
                <c:pt idx="81">
                  <c:v>-0.1</c:v>
                </c:pt>
                <c:pt idx="82">
                  <c:v>-0.1</c:v>
                </c:pt>
                <c:pt idx="83">
                  <c:v>-0.1</c:v>
                </c:pt>
                <c:pt idx="84">
                  <c:v>-0.1</c:v>
                </c:pt>
                <c:pt idx="85">
                  <c:v>-0.1</c:v>
                </c:pt>
                <c:pt idx="86">
                  <c:v>-0.1</c:v>
                </c:pt>
                <c:pt idx="87">
                  <c:v>-0.1</c:v>
                </c:pt>
                <c:pt idx="88">
                  <c:v>-0.1</c:v>
                </c:pt>
                <c:pt idx="89">
                  <c:v>-0.1</c:v>
                </c:pt>
                <c:pt idx="90">
                  <c:v>-0.1</c:v>
                </c:pt>
                <c:pt idx="91">
                  <c:v>-0.1</c:v>
                </c:pt>
                <c:pt idx="92">
                  <c:v>-0.1</c:v>
                </c:pt>
                <c:pt idx="93">
                  <c:v>-0.1</c:v>
                </c:pt>
                <c:pt idx="94">
                  <c:v>-0.1</c:v>
                </c:pt>
                <c:pt idx="95">
                  <c:v>-0.1</c:v>
                </c:pt>
                <c:pt idx="96">
                  <c:v>-0.1</c:v>
                </c:pt>
                <c:pt idx="97">
                  <c:v>-0.1</c:v>
                </c:pt>
                <c:pt idx="98">
                  <c:v>-0.1</c:v>
                </c:pt>
                <c:pt idx="99">
                  <c:v>-0.1</c:v>
                </c:pt>
                <c:pt idx="100">
                  <c:v>-0.1</c:v>
                </c:pt>
                <c:pt idx="101">
                  <c:v>-0.1</c:v>
                </c:pt>
                <c:pt idx="102">
                  <c:v>-0.1</c:v>
                </c:pt>
                <c:pt idx="103">
                  <c:v>-0.1</c:v>
                </c:pt>
                <c:pt idx="104">
                  <c:v>-0.1</c:v>
                </c:pt>
                <c:pt idx="105">
                  <c:v>-0.1</c:v>
                </c:pt>
                <c:pt idx="106">
                  <c:v>-0.1</c:v>
                </c:pt>
                <c:pt idx="107">
                  <c:v>-0.1</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0.1</c:v>
                </c:pt>
                <c:pt idx="129">
                  <c:v>0.1</c:v>
                </c:pt>
                <c:pt idx="130">
                  <c:v>0.1</c:v>
                </c:pt>
                <c:pt idx="131">
                  <c:v>0.1</c:v>
                </c:pt>
                <c:pt idx="132">
                  <c:v>0.1</c:v>
                </c:pt>
                <c:pt idx="133">
                  <c:v>0.1</c:v>
                </c:pt>
                <c:pt idx="134">
                  <c:v>0.1</c:v>
                </c:pt>
                <c:pt idx="135">
                  <c:v>0.1</c:v>
                </c:pt>
                <c:pt idx="136">
                  <c:v>0.1</c:v>
                </c:pt>
                <c:pt idx="137">
                  <c:v>0.1</c:v>
                </c:pt>
                <c:pt idx="138">
                  <c:v>0.1</c:v>
                </c:pt>
                <c:pt idx="139">
                  <c:v>0.1</c:v>
                </c:pt>
                <c:pt idx="140">
                  <c:v>0.1</c:v>
                </c:pt>
                <c:pt idx="141">
                  <c:v>0.1</c:v>
                </c:pt>
                <c:pt idx="142">
                  <c:v>0.2</c:v>
                </c:pt>
                <c:pt idx="143">
                  <c:v>0.2</c:v>
                </c:pt>
                <c:pt idx="144">
                  <c:v>0.2</c:v>
                </c:pt>
                <c:pt idx="145">
                  <c:v>0.2</c:v>
                </c:pt>
                <c:pt idx="146">
                  <c:v>0.2</c:v>
                </c:pt>
                <c:pt idx="147">
                  <c:v>0.2</c:v>
                </c:pt>
                <c:pt idx="148">
                  <c:v>0.2</c:v>
                </c:pt>
                <c:pt idx="149">
                  <c:v>0.2</c:v>
                </c:pt>
                <c:pt idx="150">
                  <c:v>0.2</c:v>
                </c:pt>
                <c:pt idx="151">
                  <c:v>0.2</c:v>
                </c:pt>
                <c:pt idx="152">
                  <c:v>0.2</c:v>
                </c:pt>
                <c:pt idx="153">
                  <c:v>0.3</c:v>
                </c:pt>
                <c:pt idx="154">
                  <c:v>0.3</c:v>
                </c:pt>
                <c:pt idx="155">
                  <c:v>0.3</c:v>
                </c:pt>
                <c:pt idx="156">
                  <c:v>0.3</c:v>
                </c:pt>
                <c:pt idx="157">
                  <c:v>0.3</c:v>
                </c:pt>
                <c:pt idx="158">
                  <c:v>0.3</c:v>
                </c:pt>
                <c:pt idx="159">
                  <c:v>0.3</c:v>
                </c:pt>
                <c:pt idx="160">
                  <c:v>0.3</c:v>
                </c:pt>
                <c:pt idx="161">
                  <c:v>0.3</c:v>
                </c:pt>
                <c:pt idx="162">
                  <c:v>0.4</c:v>
                </c:pt>
                <c:pt idx="163">
                  <c:v>0.4</c:v>
                </c:pt>
                <c:pt idx="164">
                  <c:v>0.4</c:v>
                </c:pt>
                <c:pt idx="165">
                  <c:v>0.2238</c:v>
                </c:pt>
                <c:pt idx="166">
                  <c:v>0.4</c:v>
                </c:pt>
                <c:pt idx="167">
                  <c:v>0.4</c:v>
                </c:pt>
                <c:pt idx="168">
                  <c:v>0.4</c:v>
                </c:pt>
                <c:pt idx="169">
                  <c:v>0.4</c:v>
                </c:pt>
                <c:pt idx="170">
                  <c:v>0.5</c:v>
                </c:pt>
                <c:pt idx="171">
                  <c:v>0.5</c:v>
                </c:pt>
                <c:pt idx="172">
                  <c:v>0.5</c:v>
                </c:pt>
                <c:pt idx="173">
                  <c:v>0.5</c:v>
                </c:pt>
                <c:pt idx="174">
                  <c:v>0.5</c:v>
                </c:pt>
                <c:pt idx="175">
                  <c:v>0.5</c:v>
                </c:pt>
                <c:pt idx="176">
                  <c:v>0.5</c:v>
                </c:pt>
                <c:pt idx="177">
                  <c:v>0.6</c:v>
                </c:pt>
                <c:pt idx="178">
                  <c:v>0.6</c:v>
                </c:pt>
                <c:pt idx="179">
                  <c:v>0.6</c:v>
                </c:pt>
                <c:pt idx="180">
                  <c:v>0.6</c:v>
                </c:pt>
                <c:pt idx="181">
                  <c:v>0.6</c:v>
                </c:pt>
                <c:pt idx="182">
                  <c:v>0.6</c:v>
                </c:pt>
                <c:pt idx="183">
                  <c:v>0.6</c:v>
                </c:pt>
                <c:pt idx="184">
                  <c:v>0.7</c:v>
                </c:pt>
                <c:pt idx="185">
                  <c:v>0.7</c:v>
                </c:pt>
                <c:pt idx="186">
                  <c:v>0.7</c:v>
                </c:pt>
                <c:pt idx="187">
                  <c:v>0.7</c:v>
                </c:pt>
                <c:pt idx="188">
                  <c:v>0.7</c:v>
                </c:pt>
                <c:pt idx="189">
                  <c:v>0.7</c:v>
                </c:pt>
                <c:pt idx="190">
                  <c:v>0.8</c:v>
                </c:pt>
                <c:pt idx="191">
                  <c:v>0.8</c:v>
                </c:pt>
                <c:pt idx="192">
                  <c:v>0.8</c:v>
                </c:pt>
                <c:pt idx="193">
                  <c:v>0.8</c:v>
                </c:pt>
                <c:pt idx="194">
                  <c:v>0.9</c:v>
                </c:pt>
                <c:pt idx="195">
                  <c:v>0.9</c:v>
                </c:pt>
                <c:pt idx="196">
                  <c:v>1</c:v>
                </c:pt>
                <c:pt idx="197">
                  <c:v>1.1000000000000001</c:v>
                </c:pt>
                <c:pt idx="198">
                  <c:v>1.2</c:v>
                </c:pt>
                <c:pt idx="199">
                  <c:v>1.3</c:v>
                </c:pt>
                <c:pt idx="200">
                  <c:v>1.3</c:v>
                </c:pt>
                <c:pt idx="201">
                  <c:v>1.4</c:v>
                </c:pt>
                <c:pt idx="202">
                  <c:v>1.5</c:v>
                </c:pt>
                <c:pt idx="203">
                  <c:v>1.6</c:v>
                </c:pt>
                <c:pt idx="204">
                  <c:v>1.6</c:v>
                </c:pt>
                <c:pt idx="205">
                  <c:v>1.7</c:v>
                </c:pt>
                <c:pt idx="206">
                  <c:v>1.8</c:v>
                </c:pt>
                <c:pt idx="207">
                  <c:v>1.8</c:v>
                </c:pt>
                <c:pt idx="208">
                  <c:v>1.9</c:v>
                </c:pt>
                <c:pt idx="209">
                  <c:v>2</c:v>
                </c:pt>
                <c:pt idx="210">
                  <c:v>2</c:v>
                </c:pt>
                <c:pt idx="211">
                  <c:v>2.1</c:v>
                </c:pt>
                <c:pt idx="212">
                  <c:v>2.2000000000000002</c:v>
                </c:pt>
                <c:pt idx="213">
                  <c:v>2.2000000000000002</c:v>
                </c:pt>
                <c:pt idx="214">
                  <c:v>2.2999999999999998</c:v>
                </c:pt>
                <c:pt idx="215">
                  <c:v>2.4</c:v>
                </c:pt>
                <c:pt idx="216">
                  <c:v>2.4</c:v>
                </c:pt>
                <c:pt idx="217">
                  <c:v>2.5</c:v>
                </c:pt>
                <c:pt idx="218">
                  <c:v>2.5</c:v>
                </c:pt>
                <c:pt idx="219">
                  <c:v>2.6</c:v>
                </c:pt>
                <c:pt idx="220">
                  <c:v>2.6</c:v>
                </c:pt>
                <c:pt idx="221">
                  <c:v>2.7</c:v>
                </c:pt>
                <c:pt idx="222">
                  <c:v>2.7</c:v>
                </c:pt>
                <c:pt idx="223">
                  <c:v>2.8</c:v>
                </c:pt>
                <c:pt idx="224">
                  <c:v>2.8</c:v>
                </c:pt>
                <c:pt idx="225">
                  <c:v>2.9</c:v>
                </c:pt>
                <c:pt idx="226">
                  <c:v>2.9</c:v>
                </c:pt>
                <c:pt idx="227">
                  <c:v>3</c:v>
                </c:pt>
                <c:pt idx="228">
                  <c:v>3</c:v>
                </c:pt>
                <c:pt idx="229">
                  <c:v>3.1</c:v>
                </c:pt>
                <c:pt idx="230">
                  <c:v>3.1</c:v>
                </c:pt>
                <c:pt idx="231">
                  <c:v>3.1</c:v>
                </c:pt>
                <c:pt idx="232">
                  <c:v>3.2</c:v>
                </c:pt>
                <c:pt idx="233">
                  <c:v>3.2</c:v>
                </c:pt>
                <c:pt idx="234">
                  <c:v>3.3</c:v>
                </c:pt>
                <c:pt idx="235">
                  <c:v>3.3</c:v>
                </c:pt>
                <c:pt idx="236">
                  <c:v>3.3</c:v>
                </c:pt>
                <c:pt idx="237">
                  <c:v>3.4</c:v>
                </c:pt>
                <c:pt idx="238">
                  <c:v>3.4</c:v>
                </c:pt>
                <c:pt idx="239">
                  <c:v>3.4</c:v>
                </c:pt>
                <c:pt idx="240">
                  <c:v>3.5</c:v>
                </c:pt>
                <c:pt idx="241">
                  <c:v>3.5</c:v>
                </c:pt>
                <c:pt idx="242">
                  <c:v>3.5</c:v>
                </c:pt>
                <c:pt idx="243">
                  <c:v>3.5</c:v>
                </c:pt>
                <c:pt idx="244">
                  <c:v>3.6</c:v>
                </c:pt>
                <c:pt idx="245">
                  <c:v>3.6</c:v>
                </c:pt>
                <c:pt idx="246">
                  <c:v>3.6</c:v>
                </c:pt>
                <c:pt idx="247">
                  <c:v>3.6</c:v>
                </c:pt>
                <c:pt idx="248">
                  <c:v>3.7</c:v>
                </c:pt>
                <c:pt idx="249">
                  <c:v>3.7</c:v>
                </c:pt>
                <c:pt idx="250">
                  <c:v>3.7</c:v>
                </c:pt>
                <c:pt idx="251">
                  <c:v>3.7</c:v>
                </c:pt>
                <c:pt idx="252">
                  <c:v>3.7</c:v>
                </c:pt>
                <c:pt idx="253">
                  <c:v>3.8</c:v>
                </c:pt>
                <c:pt idx="254">
                  <c:v>3.8</c:v>
                </c:pt>
                <c:pt idx="255">
                  <c:v>3.8</c:v>
                </c:pt>
                <c:pt idx="256">
                  <c:v>3.8</c:v>
                </c:pt>
                <c:pt idx="257">
                  <c:v>3.8</c:v>
                </c:pt>
                <c:pt idx="258">
                  <c:v>3.8</c:v>
                </c:pt>
                <c:pt idx="259">
                  <c:v>3.8</c:v>
                </c:pt>
                <c:pt idx="260">
                  <c:v>3.8</c:v>
                </c:pt>
                <c:pt idx="261">
                  <c:v>3.8</c:v>
                </c:pt>
                <c:pt idx="262">
                  <c:v>3.8</c:v>
                </c:pt>
                <c:pt idx="263">
                  <c:v>3.8</c:v>
                </c:pt>
                <c:pt idx="264">
                  <c:v>3.8</c:v>
                </c:pt>
                <c:pt idx="265">
                  <c:v>3.9</c:v>
                </c:pt>
                <c:pt idx="266">
                  <c:v>3.9</c:v>
                </c:pt>
                <c:pt idx="267">
                  <c:v>3.9</c:v>
                </c:pt>
                <c:pt idx="268">
                  <c:v>3.8</c:v>
                </c:pt>
                <c:pt idx="269">
                  <c:v>3.8</c:v>
                </c:pt>
                <c:pt idx="270">
                  <c:v>3.8</c:v>
                </c:pt>
                <c:pt idx="271">
                  <c:v>3.8</c:v>
                </c:pt>
                <c:pt idx="272">
                  <c:v>3.8</c:v>
                </c:pt>
                <c:pt idx="273">
                  <c:v>3.8</c:v>
                </c:pt>
                <c:pt idx="274">
                  <c:v>3.8</c:v>
                </c:pt>
                <c:pt idx="275">
                  <c:v>3.8</c:v>
                </c:pt>
                <c:pt idx="276">
                  <c:v>3.8</c:v>
                </c:pt>
                <c:pt idx="277">
                  <c:v>3.8</c:v>
                </c:pt>
                <c:pt idx="278">
                  <c:v>3.8</c:v>
                </c:pt>
                <c:pt idx="279">
                  <c:v>3.8</c:v>
                </c:pt>
                <c:pt idx="280">
                  <c:v>3.7</c:v>
                </c:pt>
                <c:pt idx="281">
                  <c:v>3.7</c:v>
                </c:pt>
                <c:pt idx="282">
                  <c:v>3.7</c:v>
                </c:pt>
                <c:pt idx="283">
                  <c:v>3.7</c:v>
                </c:pt>
                <c:pt idx="284">
                  <c:v>3.7</c:v>
                </c:pt>
                <c:pt idx="285">
                  <c:v>3.6</c:v>
                </c:pt>
                <c:pt idx="286">
                  <c:v>3.6</c:v>
                </c:pt>
                <c:pt idx="287">
                  <c:v>3.6</c:v>
                </c:pt>
                <c:pt idx="288">
                  <c:v>3.6</c:v>
                </c:pt>
                <c:pt idx="289">
                  <c:v>3.5</c:v>
                </c:pt>
                <c:pt idx="290">
                  <c:v>3.5</c:v>
                </c:pt>
                <c:pt idx="291">
                  <c:v>3.5</c:v>
                </c:pt>
                <c:pt idx="292">
                  <c:v>3.5</c:v>
                </c:pt>
                <c:pt idx="293">
                  <c:v>3.4</c:v>
                </c:pt>
                <c:pt idx="294">
                  <c:v>3.4</c:v>
                </c:pt>
                <c:pt idx="295">
                  <c:v>3.4</c:v>
                </c:pt>
                <c:pt idx="296">
                  <c:v>3.3</c:v>
                </c:pt>
                <c:pt idx="297">
                  <c:v>3.3</c:v>
                </c:pt>
                <c:pt idx="298">
                  <c:v>3.2</c:v>
                </c:pt>
                <c:pt idx="299">
                  <c:v>3.2</c:v>
                </c:pt>
                <c:pt idx="300">
                  <c:v>3.2</c:v>
                </c:pt>
                <c:pt idx="301">
                  <c:v>3.1</c:v>
                </c:pt>
                <c:pt idx="302">
                  <c:v>3.1</c:v>
                </c:pt>
                <c:pt idx="303">
                  <c:v>3</c:v>
                </c:pt>
                <c:pt idx="304">
                  <c:v>3</c:v>
                </c:pt>
                <c:pt idx="305">
                  <c:v>3</c:v>
                </c:pt>
                <c:pt idx="306">
                  <c:v>2.9</c:v>
                </c:pt>
                <c:pt idx="307">
                  <c:v>2.9</c:v>
                </c:pt>
                <c:pt idx="308">
                  <c:v>2.8</c:v>
                </c:pt>
                <c:pt idx="309">
                  <c:v>2.8</c:v>
                </c:pt>
                <c:pt idx="310">
                  <c:v>2.7</c:v>
                </c:pt>
                <c:pt idx="311">
                  <c:v>-0.7</c:v>
                </c:pt>
                <c:pt idx="312">
                  <c:v>2.6</c:v>
                </c:pt>
                <c:pt idx="313">
                  <c:v>2.6</c:v>
                </c:pt>
                <c:pt idx="314">
                  <c:v>-0.9</c:v>
                </c:pt>
                <c:pt idx="315">
                  <c:v>-1</c:v>
                </c:pt>
                <c:pt idx="316">
                  <c:v>-1</c:v>
                </c:pt>
                <c:pt idx="317">
                  <c:v>-1.1000000000000001</c:v>
                </c:pt>
                <c:pt idx="318">
                  <c:v>-1.1000000000000001</c:v>
                </c:pt>
                <c:pt idx="319">
                  <c:v>-1.2</c:v>
                </c:pt>
                <c:pt idx="320">
                  <c:v>-1.3</c:v>
                </c:pt>
                <c:pt idx="321">
                  <c:v>-1.3</c:v>
                </c:pt>
                <c:pt idx="322">
                  <c:v>-1.4</c:v>
                </c:pt>
                <c:pt idx="323">
                  <c:v>-1.5</c:v>
                </c:pt>
                <c:pt idx="324">
                  <c:v>-1.6</c:v>
                </c:pt>
                <c:pt idx="325">
                  <c:v>-1.8</c:v>
                </c:pt>
                <c:pt idx="326">
                  <c:v>-1.9</c:v>
                </c:pt>
                <c:pt idx="327">
                  <c:v>-2</c:v>
                </c:pt>
                <c:pt idx="328">
                  <c:v>-2.1</c:v>
                </c:pt>
                <c:pt idx="329">
                  <c:v>-2.2000000000000002</c:v>
                </c:pt>
                <c:pt idx="330">
                  <c:v>-2.2999999999999998</c:v>
                </c:pt>
                <c:pt idx="331">
                  <c:v>-2.4</c:v>
                </c:pt>
                <c:pt idx="332">
                  <c:v>-2.5</c:v>
                </c:pt>
                <c:pt idx="333">
                  <c:v>-2.6</c:v>
                </c:pt>
                <c:pt idx="334">
                  <c:v>-2.7</c:v>
                </c:pt>
                <c:pt idx="335">
                  <c:v>-2.8</c:v>
                </c:pt>
                <c:pt idx="336">
                  <c:v>-2.9</c:v>
                </c:pt>
                <c:pt idx="337">
                  <c:v>-2.9</c:v>
                </c:pt>
                <c:pt idx="338">
                  <c:v>-3</c:v>
                </c:pt>
                <c:pt idx="339">
                  <c:v>-3.1</c:v>
                </c:pt>
                <c:pt idx="340">
                  <c:v>-3.1</c:v>
                </c:pt>
                <c:pt idx="341">
                  <c:v>-3.2</c:v>
                </c:pt>
                <c:pt idx="342">
                  <c:v>-3.3</c:v>
                </c:pt>
                <c:pt idx="343">
                  <c:v>-3.3</c:v>
                </c:pt>
                <c:pt idx="344">
                  <c:v>-3.4</c:v>
                </c:pt>
                <c:pt idx="345">
                  <c:v>-3.4</c:v>
                </c:pt>
                <c:pt idx="346">
                  <c:v>-3.5</c:v>
                </c:pt>
                <c:pt idx="347">
                  <c:v>-3.5</c:v>
                </c:pt>
                <c:pt idx="348">
                  <c:v>-3.5</c:v>
                </c:pt>
                <c:pt idx="349">
                  <c:v>-3.5</c:v>
                </c:pt>
                <c:pt idx="350">
                  <c:v>-1.4</c:v>
                </c:pt>
                <c:pt idx="351">
                  <c:v>-1.4</c:v>
                </c:pt>
                <c:pt idx="352">
                  <c:v>-1.4</c:v>
                </c:pt>
                <c:pt idx="353">
                  <c:v>-1.4</c:v>
                </c:pt>
                <c:pt idx="354">
                  <c:v>-1.4</c:v>
                </c:pt>
                <c:pt idx="355">
                  <c:v>-1.4</c:v>
                </c:pt>
                <c:pt idx="356">
                  <c:v>-1.4</c:v>
                </c:pt>
                <c:pt idx="357">
                  <c:v>-1.4</c:v>
                </c:pt>
                <c:pt idx="358">
                  <c:v>-1.4</c:v>
                </c:pt>
                <c:pt idx="359">
                  <c:v>-1.4</c:v>
                </c:pt>
                <c:pt idx="360">
                  <c:v>-1.4</c:v>
                </c:pt>
                <c:pt idx="361">
                  <c:v>-1.4</c:v>
                </c:pt>
                <c:pt idx="362">
                  <c:v>-1.4</c:v>
                </c:pt>
                <c:pt idx="363">
                  <c:v>-1.3</c:v>
                </c:pt>
              </c:numCache>
            </c:numRef>
          </c:yVal>
          <c:smooth val="0"/>
          <c:extLst>
            <c:ext xmlns:c16="http://schemas.microsoft.com/office/drawing/2014/chart" uri="{C3380CC4-5D6E-409C-BE32-E72D297353CC}">
              <c16:uniqueId val="{00000000-4CC6-4E37-AAD7-3056A4426C80}"/>
            </c:ext>
          </c:extLst>
        </c:ser>
        <c:dLbls>
          <c:showLegendKey val="0"/>
          <c:showVal val="0"/>
          <c:showCatName val="0"/>
          <c:showSerName val="0"/>
          <c:showPercent val="0"/>
          <c:showBubbleSize val="0"/>
        </c:dLbls>
        <c:axId val="172357504"/>
        <c:axId val="172359040"/>
      </c:scatterChart>
      <c:valAx>
        <c:axId val="172357504"/>
        <c:scaling>
          <c:orientation val="minMax"/>
          <c:max val="42370"/>
          <c:min val="42005"/>
        </c:scaling>
        <c:delete val="0"/>
        <c:axPos val="b"/>
        <c:numFmt formatCode="m/d/yyyy" sourceLinked="1"/>
        <c:majorTickMark val="none"/>
        <c:minorTickMark val="none"/>
        <c:tickLblPos val="nextTo"/>
        <c:crossAx val="172359040"/>
        <c:crosses val="autoZero"/>
        <c:crossBetween val="midCat"/>
      </c:valAx>
      <c:valAx>
        <c:axId val="172359040"/>
        <c:scaling>
          <c:orientation val="minMax"/>
          <c:min val="-5"/>
        </c:scaling>
        <c:delete val="0"/>
        <c:axPos val="l"/>
        <c:majorGridlines/>
        <c:numFmt formatCode="General" sourceLinked="1"/>
        <c:majorTickMark val="none"/>
        <c:minorTickMark val="none"/>
        <c:tickLblPos val="nextTo"/>
        <c:crossAx val="172357504"/>
        <c:crosses val="autoZero"/>
        <c:crossBetween val="midCat"/>
      </c:valAx>
    </c:plotArea>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400"/>
              <a:t>DOU</a:t>
            </a:r>
            <a:r>
              <a:rPr lang="en-AU" sz="1400" baseline="0"/>
              <a:t> 2015 X (North) Daily Mean Difference (Def - QD)</a:t>
            </a:r>
            <a:endParaRPr lang="en-AU" sz="1400"/>
          </a:p>
        </c:rich>
      </c:tx>
      <c:overlay val="0"/>
    </c:title>
    <c:autoTitleDeleted val="0"/>
    <c:plotArea>
      <c:layout/>
      <c:scatterChart>
        <c:scatterStyle val="lineMarker"/>
        <c:varyColors val="0"/>
        <c:ser>
          <c:idx val="0"/>
          <c:order val="0"/>
          <c:spPr>
            <a:ln w="28575">
              <a:noFill/>
            </a:ln>
          </c:spPr>
          <c:xVal>
            <c:numRef>
              <c:f>douDAILY!$C$2:$C$361</c:f>
              <c:numCache>
                <c:formatCode>m/d/yyyy</c:formatCode>
                <c:ptCount val="360"/>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42072</c:v>
                </c:pt>
                <c:pt idx="66">
                  <c:v>42073</c:v>
                </c:pt>
                <c:pt idx="67">
                  <c:v>42074</c:v>
                </c:pt>
                <c:pt idx="68">
                  <c:v>42075</c:v>
                </c:pt>
                <c:pt idx="69">
                  <c:v>42076</c:v>
                </c:pt>
                <c:pt idx="70">
                  <c:v>42077</c:v>
                </c:pt>
                <c:pt idx="71">
                  <c:v>42078</c:v>
                </c:pt>
                <c:pt idx="72">
                  <c:v>42079</c:v>
                </c:pt>
                <c:pt idx="73">
                  <c:v>42080</c:v>
                </c:pt>
                <c:pt idx="74">
                  <c:v>42081</c:v>
                </c:pt>
                <c:pt idx="75">
                  <c:v>42082</c:v>
                </c:pt>
                <c:pt idx="76">
                  <c:v>42083</c:v>
                </c:pt>
                <c:pt idx="77">
                  <c:v>42084</c:v>
                </c:pt>
                <c:pt idx="78">
                  <c:v>42085</c:v>
                </c:pt>
                <c:pt idx="79">
                  <c:v>42086</c:v>
                </c:pt>
                <c:pt idx="80">
                  <c:v>42087</c:v>
                </c:pt>
                <c:pt idx="81">
                  <c:v>42088</c:v>
                </c:pt>
                <c:pt idx="82">
                  <c:v>42089</c:v>
                </c:pt>
                <c:pt idx="83">
                  <c:v>42090</c:v>
                </c:pt>
                <c:pt idx="84">
                  <c:v>42091</c:v>
                </c:pt>
                <c:pt idx="85">
                  <c:v>42092</c:v>
                </c:pt>
                <c:pt idx="86">
                  <c:v>42095</c:v>
                </c:pt>
                <c:pt idx="87">
                  <c:v>42096</c:v>
                </c:pt>
                <c:pt idx="88">
                  <c:v>42097</c:v>
                </c:pt>
                <c:pt idx="89">
                  <c:v>42098</c:v>
                </c:pt>
                <c:pt idx="90">
                  <c:v>42099</c:v>
                </c:pt>
                <c:pt idx="91">
                  <c:v>42100</c:v>
                </c:pt>
                <c:pt idx="92">
                  <c:v>42101</c:v>
                </c:pt>
                <c:pt idx="93">
                  <c:v>42102</c:v>
                </c:pt>
                <c:pt idx="94">
                  <c:v>42103</c:v>
                </c:pt>
                <c:pt idx="95">
                  <c:v>42104</c:v>
                </c:pt>
                <c:pt idx="96">
                  <c:v>42105</c:v>
                </c:pt>
                <c:pt idx="97">
                  <c:v>42106</c:v>
                </c:pt>
                <c:pt idx="98">
                  <c:v>42107</c:v>
                </c:pt>
                <c:pt idx="99">
                  <c:v>42108</c:v>
                </c:pt>
                <c:pt idx="100">
                  <c:v>42109</c:v>
                </c:pt>
                <c:pt idx="101">
                  <c:v>42110</c:v>
                </c:pt>
                <c:pt idx="102">
                  <c:v>42111</c:v>
                </c:pt>
                <c:pt idx="103">
                  <c:v>42112</c:v>
                </c:pt>
                <c:pt idx="104">
                  <c:v>42113</c:v>
                </c:pt>
                <c:pt idx="105">
                  <c:v>42114</c:v>
                </c:pt>
                <c:pt idx="106">
                  <c:v>42115</c:v>
                </c:pt>
                <c:pt idx="107">
                  <c:v>42116</c:v>
                </c:pt>
                <c:pt idx="108">
                  <c:v>42117</c:v>
                </c:pt>
                <c:pt idx="109">
                  <c:v>42118</c:v>
                </c:pt>
                <c:pt idx="110">
                  <c:v>42119</c:v>
                </c:pt>
                <c:pt idx="111">
                  <c:v>42120</c:v>
                </c:pt>
                <c:pt idx="112">
                  <c:v>42121</c:v>
                </c:pt>
                <c:pt idx="113">
                  <c:v>42122</c:v>
                </c:pt>
                <c:pt idx="114">
                  <c:v>42123</c:v>
                </c:pt>
                <c:pt idx="115">
                  <c:v>42124</c:v>
                </c:pt>
                <c:pt idx="116">
                  <c:v>42125</c:v>
                </c:pt>
                <c:pt idx="117">
                  <c:v>42126</c:v>
                </c:pt>
                <c:pt idx="118">
                  <c:v>42127</c:v>
                </c:pt>
                <c:pt idx="119">
                  <c:v>42128</c:v>
                </c:pt>
                <c:pt idx="120">
                  <c:v>42129</c:v>
                </c:pt>
                <c:pt idx="121">
                  <c:v>42130</c:v>
                </c:pt>
                <c:pt idx="122">
                  <c:v>42131</c:v>
                </c:pt>
                <c:pt idx="123">
                  <c:v>42132</c:v>
                </c:pt>
                <c:pt idx="124">
                  <c:v>42133</c:v>
                </c:pt>
                <c:pt idx="125">
                  <c:v>42134</c:v>
                </c:pt>
                <c:pt idx="126">
                  <c:v>42135</c:v>
                </c:pt>
                <c:pt idx="127">
                  <c:v>42136</c:v>
                </c:pt>
                <c:pt idx="128">
                  <c:v>42137</c:v>
                </c:pt>
                <c:pt idx="129">
                  <c:v>42138</c:v>
                </c:pt>
                <c:pt idx="130">
                  <c:v>42139</c:v>
                </c:pt>
                <c:pt idx="131">
                  <c:v>42140</c:v>
                </c:pt>
                <c:pt idx="132">
                  <c:v>42141</c:v>
                </c:pt>
                <c:pt idx="133">
                  <c:v>42142</c:v>
                </c:pt>
                <c:pt idx="134">
                  <c:v>42143</c:v>
                </c:pt>
                <c:pt idx="135">
                  <c:v>42144</c:v>
                </c:pt>
                <c:pt idx="136">
                  <c:v>42145</c:v>
                </c:pt>
                <c:pt idx="137">
                  <c:v>42146</c:v>
                </c:pt>
                <c:pt idx="138">
                  <c:v>42147</c:v>
                </c:pt>
                <c:pt idx="139">
                  <c:v>42148</c:v>
                </c:pt>
                <c:pt idx="140">
                  <c:v>42149</c:v>
                </c:pt>
                <c:pt idx="141">
                  <c:v>42150</c:v>
                </c:pt>
                <c:pt idx="142">
                  <c:v>42151</c:v>
                </c:pt>
                <c:pt idx="143">
                  <c:v>42152</c:v>
                </c:pt>
                <c:pt idx="144">
                  <c:v>42153</c:v>
                </c:pt>
                <c:pt idx="145">
                  <c:v>42154</c:v>
                </c:pt>
                <c:pt idx="146">
                  <c:v>42156</c:v>
                </c:pt>
                <c:pt idx="147">
                  <c:v>42157</c:v>
                </c:pt>
                <c:pt idx="148">
                  <c:v>42158</c:v>
                </c:pt>
                <c:pt idx="149">
                  <c:v>42159</c:v>
                </c:pt>
                <c:pt idx="150">
                  <c:v>42160</c:v>
                </c:pt>
                <c:pt idx="151">
                  <c:v>42161</c:v>
                </c:pt>
                <c:pt idx="152">
                  <c:v>42162</c:v>
                </c:pt>
                <c:pt idx="153">
                  <c:v>42163</c:v>
                </c:pt>
                <c:pt idx="154">
                  <c:v>42164</c:v>
                </c:pt>
                <c:pt idx="155">
                  <c:v>42165</c:v>
                </c:pt>
                <c:pt idx="156">
                  <c:v>42166</c:v>
                </c:pt>
                <c:pt idx="157">
                  <c:v>42167</c:v>
                </c:pt>
                <c:pt idx="158">
                  <c:v>42168</c:v>
                </c:pt>
                <c:pt idx="159">
                  <c:v>42169</c:v>
                </c:pt>
                <c:pt idx="160">
                  <c:v>42170</c:v>
                </c:pt>
                <c:pt idx="161">
                  <c:v>42171</c:v>
                </c:pt>
                <c:pt idx="162">
                  <c:v>42172</c:v>
                </c:pt>
                <c:pt idx="163">
                  <c:v>42173</c:v>
                </c:pt>
                <c:pt idx="164">
                  <c:v>42174</c:v>
                </c:pt>
                <c:pt idx="165">
                  <c:v>42175</c:v>
                </c:pt>
                <c:pt idx="166">
                  <c:v>42176</c:v>
                </c:pt>
                <c:pt idx="167">
                  <c:v>42177</c:v>
                </c:pt>
                <c:pt idx="168">
                  <c:v>42178</c:v>
                </c:pt>
                <c:pt idx="169">
                  <c:v>42179</c:v>
                </c:pt>
                <c:pt idx="170">
                  <c:v>42180</c:v>
                </c:pt>
                <c:pt idx="171">
                  <c:v>42181</c:v>
                </c:pt>
                <c:pt idx="172">
                  <c:v>42182</c:v>
                </c:pt>
                <c:pt idx="173">
                  <c:v>42183</c:v>
                </c:pt>
                <c:pt idx="174">
                  <c:v>42184</c:v>
                </c:pt>
                <c:pt idx="175">
                  <c:v>42185</c:v>
                </c:pt>
                <c:pt idx="176">
                  <c:v>42186</c:v>
                </c:pt>
                <c:pt idx="177">
                  <c:v>42187</c:v>
                </c:pt>
                <c:pt idx="178">
                  <c:v>42188</c:v>
                </c:pt>
                <c:pt idx="179">
                  <c:v>42189</c:v>
                </c:pt>
                <c:pt idx="180">
                  <c:v>42190</c:v>
                </c:pt>
                <c:pt idx="181">
                  <c:v>42191</c:v>
                </c:pt>
                <c:pt idx="182">
                  <c:v>42192</c:v>
                </c:pt>
                <c:pt idx="183">
                  <c:v>42193</c:v>
                </c:pt>
                <c:pt idx="184">
                  <c:v>42194</c:v>
                </c:pt>
                <c:pt idx="185">
                  <c:v>42195</c:v>
                </c:pt>
                <c:pt idx="186">
                  <c:v>42196</c:v>
                </c:pt>
                <c:pt idx="187">
                  <c:v>42197</c:v>
                </c:pt>
                <c:pt idx="188">
                  <c:v>42198</c:v>
                </c:pt>
                <c:pt idx="189">
                  <c:v>42199</c:v>
                </c:pt>
                <c:pt idx="190">
                  <c:v>42200</c:v>
                </c:pt>
                <c:pt idx="191">
                  <c:v>42201</c:v>
                </c:pt>
                <c:pt idx="192">
                  <c:v>42202</c:v>
                </c:pt>
                <c:pt idx="193">
                  <c:v>42203</c:v>
                </c:pt>
                <c:pt idx="194">
                  <c:v>42204</c:v>
                </c:pt>
                <c:pt idx="195">
                  <c:v>42205</c:v>
                </c:pt>
                <c:pt idx="196">
                  <c:v>42206</c:v>
                </c:pt>
                <c:pt idx="197">
                  <c:v>42207</c:v>
                </c:pt>
                <c:pt idx="198">
                  <c:v>42208</c:v>
                </c:pt>
                <c:pt idx="199">
                  <c:v>42209</c:v>
                </c:pt>
                <c:pt idx="200">
                  <c:v>42210</c:v>
                </c:pt>
                <c:pt idx="201">
                  <c:v>42211</c:v>
                </c:pt>
                <c:pt idx="202">
                  <c:v>42212</c:v>
                </c:pt>
                <c:pt idx="203">
                  <c:v>42213</c:v>
                </c:pt>
                <c:pt idx="204">
                  <c:v>42214</c:v>
                </c:pt>
                <c:pt idx="205">
                  <c:v>42215</c:v>
                </c:pt>
                <c:pt idx="206">
                  <c:v>42216</c:v>
                </c:pt>
                <c:pt idx="207">
                  <c:v>42217</c:v>
                </c:pt>
                <c:pt idx="208">
                  <c:v>42218</c:v>
                </c:pt>
                <c:pt idx="209">
                  <c:v>42219</c:v>
                </c:pt>
                <c:pt idx="210">
                  <c:v>42220</c:v>
                </c:pt>
                <c:pt idx="211">
                  <c:v>42221</c:v>
                </c:pt>
                <c:pt idx="212">
                  <c:v>42222</c:v>
                </c:pt>
                <c:pt idx="213">
                  <c:v>42223</c:v>
                </c:pt>
                <c:pt idx="214">
                  <c:v>42224</c:v>
                </c:pt>
                <c:pt idx="215">
                  <c:v>42225</c:v>
                </c:pt>
                <c:pt idx="216">
                  <c:v>42226</c:v>
                </c:pt>
                <c:pt idx="217">
                  <c:v>42227</c:v>
                </c:pt>
                <c:pt idx="218">
                  <c:v>42228</c:v>
                </c:pt>
                <c:pt idx="219">
                  <c:v>42229</c:v>
                </c:pt>
                <c:pt idx="220">
                  <c:v>42230</c:v>
                </c:pt>
                <c:pt idx="221">
                  <c:v>42231</c:v>
                </c:pt>
                <c:pt idx="222">
                  <c:v>42232</c:v>
                </c:pt>
                <c:pt idx="223">
                  <c:v>42233</c:v>
                </c:pt>
                <c:pt idx="224">
                  <c:v>42234</c:v>
                </c:pt>
                <c:pt idx="225">
                  <c:v>42235</c:v>
                </c:pt>
                <c:pt idx="226">
                  <c:v>42236</c:v>
                </c:pt>
                <c:pt idx="227">
                  <c:v>42237</c:v>
                </c:pt>
                <c:pt idx="228">
                  <c:v>42238</c:v>
                </c:pt>
                <c:pt idx="229">
                  <c:v>42239</c:v>
                </c:pt>
                <c:pt idx="230">
                  <c:v>42240</c:v>
                </c:pt>
                <c:pt idx="231">
                  <c:v>42241</c:v>
                </c:pt>
                <c:pt idx="232">
                  <c:v>42242</c:v>
                </c:pt>
                <c:pt idx="233">
                  <c:v>42243</c:v>
                </c:pt>
                <c:pt idx="234">
                  <c:v>42244</c:v>
                </c:pt>
                <c:pt idx="235">
                  <c:v>42245</c:v>
                </c:pt>
                <c:pt idx="236">
                  <c:v>42246</c:v>
                </c:pt>
                <c:pt idx="237">
                  <c:v>42247</c:v>
                </c:pt>
                <c:pt idx="238">
                  <c:v>42248</c:v>
                </c:pt>
                <c:pt idx="239">
                  <c:v>42249</c:v>
                </c:pt>
                <c:pt idx="240">
                  <c:v>42250</c:v>
                </c:pt>
                <c:pt idx="241">
                  <c:v>42251</c:v>
                </c:pt>
                <c:pt idx="242">
                  <c:v>42252</c:v>
                </c:pt>
                <c:pt idx="243">
                  <c:v>42253</c:v>
                </c:pt>
                <c:pt idx="244">
                  <c:v>42254</c:v>
                </c:pt>
                <c:pt idx="245">
                  <c:v>42255</c:v>
                </c:pt>
                <c:pt idx="246">
                  <c:v>42256</c:v>
                </c:pt>
                <c:pt idx="247">
                  <c:v>42257</c:v>
                </c:pt>
                <c:pt idx="248">
                  <c:v>42258</c:v>
                </c:pt>
                <c:pt idx="249">
                  <c:v>42259</c:v>
                </c:pt>
                <c:pt idx="250">
                  <c:v>42260</c:v>
                </c:pt>
                <c:pt idx="251">
                  <c:v>42261</c:v>
                </c:pt>
                <c:pt idx="252">
                  <c:v>42262</c:v>
                </c:pt>
                <c:pt idx="253">
                  <c:v>42263</c:v>
                </c:pt>
                <c:pt idx="254">
                  <c:v>42264</c:v>
                </c:pt>
                <c:pt idx="255">
                  <c:v>42265</c:v>
                </c:pt>
                <c:pt idx="256">
                  <c:v>42266</c:v>
                </c:pt>
                <c:pt idx="257">
                  <c:v>42267</c:v>
                </c:pt>
                <c:pt idx="258">
                  <c:v>42268</c:v>
                </c:pt>
                <c:pt idx="259">
                  <c:v>42269</c:v>
                </c:pt>
                <c:pt idx="260">
                  <c:v>42270</c:v>
                </c:pt>
                <c:pt idx="261">
                  <c:v>42271</c:v>
                </c:pt>
                <c:pt idx="262">
                  <c:v>42272</c:v>
                </c:pt>
                <c:pt idx="263">
                  <c:v>42273</c:v>
                </c:pt>
                <c:pt idx="264">
                  <c:v>42274</c:v>
                </c:pt>
                <c:pt idx="265">
                  <c:v>42275</c:v>
                </c:pt>
                <c:pt idx="266">
                  <c:v>42276</c:v>
                </c:pt>
                <c:pt idx="267">
                  <c:v>42277</c:v>
                </c:pt>
                <c:pt idx="268">
                  <c:v>42278</c:v>
                </c:pt>
                <c:pt idx="269">
                  <c:v>42279</c:v>
                </c:pt>
                <c:pt idx="270">
                  <c:v>42280</c:v>
                </c:pt>
                <c:pt idx="271">
                  <c:v>42281</c:v>
                </c:pt>
                <c:pt idx="272">
                  <c:v>42282</c:v>
                </c:pt>
                <c:pt idx="273">
                  <c:v>42283</c:v>
                </c:pt>
                <c:pt idx="274">
                  <c:v>42284</c:v>
                </c:pt>
                <c:pt idx="275">
                  <c:v>42285</c:v>
                </c:pt>
                <c:pt idx="276">
                  <c:v>42286</c:v>
                </c:pt>
                <c:pt idx="277">
                  <c:v>42287</c:v>
                </c:pt>
                <c:pt idx="278">
                  <c:v>42288</c:v>
                </c:pt>
                <c:pt idx="279">
                  <c:v>42289</c:v>
                </c:pt>
                <c:pt idx="280">
                  <c:v>42290</c:v>
                </c:pt>
                <c:pt idx="281">
                  <c:v>42291</c:v>
                </c:pt>
                <c:pt idx="282">
                  <c:v>42292</c:v>
                </c:pt>
                <c:pt idx="283">
                  <c:v>42293</c:v>
                </c:pt>
                <c:pt idx="284">
                  <c:v>42294</c:v>
                </c:pt>
                <c:pt idx="285">
                  <c:v>42295</c:v>
                </c:pt>
                <c:pt idx="286">
                  <c:v>42296</c:v>
                </c:pt>
                <c:pt idx="287">
                  <c:v>42297</c:v>
                </c:pt>
                <c:pt idx="288">
                  <c:v>42298</c:v>
                </c:pt>
                <c:pt idx="289">
                  <c:v>42299</c:v>
                </c:pt>
                <c:pt idx="290">
                  <c:v>42300</c:v>
                </c:pt>
                <c:pt idx="291">
                  <c:v>42301</c:v>
                </c:pt>
                <c:pt idx="292">
                  <c:v>42302</c:v>
                </c:pt>
                <c:pt idx="293">
                  <c:v>42303</c:v>
                </c:pt>
                <c:pt idx="294">
                  <c:v>42304</c:v>
                </c:pt>
                <c:pt idx="295">
                  <c:v>42305</c:v>
                </c:pt>
                <c:pt idx="296">
                  <c:v>42306</c:v>
                </c:pt>
                <c:pt idx="297">
                  <c:v>42307</c:v>
                </c:pt>
                <c:pt idx="298">
                  <c:v>42308</c:v>
                </c:pt>
                <c:pt idx="299">
                  <c:v>42309</c:v>
                </c:pt>
                <c:pt idx="300">
                  <c:v>42310</c:v>
                </c:pt>
                <c:pt idx="301">
                  <c:v>42311</c:v>
                </c:pt>
                <c:pt idx="302">
                  <c:v>42312</c:v>
                </c:pt>
                <c:pt idx="303">
                  <c:v>42313</c:v>
                </c:pt>
                <c:pt idx="304">
                  <c:v>42314</c:v>
                </c:pt>
                <c:pt idx="305">
                  <c:v>42315</c:v>
                </c:pt>
                <c:pt idx="306">
                  <c:v>42316</c:v>
                </c:pt>
                <c:pt idx="307">
                  <c:v>42317</c:v>
                </c:pt>
                <c:pt idx="308">
                  <c:v>42318</c:v>
                </c:pt>
                <c:pt idx="309">
                  <c:v>42319</c:v>
                </c:pt>
                <c:pt idx="310">
                  <c:v>42320</c:v>
                </c:pt>
                <c:pt idx="311">
                  <c:v>42321</c:v>
                </c:pt>
                <c:pt idx="312">
                  <c:v>42322</c:v>
                </c:pt>
                <c:pt idx="313">
                  <c:v>42323</c:v>
                </c:pt>
                <c:pt idx="314">
                  <c:v>42324</c:v>
                </c:pt>
                <c:pt idx="315">
                  <c:v>42325</c:v>
                </c:pt>
                <c:pt idx="316">
                  <c:v>42326</c:v>
                </c:pt>
                <c:pt idx="317">
                  <c:v>42327</c:v>
                </c:pt>
                <c:pt idx="318">
                  <c:v>42328</c:v>
                </c:pt>
                <c:pt idx="319">
                  <c:v>42329</c:v>
                </c:pt>
                <c:pt idx="320">
                  <c:v>42330</c:v>
                </c:pt>
                <c:pt idx="321">
                  <c:v>42331</c:v>
                </c:pt>
                <c:pt idx="322">
                  <c:v>42332</c:v>
                </c:pt>
                <c:pt idx="323">
                  <c:v>42333</c:v>
                </c:pt>
                <c:pt idx="324">
                  <c:v>42334</c:v>
                </c:pt>
                <c:pt idx="325">
                  <c:v>42335</c:v>
                </c:pt>
                <c:pt idx="326">
                  <c:v>42336</c:v>
                </c:pt>
                <c:pt idx="327">
                  <c:v>42337</c:v>
                </c:pt>
                <c:pt idx="328">
                  <c:v>42338</c:v>
                </c:pt>
                <c:pt idx="329">
                  <c:v>42339</c:v>
                </c:pt>
                <c:pt idx="330">
                  <c:v>42340</c:v>
                </c:pt>
                <c:pt idx="331">
                  <c:v>42341</c:v>
                </c:pt>
                <c:pt idx="332">
                  <c:v>42342</c:v>
                </c:pt>
                <c:pt idx="333">
                  <c:v>42343</c:v>
                </c:pt>
                <c:pt idx="334">
                  <c:v>42344</c:v>
                </c:pt>
                <c:pt idx="335">
                  <c:v>42345</c:v>
                </c:pt>
                <c:pt idx="336">
                  <c:v>42346</c:v>
                </c:pt>
                <c:pt idx="337">
                  <c:v>42347</c:v>
                </c:pt>
                <c:pt idx="338">
                  <c:v>42348</c:v>
                </c:pt>
                <c:pt idx="339">
                  <c:v>42349</c:v>
                </c:pt>
                <c:pt idx="340">
                  <c:v>42350</c:v>
                </c:pt>
                <c:pt idx="341">
                  <c:v>42351</c:v>
                </c:pt>
                <c:pt idx="342">
                  <c:v>42352</c:v>
                </c:pt>
                <c:pt idx="343">
                  <c:v>42353</c:v>
                </c:pt>
                <c:pt idx="344">
                  <c:v>42354</c:v>
                </c:pt>
                <c:pt idx="345">
                  <c:v>42355</c:v>
                </c:pt>
                <c:pt idx="346">
                  <c:v>42356</c:v>
                </c:pt>
                <c:pt idx="347">
                  <c:v>42357</c:v>
                </c:pt>
                <c:pt idx="348">
                  <c:v>42358</c:v>
                </c:pt>
                <c:pt idx="349">
                  <c:v>42359</c:v>
                </c:pt>
                <c:pt idx="350">
                  <c:v>42360</c:v>
                </c:pt>
                <c:pt idx="351">
                  <c:v>42361</c:v>
                </c:pt>
                <c:pt idx="352">
                  <c:v>42362</c:v>
                </c:pt>
                <c:pt idx="353">
                  <c:v>42363</c:v>
                </c:pt>
                <c:pt idx="354">
                  <c:v>42364</c:v>
                </c:pt>
                <c:pt idx="355">
                  <c:v>42365</c:v>
                </c:pt>
                <c:pt idx="356">
                  <c:v>42366</c:v>
                </c:pt>
                <c:pt idx="357">
                  <c:v>42367</c:v>
                </c:pt>
                <c:pt idx="358">
                  <c:v>42368</c:v>
                </c:pt>
                <c:pt idx="359">
                  <c:v>42369</c:v>
                </c:pt>
              </c:numCache>
            </c:numRef>
          </c:xVal>
          <c:yVal>
            <c:numRef>
              <c:f>douDAILY!$G$2:$G$361</c:f>
              <c:numCache>
                <c:formatCode>General</c:formatCode>
                <c:ptCount val="360"/>
                <c:pt idx="0">
                  <c:v>8.9099999999999999E-2</c:v>
                </c:pt>
                <c:pt idx="1">
                  <c:v>9.7299999999999998E-2</c:v>
                </c:pt>
                <c:pt idx="2">
                  <c:v>0.10589999999999999</c:v>
                </c:pt>
                <c:pt idx="3">
                  <c:v>0.10879999999999999</c:v>
                </c:pt>
                <c:pt idx="4">
                  <c:v>0.1124</c:v>
                </c:pt>
                <c:pt idx="5">
                  <c:v>8.2199999999999995E-2</c:v>
                </c:pt>
                <c:pt idx="6">
                  <c:v>0.1217</c:v>
                </c:pt>
                <c:pt idx="7">
                  <c:v>0.128</c:v>
                </c:pt>
                <c:pt idx="8">
                  <c:v>0.1331</c:v>
                </c:pt>
                <c:pt idx="9">
                  <c:v>0.1346</c:v>
                </c:pt>
                <c:pt idx="10">
                  <c:v>0.14000000000000001</c:v>
                </c:pt>
                <c:pt idx="11">
                  <c:v>0.13850000000000001</c:v>
                </c:pt>
                <c:pt idx="12">
                  <c:v>0.14330000000000001</c:v>
                </c:pt>
                <c:pt idx="13">
                  <c:v>0.1449</c:v>
                </c:pt>
                <c:pt idx="14">
                  <c:v>0.15</c:v>
                </c:pt>
                <c:pt idx="15">
                  <c:v>0.14899999999999999</c:v>
                </c:pt>
                <c:pt idx="16">
                  <c:v>0.15060000000000001</c:v>
                </c:pt>
                <c:pt idx="17">
                  <c:v>0.15379999999999999</c:v>
                </c:pt>
                <c:pt idx="18">
                  <c:v>0.125</c:v>
                </c:pt>
                <c:pt idx="19">
                  <c:v>0.1101</c:v>
                </c:pt>
                <c:pt idx="20">
                  <c:v>0.1109</c:v>
                </c:pt>
                <c:pt idx="21">
                  <c:v>0.15040000000000001</c:v>
                </c:pt>
                <c:pt idx="22">
                  <c:v>0.15190000000000001</c:v>
                </c:pt>
                <c:pt idx="23">
                  <c:v>0.1515</c:v>
                </c:pt>
                <c:pt idx="24">
                  <c:v>0.15129999999999999</c:v>
                </c:pt>
                <c:pt idx="25">
                  <c:v>0.14910000000000001</c:v>
                </c:pt>
                <c:pt idx="26">
                  <c:v>0.14799999999999999</c:v>
                </c:pt>
                <c:pt idx="27">
                  <c:v>0.14549999999999999</c:v>
                </c:pt>
                <c:pt idx="28">
                  <c:v>1.0165</c:v>
                </c:pt>
                <c:pt idx="29">
                  <c:v>0.2621</c:v>
                </c:pt>
                <c:pt idx="30">
                  <c:v>0.13639999999999999</c:v>
                </c:pt>
                <c:pt idx="31">
                  <c:v>-0.1087</c:v>
                </c:pt>
                <c:pt idx="32">
                  <c:v>-0.1114</c:v>
                </c:pt>
                <c:pt idx="33">
                  <c:v>-0.11360000000000001</c:v>
                </c:pt>
                <c:pt idx="34">
                  <c:v>-0.1132</c:v>
                </c:pt>
                <c:pt idx="35">
                  <c:v>-0.1181</c:v>
                </c:pt>
                <c:pt idx="36">
                  <c:v>-0.12</c:v>
                </c:pt>
                <c:pt idx="37">
                  <c:v>-0.12670000000000001</c:v>
                </c:pt>
                <c:pt idx="38">
                  <c:v>-0.15770000000000001</c:v>
                </c:pt>
                <c:pt idx="39">
                  <c:v>-0.1552</c:v>
                </c:pt>
                <c:pt idx="40">
                  <c:v>-0.15809999999999999</c:v>
                </c:pt>
                <c:pt idx="41">
                  <c:v>-0.1288</c:v>
                </c:pt>
                <c:pt idx="42">
                  <c:v>-7.9500000000000001E-2</c:v>
                </c:pt>
                <c:pt idx="43">
                  <c:v>-6.3E-2</c:v>
                </c:pt>
                <c:pt idx="44">
                  <c:v>-6.4000000000000001E-2</c:v>
                </c:pt>
                <c:pt idx="45">
                  <c:v>-5.7700000000000001E-2</c:v>
                </c:pt>
                <c:pt idx="46">
                  <c:v>-5.3499999999999999E-2</c:v>
                </c:pt>
                <c:pt idx="47">
                  <c:v>-4.8500000000000001E-2</c:v>
                </c:pt>
                <c:pt idx="48">
                  <c:v>-4.4400000000000002E-2</c:v>
                </c:pt>
                <c:pt idx="49">
                  <c:v>-3.4299999999999997E-2</c:v>
                </c:pt>
                <c:pt idx="50">
                  <c:v>-3.1199999999999999E-2</c:v>
                </c:pt>
                <c:pt idx="51">
                  <c:v>-8.8999999999999999E-3</c:v>
                </c:pt>
                <c:pt idx="52">
                  <c:v>2.4400000000000002E-2</c:v>
                </c:pt>
                <c:pt idx="53">
                  <c:v>3.4799999999999998E-2</c:v>
                </c:pt>
                <c:pt idx="54">
                  <c:v>4.6100000000000002E-2</c:v>
                </c:pt>
                <c:pt idx="55">
                  <c:v>5.5899999999999998E-2</c:v>
                </c:pt>
                <c:pt idx="56">
                  <c:v>9.2399999999999996E-2</c:v>
                </c:pt>
                <c:pt idx="57">
                  <c:v>0.11700000000000001</c:v>
                </c:pt>
                <c:pt idx="58">
                  <c:v>0.1241</c:v>
                </c:pt>
                <c:pt idx="59">
                  <c:v>0.20699999999999999</c:v>
                </c:pt>
                <c:pt idx="60">
                  <c:v>0.29599999999999999</c:v>
                </c:pt>
                <c:pt idx="61">
                  <c:v>0.23880000000000001</c:v>
                </c:pt>
                <c:pt idx="62">
                  <c:v>0.25090000000000001</c:v>
                </c:pt>
                <c:pt idx="63">
                  <c:v>0.26379999999999998</c:v>
                </c:pt>
                <c:pt idx="64">
                  <c:v>-1.127</c:v>
                </c:pt>
                <c:pt idx="65">
                  <c:v>9.8922000000000008</c:v>
                </c:pt>
                <c:pt idx="66">
                  <c:v>2.9512</c:v>
                </c:pt>
                <c:pt idx="67">
                  <c:v>-1.5709</c:v>
                </c:pt>
                <c:pt idx="68">
                  <c:v>-3.9245000000000001</c:v>
                </c:pt>
                <c:pt idx="69">
                  <c:v>-2.1898</c:v>
                </c:pt>
                <c:pt idx="70">
                  <c:v>-7.9071999999999996</c:v>
                </c:pt>
                <c:pt idx="71">
                  <c:v>70.048500000000004</c:v>
                </c:pt>
                <c:pt idx="72">
                  <c:v>76.886200000000002</c:v>
                </c:pt>
                <c:pt idx="73">
                  <c:v>-18.8218</c:v>
                </c:pt>
                <c:pt idx="74">
                  <c:v>-32.021799999999999</c:v>
                </c:pt>
                <c:pt idx="75">
                  <c:v>-22.058700000000002</c:v>
                </c:pt>
                <c:pt idx="76">
                  <c:v>-10.537800000000001</c:v>
                </c:pt>
                <c:pt idx="77">
                  <c:v>-4.3677999999999999</c:v>
                </c:pt>
                <c:pt idx="78">
                  <c:v>-3.6253000000000002</c:v>
                </c:pt>
                <c:pt idx="79">
                  <c:v>-2.9759000000000002</c:v>
                </c:pt>
                <c:pt idx="80">
                  <c:v>-7.4398999999999997</c:v>
                </c:pt>
                <c:pt idx="81">
                  <c:v>0.42559999999999998</c:v>
                </c:pt>
                <c:pt idx="82">
                  <c:v>-5.5765000000000002</c:v>
                </c:pt>
                <c:pt idx="83">
                  <c:v>-2.0708000000000002</c:v>
                </c:pt>
                <c:pt idx="84">
                  <c:v>7.1163999999999996</c:v>
                </c:pt>
                <c:pt idx="85">
                  <c:v>-11.0604</c:v>
                </c:pt>
                <c:pt idx="86">
                  <c:v>-0.42770000000000002</c:v>
                </c:pt>
                <c:pt idx="87">
                  <c:v>-0.19850000000000001</c:v>
                </c:pt>
                <c:pt idx="88">
                  <c:v>-0.14710000000000001</c:v>
                </c:pt>
                <c:pt idx="89">
                  <c:v>-0.1143</c:v>
                </c:pt>
                <c:pt idx="90">
                  <c:v>-0.26190000000000002</c:v>
                </c:pt>
                <c:pt idx="91">
                  <c:v>-0.39279999999999998</c:v>
                </c:pt>
                <c:pt idx="92">
                  <c:v>-0.75180000000000002</c:v>
                </c:pt>
                <c:pt idx="93">
                  <c:v>-0.78720000000000001</c:v>
                </c:pt>
                <c:pt idx="94">
                  <c:v>-0.76459999999999995</c:v>
                </c:pt>
                <c:pt idx="95">
                  <c:v>0.14580000000000001</c:v>
                </c:pt>
                <c:pt idx="96">
                  <c:v>0.41670000000000001</c:v>
                </c:pt>
                <c:pt idx="97">
                  <c:v>3.15E-2</c:v>
                </c:pt>
                <c:pt idx="98">
                  <c:v>-0.19919999999999999</c:v>
                </c:pt>
                <c:pt idx="99">
                  <c:v>-0.16880000000000001</c:v>
                </c:pt>
                <c:pt idx="100">
                  <c:v>0.31990000000000002</c:v>
                </c:pt>
                <c:pt idx="101">
                  <c:v>2.3355999999999999</c:v>
                </c:pt>
                <c:pt idx="102">
                  <c:v>2.1012</c:v>
                </c:pt>
                <c:pt idx="103">
                  <c:v>2.0950000000000002</c:v>
                </c:pt>
                <c:pt idx="104">
                  <c:v>2.1044</c:v>
                </c:pt>
                <c:pt idx="105">
                  <c:v>0.88590000000000002</c:v>
                </c:pt>
                <c:pt idx="106">
                  <c:v>1.0263</c:v>
                </c:pt>
                <c:pt idx="107">
                  <c:v>2.0333000000000001</c:v>
                </c:pt>
                <c:pt idx="108">
                  <c:v>2.0015999999999998</c:v>
                </c:pt>
                <c:pt idx="109">
                  <c:v>1.9694</c:v>
                </c:pt>
                <c:pt idx="110">
                  <c:v>1.9367000000000001</c:v>
                </c:pt>
                <c:pt idx="111">
                  <c:v>1.8583000000000001</c:v>
                </c:pt>
                <c:pt idx="112">
                  <c:v>1.7514000000000001</c:v>
                </c:pt>
                <c:pt idx="113">
                  <c:v>1.7361</c:v>
                </c:pt>
                <c:pt idx="114">
                  <c:v>1.6917</c:v>
                </c:pt>
                <c:pt idx="115">
                  <c:v>1.6477999999999999</c:v>
                </c:pt>
                <c:pt idx="116">
                  <c:v>0.96220000000000006</c:v>
                </c:pt>
                <c:pt idx="117">
                  <c:v>0.89339999999999997</c:v>
                </c:pt>
                <c:pt idx="118">
                  <c:v>0.8347</c:v>
                </c:pt>
                <c:pt idx="119">
                  <c:v>0.74919999999999998</c:v>
                </c:pt>
                <c:pt idx="120">
                  <c:v>0.67249999999999999</c:v>
                </c:pt>
                <c:pt idx="121">
                  <c:v>0.27929999999999999</c:v>
                </c:pt>
                <c:pt idx="122">
                  <c:v>0.97419999999999995</c:v>
                </c:pt>
                <c:pt idx="123">
                  <c:v>0.46679999999999999</c:v>
                </c:pt>
                <c:pt idx="124">
                  <c:v>0.42109999999999997</c:v>
                </c:pt>
                <c:pt idx="125">
                  <c:v>0.3629</c:v>
                </c:pt>
                <c:pt idx="126">
                  <c:v>1.3722000000000001</c:v>
                </c:pt>
                <c:pt idx="127">
                  <c:v>2.0409999999999999</c:v>
                </c:pt>
                <c:pt idx="128">
                  <c:v>1.4678</c:v>
                </c:pt>
                <c:pt idx="129">
                  <c:v>0.1166</c:v>
                </c:pt>
                <c:pt idx="130">
                  <c:v>7.9699999999999993E-2</c:v>
                </c:pt>
                <c:pt idx="131">
                  <c:v>2.92E-2</c:v>
                </c:pt>
                <c:pt idx="132">
                  <c:v>-3.6600000000000001E-2</c:v>
                </c:pt>
                <c:pt idx="133">
                  <c:v>-6.9000000000000006E-2</c:v>
                </c:pt>
                <c:pt idx="134">
                  <c:v>-0.1215</c:v>
                </c:pt>
                <c:pt idx="135">
                  <c:v>-0.16980000000000001</c:v>
                </c:pt>
                <c:pt idx="136">
                  <c:v>-0.19570000000000001</c:v>
                </c:pt>
                <c:pt idx="137">
                  <c:v>-0.2467</c:v>
                </c:pt>
                <c:pt idx="138">
                  <c:v>-0.28570000000000001</c:v>
                </c:pt>
                <c:pt idx="139">
                  <c:v>-0.30730000000000002</c:v>
                </c:pt>
                <c:pt idx="140">
                  <c:v>-0.36259999999999998</c:v>
                </c:pt>
                <c:pt idx="141">
                  <c:v>-0.38150000000000001</c:v>
                </c:pt>
                <c:pt idx="142">
                  <c:v>5.0669000000000004</c:v>
                </c:pt>
                <c:pt idx="143">
                  <c:v>-5.9983000000000004</c:v>
                </c:pt>
                <c:pt idx="144">
                  <c:v>0.18479999999999999</c:v>
                </c:pt>
                <c:pt idx="145">
                  <c:v>-0.69979999999999998</c:v>
                </c:pt>
                <c:pt idx="146">
                  <c:v>-1.0307999999999999</c:v>
                </c:pt>
                <c:pt idx="147">
                  <c:v>-1.0398000000000001</c:v>
                </c:pt>
                <c:pt idx="148">
                  <c:v>-1.0459000000000001</c:v>
                </c:pt>
                <c:pt idx="149">
                  <c:v>-1.0546</c:v>
                </c:pt>
                <c:pt idx="150">
                  <c:v>-1.0593999999999999</c:v>
                </c:pt>
                <c:pt idx="151">
                  <c:v>-1.0620000000000001</c:v>
                </c:pt>
                <c:pt idx="152">
                  <c:v>-1.0624</c:v>
                </c:pt>
                <c:pt idx="153">
                  <c:v>-1.0615000000000001</c:v>
                </c:pt>
                <c:pt idx="154">
                  <c:v>-1.0670999999999999</c:v>
                </c:pt>
                <c:pt idx="155">
                  <c:v>-1.0647</c:v>
                </c:pt>
                <c:pt idx="156">
                  <c:v>-1.0607</c:v>
                </c:pt>
                <c:pt idx="157">
                  <c:v>-0.72440000000000004</c:v>
                </c:pt>
                <c:pt idx="158">
                  <c:v>-1.0538000000000001</c:v>
                </c:pt>
                <c:pt idx="159">
                  <c:v>-1.0450999999999999</c:v>
                </c:pt>
                <c:pt idx="160">
                  <c:v>-1.0390999999999999</c:v>
                </c:pt>
                <c:pt idx="161">
                  <c:v>-1.0297000000000001</c:v>
                </c:pt>
                <c:pt idx="162">
                  <c:v>-0.36969999999999997</c:v>
                </c:pt>
                <c:pt idx="163">
                  <c:v>-1.0102</c:v>
                </c:pt>
                <c:pt idx="164">
                  <c:v>-0.99819999999999998</c:v>
                </c:pt>
                <c:pt idx="165">
                  <c:v>-0.98560000000000003</c:v>
                </c:pt>
                <c:pt idx="166">
                  <c:v>-0.97019999999999995</c:v>
                </c:pt>
                <c:pt idx="167">
                  <c:v>-0.95830000000000004</c:v>
                </c:pt>
                <c:pt idx="168">
                  <c:v>-0.95509999999999995</c:v>
                </c:pt>
                <c:pt idx="169">
                  <c:v>-0.96330000000000005</c:v>
                </c:pt>
                <c:pt idx="170">
                  <c:v>-0.93169999999999997</c:v>
                </c:pt>
                <c:pt idx="171">
                  <c:v>-0.88529999999999998</c:v>
                </c:pt>
                <c:pt idx="172">
                  <c:v>-0.86029999999999995</c:v>
                </c:pt>
                <c:pt idx="173">
                  <c:v>-0.84030000000000005</c:v>
                </c:pt>
                <c:pt idx="174">
                  <c:v>-0.81669999999999998</c:v>
                </c:pt>
                <c:pt idx="175">
                  <c:v>-0.78990000000000005</c:v>
                </c:pt>
                <c:pt idx="176">
                  <c:v>-0.50490000000000002</c:v>
                </c:pt>
                <c:pt idx="177">
                  <c:v>-0.46129999999999999</c:v>
                </c:pt>
                <c:pt idx="178">
                  <c:v>-0.43919999999999998</c:v>
                </c:pt>
                <c:pt idx="179">
                  <c:v>-0.41599999999999998</c:v>
                </c:pt>
                <c:pt idx="180">
                  <c:v>-0.39379999999999998</c:v>
                </c:pt>
                <c:pt idx="181">
                  <c:v>-0.34470000000000001</c:v>
                </c:pt>
                <c:pt idx="182">
                  <c:v>-0.30819999999999997</c:v>
                </c:pt>
                <c:pt idx="183">
                  <c:v>-0.28689999999999999</c:v>
                </c:pt>
                <c:pt idx="184">
                  <c:v>-0.26750000000000002</c:v>
                </c:pt>
                <c:pt idx="185">
                  <c:v>-0.2477</c:v>
                </c:pt>
                <c:pt idx="186">
                  <c:v>-0.189</c:v>
                </c:pt>
                <c:pt idx="187">
                  <c:v>-0.16370000000000001</c:v>
                </c:pt>
                <c:pt idx="188">
                  <c:v>-0.14499999999999999</c:v>
                </c:pt>
                <c:pt idx="189">
                  <c:v>-0.125</c:v>
                </c:pt>
                <c:pt idx="190">
                  <c:v>-9.6199999999999994E-2</c:v>
                </c:pt>
                <c:pt idx="191">
                  <c:v>-5.1299999999999998E-2</c:v>
                </c:pt>
                <c:pt idx="192">
                  <c:v>-3.3700000000000001E-2</c:v>
                </c:pt>
                <c:pt idx="193">
                  <c:v>-1.3899999999999999E-2</c:v>
                </c:pt>
                <c:pt idx="194">
                  <c:v>5.0000000000000001E-4</c:v>
                </c:pt>
                <c:pt idx="195">
                  <c:v>5.0700000000000002E-2</c:v>
                </c:pt>
                <c:pt idx="196">
                  <c:v>7.5499999999999998E-2</c:v>
                </c:pt>
                <c:pt idx="197">
                  <c:v>9.1800000000000007E-2</c:v>
                </c:pt>
                <c:pt idx="198">
                  <c:v>0.1075</c:v>
                </c:pt>
                <c:pt idx="199">
                  <c:v>0.13539999999999999</c:v>
                </c:pt>
                <c:pt idx="200">
                  <c:v>0.17749999999999999</c:v>
                </c:pt>
                <c:pt idx="201">
                  <c:v>0.1915</c:v>
                </c:pt>
                <c:pt idx="202">
                  <c:v>0.20480000000000001</c:v>
                </c:pt>
                <c:pt idx="203">
                  <c:v>0.22209999999999999</c:v>
                </c:pt>
                <c:pt idx="204">
                  <c:v>0.2732</c:v>
                </c:pt>
                <c:pt idx="205">
                  <c:v>0.28720000000000001</c:v>
                </c:pt>
                <c:pt idx="206">
                  <c:v>0.2974</c:v>
                </c:pt>
                <c:pt idx="207">
                  <c:v>-5.6425000000000001</c:v>
                </c:pt>
                <c:pt idx="208">
                  <c:v>-5.6467000000000001</c:v>
                </c:pt>
                <c:pt idx="209">
                  <c:v>-5.6588000000000003</c:v>
                </c:pt>
                <c:pt idx="210">
                  <c:v>-5.6759000000000004</c:v>
                </c:pt>
                <c:pt idx="211">
                  <c:v>-5.6877000000000004</c:v>
                </c:pt>
                <c:pt idx="212">
                  <c:v>-5.6757999999999997</c:v>
                </c:pt>
                <c:pt idx="213">
                  <c:v>-5.6736000000000004</c:v>
                </c:pt>
                <c:pt idx="214">
                  <c:v>-5.6855000000000002</c:v>
                </c:pt>
                <c:pt idx="215">
                  <c:v>-5.7037000000000004</c:v>
                </c:pt>
                <c:pt idx="216">
                  <c:v>-5.6925999999999997</c:v>
                </c:pt>
                <c:pt idx="217">
                  <c:v>-5.6936999999999998</c:v>
                </c:pt>
                <c:pt idx="218">
                  <c:v>-5.7104999999999997</c:v>
                </c:pt>
                <c:pt idx="219">
                  <c:v>-5.7290999999999999</c:v>
                </c:pt>
                <c:pt idx="220">
                  <c:v>-5.7423000000000002</c:v>
                </c:pt>
                <c:pt idx="221">
                  <c:v>-5.7233000000000001</c:v>
                </c:pt>
                <c:pt idx="222">
                  <c:v>-5.7438000000000002</c:v>
                </c:pt>
                <c:pt idx="223">
                  <c:v>-5.7629000000000001</c:v>
                </c:pt>
                <c:pt idx="224">
                  <c:v>-5.7819000000000003</c:v>
                </c:pt>
                <c:pt idx="225">
                  <c:v>-5.8033000000000001</c:v>
                </c:pt>
                <c:pt idx="226">
                  <c:v>-5.8085000000000004</c:v>
                </c:pt>
                <c:pt idx="227">
                  <c:v>-6.9158999999999997</c:v>
                </c:pt>
                <c:pt idx="228">
                  <c:v>-5.8323</c:v>
                </c:pt>
                <c:pt idx="229">
                  <c:v>-5.8548999999999998</c:v>
                </c:pt>
                <c:pt idx="230">
                  <c:v>-5.8788999999999998</c:v>
                </c:pt>
                <c:pt idx="231">
                  <c:v>-5.9020000000000001</c:v>
                </c:pt>
                <c:pt idx="232">
                  <c:v>-5.9306000000000001</c:v>
                </c:pt>
                <c:pt idx="233">
                  <c:v>-5.9585999999999997</c:v>
                </c:pt>
                <c:pt idx="234">
                  <c:v>-5.9686000000000003</c:v>
                </c:pt>
                <c:pt idx="235">
                  <c:v>-5.9690000000000003</c:v>
                </c:pt>
                <c:pt idx="236">
                  <c:v>-5.9980000000000002</c:v>
                </c:pt>
                <c:pt idx="237">
                  <c:v>-6.0259999999999998</c:v>
                </c:pt>
                <c:pt idx="238">
                  <c:v>0.42220000000000002</c:v>
                </c:pt>
                <c:pt idx="239">
                  <c:v>0.42220000000000002</c:v>
                </c:pt>
                <c:pt idx="240">
                  <c:v>0.41699999999999998</c:v>
                </c:pt>
                <c:pt idx="241">
                  <c:v>0.41189999999999999</c:v>
                </c:pt>
                <c:pt idx="242">
                  <c:v>0.40529999999999999</c:v>
                </c:pt>
                <c:pt idx="243">
                  <c:v>0.43219999999999997</c:v>
                </c:pt>
                <c:pt idx="244">
                  <c:v>0.438</c:v>
                </c:pt>
                <c:pt idx="245">
                  <c:v>0.43230000000000002</c:v>
                </c:pt>
                <c:pt idx="246">
                  <c:v>0.42309999999999998</c:v>
                </c:pt>
                <c:pt idx="247">
                  <c:v>0.41849999999999998</c:v>
                </c:pt>
                <c:pt idx="248">
                  <c:v>0.4148</c:v>
                </c:pt>
                <c:pt idx="249">
                  <c:v>0.4052</c:v>
                </c:pt>
                <c:pt idx="250">
                  <c:v>0.39829999999999999</c:v>
                </c:pt>
                <c:pt idx="251">
                  <c:v>0.3911</c:v>
                </c:pt>
                <c:pt idx="252">
                  <c:v>0.38479999999999998</c:v>
                </c:pt>
                <c:pt idx="253">
                  <c:v>0.375</c:v>
                </c:pt>
                <c:pt idx="254">
                  <c:v>0.36580000000000001</c:v>
                </c:pt>
                <c:pt idx="255">
                  <c:v>0.35930000000000001</c:v>
                </c:pt>
                <c:pt idx="256">
                  <c:v>0.34970000000000001</c:v>
                </c:pt>
                <c:pt idx="257">
                  <c:v>0.34010000000000001</c:v>
                </c:pt>
                <c:pt idx="258">
                  <c:v>-0.2465</c:v>
                </c:pt>
                <c:pt idx="259">
                  <c:v>0.31969999999999998</c:v>
                </c:pt>
                <c:pt idx="260">
                  <c:v>0.31059999999999999</c:v>
                </c:pt>
                <c:pt idx="261">
                  <c:v>0.29520000000000002</c:v>
                </c:pt>
                <c:pt idx="262">
                  <c:v>0.28720000000000001</c:v>
                </c:pt>
                <c:pt idx="263">
                  <c:v>0.2767</c:v>
                </c:pt>
                <c:pt idx="264">
                  <c:v>0.26290000000000002</c:v>
                </c:pt>
                <c:pt idx="265">
                  <c:v>0.25009999999999999</c:v>
                </c:pt>
                <c:pt idx="266">
                  <c:v>0.19919999999999999</c:v>
                </c:pt>
                <c:pt idx="267">
                  <c:v>0.18490000000000001</c:v>
                </c:pt>
                <c:pt idx="268">
                  <c:v>-1.9300000000000001E-2</c:v>
                </c:pt>
                <c:pt idx="269">
                  <c:v>-3.4200000000000001E-2</c:v>
                </c:pt>
                <c:pt idx="270">
                  <c:v>-4.4999999999999998E-2</c:v>
                </c:pt>
                <c:pt idx="271">
                  <c:v>-5.6500000000000002E-2</c:v>
                </c:pt>
                <c:pt idx="272">
                  <c:v>-6.9099999999999995E-2</c:v>
                </c:pt>
                <c:pt idx="273">
                  <c:v>-8.09E-2</c:v>
                </c:pt>
                <c:pt idx="274">
                  <c:v>-9.3399999999999997E-2</c:v>
                </c:pt>
                <c:pt idx="275">
                  <c:v>-0.1061</c:v>
                </c:pt>
                <c:pt idx="276">
                  <c:v>-0.1174</c:v>
                </c:pt>
                <c:pt idx="277">
                  <c:v>-0.12479999999999999</c:v>
                </c:pt>
                <c:pt idx="278">
                  <c:v>-0.13900000000000001</c:v>
                </c:pt>
                <c:pt idx="279">
                  <c:v>-0.1835</c:v>
                </c:pt>
                <c:pt idx="280">
                  <c:v>-0.19370000000000001</c:v>
                </c:pt>
                <c:pt idx="281">
                  <c:v>-0.2041</c:v>
                </c:pt>
                <c:pt idx="282">
                  <c:v>-0.21529999999999999</c:v>
                </c:pt>
                <c:pt idx="283">
                  <c:v>-0.2235</c:v>
                </c:pt>
                <c:pt idx="284">
                  <c:v>-0.22919999999999999</c:v>
                </c:pt>
                <c:pt idx="285">
                  <c:v>-0.23649999999999999</c:v>
                </c:pt>
                <c:pt idx="286">
                  <c:v>-0.24490000000000001</c:v>
                </c:pt>
                <c:pt idx="287">
                  <c:v>-0.25109999999999999</c:v>
                </c:pt>
                <c:pt idx="288">
                  <c:v>-0.25790000000000002</c:v>
                </c:pt>
                <c:pt idx="289">
                  <c:v>-0.26269999999999999</c:v>
                </c:pt>
                <c:pt idx="290">
                  <c:v>-0.2702</c:v>
                </c:pt>
                <c:pt idx="291">
                  <c:v>-0.27189999999999998</c:v>
                </c:pt>
                <c:pt idx="292">
                  <c:v>-0.27539999999999998</c:v>
                </c:pt>
                <c:pt idx="293">
                  <c:v>-0.27850000000000003</c:v>
                </c:pt>
                <c:pt idx="294">
                  <c:v>-0.28510000000000002</c:v>
                </c:pt>
                <c:pt idx="295">
                  <c:v>-0.28799999999999998</c:v>
                </c:pt>
                <c:pt idx="296">
                  <c:v>-0.29199999999999998</c:v>
                </c:pt>
                <c:pt idx="297">
                  <c:v>-0.29210000000000003</c:v>
                </c:pt>
                <c:pt idx="298">
                  <c:v>-0.29509999999999997</c:v>
                </c:pt>
                <c:pt idx="299">
                  <c:v>-0.27689999999999998</c:v>
                </c:pt>
                <c:pt idx="300">
                  <c:v>-0.25790000000000002</c:v>
                </c:pt>
                <c:pt idx="301">
                  <c:v>-0.2717</c:v>
                </c:pt>
                <c:pt idx="302">
                  <c:v>-0.28439999999999999</c:v>
                </c:pt>
                <c:pt idx="303">
                  <c:v>-0.29459999999999997</c:v>
                </c:pt>
                <c:pt idx="304">
                  <c:v>-0.3049</c:v>
                </c:pt>
                <c:pt idx="305">
                  <c:v>-0.31380000000000002</c:v>
                </c:pt>
                <c:pt idx="306">
                  <c:v>-0.32029999999999997</c:v>
                </c:pt>
                <c:pt idx="307">
                  <c:v>-0.3281</c:v>
                </c:pt>
                <c:pt idx="308">
                  <c:v>-0.33479999999999999</c:v>
                </c:pt>
                <c:pt idx="309">
                  <c:v>-0.33689999999999998</c:v>
                </c:pt>
                <c:pt idx="310">
                  <c:v>-0.34620000000000001</c:v>
                </c:pt>
                <c:pt idx="311">
                  <c:v>-0.3488</c:v>
                </c:pt>
                <c:pt idx="312">
                  <c:v>-0.35039999999999999</c:v>
                </c:pt>
                <c:pt idx="313">
                  <c:v>-0.35489999999999999</c:v>
                </c:pt>
                <c:pt idx="314">
                  <c:v>-0.35539999999999999</c:v>
                </c:pt>
                <c:pt idx="315">
                  <c:v>-0.3604</c:v>
                </c:pt>
                <c:pt idx="316">
                  <c:v>-0.35680000000000001</c:v>
                </c:pt>
                <c:pt idx="317">
                  <c:v>-0.35849999999999999</c:v>
                </c:pt>
                <c:pt idx="318">
                  <c:v>-0.35439999999999999</c:v>
                </c:pt>
                <c:pt idx="319">
                  <c:v>-0.35489999999999999</c:v>
                </c:pt>
                <c:pt idx="320">
                  <c:v>-0.34760000000000002</c:v>
                </c:pt>
                <c:pt idx="321">
                  <c:v>-0.34489999999999998</c:v>
                </c:pt>
                <c:pt idx="322">
                  <c:v>-0.33939999999999998</c:v>
                </c:pt>
                <c:pt idx="323">
                  <c:v>-0.33279999999999998</c:v>
                </c:pt>
                <c:pt idx="324">
                  <c:v>-0.32629999999999998</c:v>
                </c:pt>
                <c:pt idx="325">
                  <c:v>-0.31850000000000001</c:v>
                </c:pt>
                <c:pt idx="326">
                  <c:v>-0.31340000000000001</c:v>
                </c:pt>
                <c:pt idx="327">
                  <c:v>-0.30380000000000001</c:v>
                </c:pt>
                <c:pt idx="328">
                  <c:v>-0.29210000000000003</c:v>
                </c:pt>
                <c:pt idx="329">
                  <c:v>1.2688999999999999</c:v>
                </c:pt>
                <c:pt idx="330">
                  <c:v>1.2403999999999999</c:v>
                </c:pt>
                <c:pt idx="331">
                  <c:v>1.2535000000000001</c:v>
                </c:pt>
                <c:pt idx="332">
                  <c:v>1.2669999999999999</c:v>
                </c:pt>
                <c:pt idx="333">
                  <c:v>1.286</c:v>
                </c:pt>
                <c:pt idx="334">
                  <c:v>1.2981</c:v>
                </c:pt>
                <c:pt idx="335">
                  <c:v>1.3143</c:v>
                </c:pt>
                <c:pt idx="336">
                  <c:v>1.3268</c:v>
                </c:pt>
                <c:pt idx="337">
                  <c:v>1.3434999999999999</c:v>
                </c:pt>
                <c:pt idx="338">
                  <c:v>1.3562000000000001</c:v>
                </c:pt>
                <c:pt idx="339">
                  <c:v>1.3678999999999999</c:v>
                </c:pt>
                <c:pt idx="340">
                  <c:v>1.3826000000000001</c:v>
                </c:pt>
                <c:pt idx="341">
                  <c:v>1.4242999999999999</c:v>
                </c:pt>
                <c:pt idx="342">
                  <c:v>1.4572000000000001</c:v>
                </c:pt>
                <c:pt idx="343">
                  <c:v>1.4697</c:v>
                </c:pt>
                <c:pt idx="344">
                  <c:v>1.4809000000000001</c:v>
                </c:pt>
                <c:pt idx="345">
                  <c:v>1.4954000000000001</c:v>
                </c:pt>
                <c:pt idx="346">
                  <c:v>1.508</c:v>
                </c:pt>
                <c:pt idx="347">
                  <c:v>1.5185</c:v>
                </c:pt>
                <c:pt idx="348">
                  <c:v>1.4954000000000001</c:v>
                </c:pt>
                <c:pt idx="349">
                  <c:v>1.5144</c:v>
                </c:pt>
                <c:pt idx="350">
                  <c:v>1.5235000000000001</c:v>
                </c:pt>
                <c:pt idx="351">
                  <c:v>1.536</c:v>
                </c:pt>
                <c:pt idx="352">
                  <c:v>1.5489999999999999</c:v>
                </c:pt>
                <c:pt idx="353">
                  <c:v>1.5618000000000001</c:v>
                </c:pt>
                <c:pt idx="354">
                  <c:v>1.575</c:v>
                </c:pt>
                <c:pt idx="355">
                  <c:v>1.5885</c:v>
                </c:pt>
                <c:pt idx="356">
                  <c:v>1.6012999999999999</c:v>
                </c:pt>
                <c:pt idx="357">
                  <c:v>1.6160000000000001</c:v>
                </c:pt>
                <c:pt idx="358">
                  <c:v>1.6286</c:v>
                </c:pt>
                <c:pt idx="359">
                  <c:v>1.6391</c:v>
                </c:pt>
              </c:numCache>
            </c:numRef>
          </c:yVal>
          <c:smooth val="0"/>
          <c:extLst>
            <c:ext xmlns:c16="http://schemas.microsoft.com/office/drawing/2014/chart" uri="{C3380CC4-5D6E-409C-BE32-E72D297353CC}">
              <c16:uniqueId val="{00000000-FF64-49B8-A411-0CEEA1B1239F}"/>
            </c:ext>
          </c:extLst>
        </c:ser>
        <c:dLbls>
          <c:showLegendKey val="0"/>
          <c:showVal val="0"/>
          <c:showCatName val="0"/>
          <c:showSerName val="0"/>
          <c:showPercent val="0"/>
          <c:showBubbleSize val="0"/>
        </c:dLbls>
        <c:axId val="171990016"/>
        <c:axId val="171991808"/>
      </c:scatterChart>
      <c:valAx>
        <c:axId val="171990016"/>
        <c:scaling>
          <c:orientation val="minMax"/>
          <c:max val="42370"/>
          <c:min val="42005"/>
        </c:scaling>
        <c:delete val="0"/>
        <c:axPos val="b"/>
        <c:numFmt formatCode="m/d/yyyy" sourceLinked="1"/>
        <c:majorTickMark val="none"/>
        <c:minorTickMark val="none"/>
        <c:tickLblPos val="nextTo"/>
        <c:crossAx val="171991808"/>
        <c:crosses val="autoZero"/>
        <c:crossBetween val="midCat"/>
      </c:valAx>
      <c:valAx>
        <c:axId val="171991808"/>
        <c:scaling>
          <c:orientation val="minMax"/>
        </c:scaling>
        <c:delete val="0"/>
        <c:axPos val="l"/>
        <c:majorGridlines/>
        <c:numFmt formatCode="General" sourceLinked="1"/>
        <c:majorTickMark val="none"/>
        <c:minorTickMark val="none"/>
        <c:tickLblPos val="nextTo"/>
        <c:crossAx val="171990016"/>
        <c:crosses val="autoZero"/>
        <c:crossBetween val="midCat"/>
      </c:valAx>
    </c:plotArea>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400"/>
              <a:t>DOU</a:t>
            </a:r>
            <a:r>
              <a:rPr lang="en-AU" sz="1400" baseline="0"/>
              <a:t> 2015 Y (East) Daily Mean Difference (Def - QD)</a:t>
            </a:r>
            <a:endParaRPr lang="en-AU" sz="1400"/>
          </a:p>
        </c:rich>
      </c:tx>
      <c:overlay val="0"/>
    </c:title>
    <c:autoTitleDeleted val="0"/>
    <c:plotArea>
      <c:layout/>
      <c:scatterChart>
        <c:scatterStyle val="lineMarker"/>
        <c:varyColors val="0"/>
        <c:ser>
          <c:idx val="0"/>
          <c:order val="0"/>
          <c:spPr>
            <a:ln w="28575">
              <a:noFill/>
            </a:ln>
          </c:spPr>
          <c:xVal>
            <c:numRef>
              <c:f>douDAILY!$C$2:$C$361</c:f>
              <c:numCache>
                <c:formatCode>m/d/yyyy</c:formatCode>
                <c:ptCount val="360"/>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42072</c:v>
                </c:pt>
                <c:pt idx="66">
                  <c:v>42073</c:v>
                </c:pt>
                <c:pt idx="67">
                  <c:v>42074</c:v>
                </c:pt>
                <c:pt idx="68">
                  <c:v>42075</c:v>
                </c:pt>
                <c:pt idx="69">
                  <c:v>42076</c:v>
                </c:pt>
                <c:pt idx="70">
                  <c:v>42077</c:v>
                </c:pt>
                <c:pt idx="71">
                  <c:v>42078</c:v>
                </c:pt>
                <c:pt idx="72">
                  <c:v>42079</c:v>
                </c:pt>
                <c:pt idx="73">
                  <c:v>42080</c:v>
                </c:pt>
                <c:pt idx="74">
                  <c:v>42081</c:v>
                </c:pt>
                <c:pt idx="75">
                  <c:v>42082</c:v>
                </c:pt>
                <c:pt idx="76">
                  <c:v>42083</c:v>
                </c:pt>
                <c:pt idx="77">
                  <c:v>42084</c:v>
                </c:pt>
                <c:pt idx="78">
                  <c:v>42085</c:v>
                </c:pt>
                <c:pt idx="79">
                  <c:v>42086</c:v>
                </c:pt>
                <c:pt idx="80">
                  <c:v>42087</c:v>
                </c:pt>
                <c:pt idx="81">
                  <c:v>42088</c:v>
                </c:pt>
                <c:pt idx="82">
                  <c:v>42089</c:v>
                </c:pt>
                <c:pt idx="83">
                  <c:v>42090</c:v>
                </c:pt>
                <c:pt idx="84">
                  <c:v>42091</c:v>
                </c:pt>
                <c:pt idx="85">
                  <c:v>42092</c:v>
                </c:pt>
                <c:pt idx="86">
                  <c:v>42095</c:v>
                </c:pt>
                <c:pt idx="87">
                  <c:v>42096</c:v>
                </c:pt>
                <c:pt idx="88">
                  <c:v>42097</c:v>
                </c:pt>
                <c:pt idx="89">
                  <c:v>42098</c:v>
                </c:pt>
                <c:pt idx="90">
                  <c:v>42099</c:v>
                </c:pt>
                <c:pt idx="91">
                  <c:v>42100</c:v>
                </c:pt>
                <c:pt idx="92">
                  <c:v>42101</c:v>
                </c:pt>
                <c:pt idx="93">
                  <c:v>42102</c:v>
                </c:pt>
                <c:pt idx="94">
                  <c:v>42103</c:v>
                </c:pt>
                <c:pt idx="95">
                  <c:v>42104</c:v>
                </c:pt>
                <c:pt idx="96">
                  <c:v>42105</c:v>
                </c:pt>
                <c:pt idx="97">
                  <c:v>42106</c:v>
                </c:pt>
                <c:pt idx="98">
                  <c:v>42107</c:v>
                </c:pt>
                <c:pt idx="99">
                  <c:v>42108</c:v>
                </c:pt>
                <c:pt idx="100">
                  <c:v>42109</c:v>
                </c:pt>
                <c:pt idx="101">
                  <c:v>42110</c:v>
                </c:pt>
                <c:pt idx="102">
                  <c:v>42111</c:v>
                </c:pt>
                <c:pt idx="103">
                  <c:v>42112</c:v>
                </c:pt>
                <c:pt idx="104">
                  <c:v>42113</c:v>
                </c:pt>
                <c:pt idx="105">
                  <c:v>42114</c:v>
                </c:pt>
                <c:pt idx="106">
                  <c:v>42115</c:v>
                </c:pt>
                <c:pt idx="107">
                  <c:v>42116</c:v>
                </c:pt>
                <c:pt idx="108">
                  <c:v>42117</c:v>
                </c:pt>
                <c:pt idx="109">
                  <c:v>42118</c:v>
                </c:pt>
                <c:pt idx="110">
                  <c:v>42119</c:v>
                </c:pt>
                <c:pt idx="111">
                  <c:v>42120</c:v>
                </c:pt>
                <c:pt idx="112">
                  <c:v>42121</c:v>
                </c:pt>
                <c:pt idx="113">
                  <c:v>42122</c:v>
                </c:pt>
                <c:pt idx="114">
                  <c:v>42123</c:v>
                </c:pt>
                <c:pt idx="115">
                  <c:v>42124</c:v>
                </c:pt>
                <c:pt idx="116">
                  <c:v>42125</c:v>
                </c:pt>
                <c:pt idx="117">
                  <c:v>42126</c:v>
                </c:pt>
                <c:pt idx="118">
                  <c:v>42127</c:v>
                </c:pt>
                <c:pt idx="119">
                  <c:v>42128</c:v>
                </c:pt>
                <c:pt idx="120">
                  <c:v>42129</c:v>
                </c:pt>
                <c:pt idx="121">
                  <c:v>42130</c:v>
                </c:pt>
                <c:pt idx="122">
                  <c:v>42131</c:v>
                </c:pt>
                <c:pt idx="123">
                  <c:v>42132</c:v>
                </c:pt>
                <c:pt idx="124">
                  <c:v>42133</c:v>
                </c:pt>
                <c:pt idx="125">
                  <c:v>42134</c:v>
                </c:pt>
                <c:pt idx="126">
                  <c:v>42135</c:v>
                </c:pt>
                <c:pt idx="127">
                  <c:v>42136</c:v>
                </c:pt>
                <c:pt idx="128">
                  <c:v>42137</c:v>
                </c:pt>
                <c:pt idx="129">
                  <c:v>42138</c:v>
                </c:pt>
                <c:pt idx="130">
                  <c:v>42139</c:v>
                </c:pt>
                <c:pt idx="131">
                  <c:v>42140</c:v>
                </c:pt>
                <c:pt idx="132">
                  <c:v>42141</c:v>
                </c:pt>
                <c:pt idx="133">
                  <c:v>42142</c:v>
                </c:pt>
                <c:pt idx="134">
                  <c:v>42143</c:v>
                </c:pt>
                <c:pt idx="135">
                  <c:v>42144</c:v>
                </c:pt>
                <c:pt idx="136">
                  <c:v>42145</c:v>
                </c:pt>
                <c:pt idx="137">
                  <c:v>42146</c:v>
                </c:pt>
                <c:pt idx="138">
                  <c:v>42147</c:v>
                </c:pt>
                <c:pt idx="139">
                  <c:v>42148</c:v>
                </c:pt>
                <c:pt idx="140">
                  <c:v>42149</c:v>
                </c:pt>
                <c:pt idx="141">
                  <c:v>42150</c:v>
                </c:pt>
                <c:pt idx="142">
                  <c:v>42151</c:v>
                </c:pt>
                <c:pt idx="143">
                  <c:v>42152</c:v>
                </c:pt>
                <c:pt idx="144">
                  <c:v>42153</c:v>
                </c:pt>
                <c:pt idx="145">
                  <c:v>42154</c:v>
                </c:pt>
                <c:pt idx="146">
                  <c:v>42156</c:v>
                </c:pt>
                <c:pt idx="147">
                  <c:v>42157</c:v>
                </c:pt>
                <c:pt idx="148">
                  <c:v>42158</c:v>
                </c:pt>
                <c:pt idx="149">
                  <c:v>42159</c:v>
                </c:pt>
                <c:pt idx="150">
                  <c:v>42160</c:v>
                </c:pt>
                <c:pt idx="151">
                  <c:v>42161</c:v>
                </c:pt>
                <c:pt idx="152">
                  <c:v>42162</c:v>
                </c:pt>
                <c:pt idx="153">
                  <c:v>42163</c:v>
                </c:pt>
                <c:pt idx="154">
                  <c:v>42164</c:v>
                </c:pt>
                <c:pt idx="155">
                  <c:v>42165</c:v>
                </c:pt>
                <c:pt idx="156">
                  <c:v>42166</c:v>
                </c:pt>
                <c:pt idx="157">
                  <c:v>42167</c:v>
                </c:pt>
                <c:pt idx="158">
                  <c:v>42168</c:v>
                </c:pt>
                <c:pt idx="159">
                  <c:v>42169</c:v>
                </c:pt>
                <c:pt idx="160">
                  <c:v>42170</c:v>
                </c:pt>
                <c:pt idx="161">
                  <c:v>42171</c:v>
                </c:pt>
                <c:pt idx="162">
                  <c:v>42172</c:v>
                </c:pt>
                <c:pt idx="163">
                  <c:v>42173</c:v>
                </c:pt>
                <c:pt idx="164">
                  <c:v>42174</c:v>
                </c:pt>
                <c:pt idx="165">
                  <c:v>42175</c:v>
                </c:pt>
                <c:pt idx="166">
                  <c:v>42176</c:v>
                </c:pt>
                <c:pt idx="167">
                  <c:v>42177</c:v>
                </c:pt>
                <c:pt idx="168">
                  <c:v>42178</c:v>
                </c:pt>
                <c:pt idx="169">
                  <c:v>42179</c:v>
                </c:pt>
                <c:pt idx="170">
                  <c:v>42180</c:v>
                </c:pt>
                <c:pt idx="171">
                  <c:v>42181</c:v>
                </c:pt>
                <c:pt idx="172">
                  <c:v>42182</c:v>
                </c:pt>
                <c:pt idx="173">
                  <c:v>42183</c:v>
                </c:pt>
                <c:pt idx="174">
                  <c:v>42184</c:v>
                </c:pt>
                <c:pt idx="175">
                  <c:v>42185</c:v>
                </c:pt>
                <c:pt idx="176">
                  <c:v>42186</c:v>
                </c:pt>
                <c:pt idx="177">
                  <c:v>42187</c:v>
                </c:pt>
                <c:pt idx="178">
                  <c:v>42188</c:v>
                </c:pt>
                <c:pt idx="179">
                  <c:v>42189</c:v>
                </c:pt>
                <c:pt idx="180">
                  <c:v>42190</c:v>
                </c:pt>
                <c:pt idx="181">
                  <c:v>42191</c:v>
                </c:pt>
                <c:pt idx="182">
                  <c:v>42192</c:v>
                </c:pt>
                <c:pt idx="183">
                  <c:v>42193</c:v>
                </c:pt>
                <c:pt idx="184">
                  <c:v>42194</c:v>
                </c:pt>
                <c:pt idx="185">
                  <c:v>42195</c:v>
                </c:pt>
                <c:pt idx="186">
                  <c:v>42196</c:v>
                </c:pt>
                <c:pt idx="187">
                  <c:v>42197</c:v>
                </c:pt>
                <c:pt idx="188">
                  <c:v>42198</c:v>
                </c:pt>
                <c:pt idx="189">
                  <c:v>42199</c:v>
                </c:pt>
                <c:pt idx="190">
                  <c:v>42200</c:v>
                </c:pt>
                <c:pt idx="191">
                  <c:v>42201</c:v>
                </c:pt>
                <c:pt idx="192">
                  <c:v>42202</c:v>
                </c:pt>
                <c:pt idx="193">
                  <c:v>42203</c:v>
                </c:pt>
                <c:pt idx="194">
                  <c:v>42204</c:v>
                </c:pt>
                <c:pt idx="195">
                  <c:v>42205</c:v>
                </c:pt>
                <c:pt idx="196">
                  <c:v>42206</c:v>
                </c:pt>
                <c:pt idx="197">
                  <c:v>42207</c:v>
                </c:pt>
                <c:pt idx="198">
                  <c:v>42208</c:v>
                </c:pt>
                <c:pt idx="199">
                  <c:v>42209</c:v>
                </c:pt>
                <c:pt idx="200">
                  <c:v>42210</c:v>
                </c:pt>
                <c:pt idx="201">
                  <c:v>42211</c:v>
                </c:pt>
                <c:pt idx="202">
                  <c:v>42212</c:v>
                </c:pt>
                <c:pt idx="203">
                  <c:v>42213</c:v>
                </c:pt>
                <c:pt idx="204">
                  <c:v>42214</c:v>
                </c:pt>
                <c:pt idx="205">
                  <c:v>42215</c:v>
                </c:pt>
                <c:pt idx="206">
                  <c:v>42216</c:v>
                </c:pt>
                <c:pt idx="207">
                  <c:v>42217</c:v>
                </c:pt>
                <c:pt idx="208">
                  <c:v>42218</c:v>
                </c:pt>
                <c:pt idx="209">
                  <c:v>42219</c:v>
                </c:pt>
                <c:pt idx="210">
                  <c:v>42220</c:v>
                </c:pt>
                <c:pt idx="211">
                  <c:v>42221</c:v>
                </c:pt>
                <c:pt idx="212">
                  <c:v>42222</c:v>
                </c:pt>
                <c:pt idx="213">
                  <c:v>42223</c:v>
                </c:pt>
                <c:pt idx="214">
                  <c:v>42224</c:v>
                </c:pt>
                <c:pt idx="215">
                  <c:v>42225</c:v>
                </c:pt>
                <c:pt idx="216">
                  <c:v>42226</c:v>
                </c:pt>
                <c:pt idx="217">
                  <c:v>42227</c:v>
                </c:pt>
                <c:pt idx="218">
                  <c:v>42228</c:v>
                </c:pt>
                <c:pt idx="219">
                  <c:v>42229</c:v>
                </c:pt>
                <c:pt idx="220">
                  <c:v>42230</c:v>
                </c:pt>
                <c:pt idx="221">
                  <c:v>42231</c:v>
                </c:pt>
                <c:pt idx="222">
                  <c:v>42232</c:v>
                </c:pt>
                <c:pt idx="223">
                  <c:v>42233</c:v>
                </c:pt>
                <c:pt idx="224">
                  <c:v>42234</c:v>
                </c:pt>
                <c:pt idx="225">
                  <c:v>42235</c:v>
                </c:pt>
                <c:pt idx="226">
                  <c:v>42236</c:v>
                </c:pt>
                <c:pt idx="227">
                  <c:v>42237</c:v>
                </c:pt>
                <c:pt idx="228">
                  <c:v>42238</c:v>
                </c:pt>
                <c:pt idx="229">
                  <c:v>42239</c:v>
                </c:pt>
                <c:pt idx="230">
                  <c:v>42240</c:v>
                </c:pt>
                <c:pt idx="231">
                  <c:v>42241</c:v>
                </c:pt>
                <c:pt idx="232">
                  <c:v>42242</c:v>
                </c:pt>
                <c:pt idx="233">
                  <c:v>42243</c:v>
                </c:pt>
                <c:pt idx="234">
                  <c:v>42244</c:v>
                </c:pt>
                <c:pt idx="235">
                  <c:v>42245</c:v>
                </c:pt>
                <c:pt idx="236">
                  <c:v>42246</c:v>
                </c:pt>
                <c:pt idx="237">
                  <c:v>42247</c:v>
                </c:pt>
                <c:pt idx="238">
                  <c:v>42248</c:v>
                </c:pt>
                <c:pt idx="239">
                  <c:v>42249</c:v>
                </c:pt>
                <c:pt idx="240">
                  <c:v>42250</c:v>
                </c:pt>
                <c:pt idx="241">
                  <c:v>42251</c:v>
                </c:pt>
                <c:pt idx="242">
                  <c:v>42252</c:v>
                </c:pt>
                <c:pt idx="243">
                  <c:v>42253</c:v>
                </c:pt>
                <c:pt idx="244">
                  <c:v>42254</c:v>
                </c:pt>
                <c:pt idx="245">
                  <c:v>42255</c:v>
                </c:pt>
                <c:pt idx="246">
                  <c:v>42256</c:v>
                </c:pt>
                <c:pt idx="247">
                  <c:v>42257</c:v>
                </c:pt>
                <c:pt idx="248">
                  <c:v>42258</c:v>
                </c:pt>
                <c:pt idx="249">
                  <c:v>42259</c:v>
                </c:pt>
                <c:pt idx="250">
                  <c:v>42260</c:v>
                </c:pt>
                <c:pt idx="251">
                  <c:v>42261</c:v>
                </c:pt>
                <c:pt idx="252">
                  <c:v>42262</c:v>
                </c:pt>
                <c:pt idx="253">
                  <c:v>42263</c:v>
                </c:pt>
                <c:pt idx="254">
                  <c:v>42264</c:v>
                </c:pt>
                <c:pt idx="255">
                  <c:v>42265</c:v>
                </c:pt>
                <c:pt idx="256">
                  <c:v>42266</c:v>
                </c:pt>
                <c:pt idx="257">
                  <c:v>42267</c:v>
                </c:pt>
                <c:pt idx="258">
                  <c:v>42268</c:v>
                </c:pt>
                <c:pt idx="259">
                  <c:v>42269</c:v>
                </c:pt>
                <c:pt idx="260">
                  <c:v>42270</c:v>
                </c:pt>
                <c:pt idx="261">
                  <c:v>42271</c:v>
                </c:pt>
                <c:pt idx="262">
                  <c:v>42272</c:v>
                </c:pt>
                <c:pt idx="263">
                  <c:v>42273</c:v>
                </c:pt>
                <c:pt idx="264">
                  <c:v>42274</c:v>
                </c:pt>
                <c:pt idx="265">
                  <c:v>42275</c:v>
                </c:pt>
                <c:pt idx="266">
                  <c:v>42276</c:v>
                </c:pt>
                <c:pt idx="267">
                  <c:v>42277</c:v>
                </c:pt>
                <c:pt idx="268">
                  <c:v>42278</c:v>
                </c:pt>
                <c:pt idx="269">
                  <c:v>42279</c:v>
                </c:pt>
                <c:pt idx="270">
                  <c:v>42280</c:v>
                </c:pt>
                <c:pt idx="271">
                  <c:v>42281</c:v>
                </c:pt>
                <c:pt idx="272">
                  <c:v>42282</c:v>
                </c:pt>
                <c:pt idx="273">
                  <c:v>42283</c:v>
                </c:pt>
                <c:pt idx="274">
                  <c:v>42284</c:v>
                </c:pt>
                <c:pt idx="275">
                  <c:v>42285</c:v>
                </c:pt>
                <c:pt idx="276">
                  <c:v>42286</c:v>
                </c:pt>
                <c:pt idx="277">
                  <c:v>42287</c:v>
                </c:pt>
                <c:pt idx="278">
                  <c:v>42288</c:v>
                </c:pt>
                <c:pt idx="279">
                  <c:v>42289</c:v>
                </c:pt>
                <c:pt idx="280">
                  <c:v>42290</c:v>
                </c:pt>
                <c:pt idx="281">
                  <c:v>42291</c:v>
                </c:pt>
                <c:pt idx="282">
                  <c:v>42292</c:v>
                </c:pt>
                <c:pt idx="283">
                  <c:v>42293</c:v>
                </c:pt>
                <c:pt idx="284">
                  <c:v>42294</c:v>
                </c:pt>
                <c:pt idx="285">
                  <c:v>42295</c:v>
                </c:pt>
                <c:pt idx="286">
                  <c:v>42296</c:v>
                </c:pt>
                <c:pt idx="287">
                  <c:v>42297</c:v>
                </c:pt>
                <c:pt idx="288">
                  <c:v>42298</c:v>
                </c:pt>
                <c:pt idx="289">
                  <c:v>42299</c:v>
                </c:pt>
                <c:pt idx="290">
                  <c:v>42300</c:v>
                </c:pt>
                <c:pt idx="291">
                  <c:v>42301</c:v>
                </c:pt>
                <c:pt idx="292">
                  <c:v>42302</c:v>
                </c:pt>
                <c:pt idx="293">
                  <c:v>42303</c:v>
                </c:pt>
                <c:pt idx="294">
                  <c:v>42304</c:v>
                </c:pt>
                <c:pt idx="295">
                  <c:v>42305</c:v>
                </c:pt>
                <c:pt idx="296">
                  <c:v>42306</c:v>
                </c:pt>
                <c:pt idx="297">
                  <c:v>42307</c:v>
                </c:pt>
                <c:pt idx="298">
                  <c:v>42308</c:v>
                </c:pt>
                <c:pt idx="299">
                  <c:v>42309</c:v>
                </c:pt>
                <c:pt idx="300">
                  <c:v>42310</c:v>
                </c:pt>
                <c:pt idx="301">
                  <c:v>42311</c:v>
                </c:pt>
                <c:pt idx="302">
                  <c:v>42312</c:v>
                </c:pt>
                <c:pt idx="303">
                  <c:v>42313</c:v>
                </c:pt>
                <c:pt idx="304">
                  <c:v>42314</c:v>
                </c:pt>
                <c:pt idx="305">
                  <c:v>42315</c:v>
                </c:pt>
                <c:pt idx="306">
                  <c:v>42316</c:v>
                </c:pt>
                <c:pt idx="307">
                  <c:v>42317</c:v>
                </c:pt>
                <c:pt idx="308">
                  <c:v>42318</c:v>
                </c:pt>
                <c:pt idx="309">
                  <c:v>42319</c:v>
                </c:pt>
                <c:pt idx="310">
                  <c:v>42320</c:v>
                </c:pt>
                <c:pt idx="311">
                  <c:v>42321</c:v>
                </c:pt>
                <c:pt idx="312">
                  <c:v>42322</c:v>
                </c:pt>
                <c:pt idx="313">
                  <c:v>42323</c:v>
                </c:pt>
                <c:pt idx="314">
                  <c:v>42324</c:v>
                </c:pt>
                <c:pt idx="315">
                  <c:v>42325</c:v>
                </c:pt>
                <c:pt idx="316">
                  <c:v>42326</c:v>
                </c:pt>
                <c:pt idx="317">
                  <c:v>42327</c:v>
                </c:pt>
                <c:pt idx="318">
                  <c:v>42328</c:v>
                </c:pt>
                <c:pt idx="319">
                  <c:v>42329</c:v>
                </c:pt>
                <c:pt idx="320">
                  <c:v>42330</c:v>
                </c:pt>
                <c:pt idx="321">
                  <c:v>42331</c:v>
                </c:pt>
                <c:pt idx="322">
                  <c:v>42332</c:v>
                </c:pt>
                <c:pt idx="323">
                  <c:v>42333</c:v>
                </c:pt>
                <c:pt idx="324">
                  <c:v>42334</c:v>
                </c:pt>
                <c:pt idx="325">
                  <c:v>42335</c:v>
                </c:pt>
                <c:pt idx="326">
                  <c:v>42336</c:v>
                </c:pt>
                <c:pt idx="327">
                  <c:v>42337</c:v>
                </c:pt>
                <c:pt idx="328">
                  <c:v>42338</c:v>
                </c:pt>
                <c:pt idx="329">
                  <c:v>42339</c:v>
                </c:pt>
                <c:pt idx="330">
                  <c:v>42340</c:v>
                </c:pt>
                <c:pt idx="331">
                  <c:v>42341</c:v>
                </c:pt>
                <c:pt idx="332">
                  <c:v>42342</c:v>
                </c:pt>
                <c:pt idx="333">
                  <c:v>42343</c:v>
                </c:pt>
                <c:pt idx="334">
                  <c:v>42344</c:v>
                </c:pt>
                <c:pt idx="335">
                  <c:v>42345</c:v>
                </c:pt>
                <c:pt idx="336">
                  <c:v>42346</c:v>
                </c:pt>
                <c:pt idx="337">
                  <c:v>42347</c:v>
                </c:pt>
                <c:pt idx="338">
                  <c:v>42348</c:v>
                </c:pt>
                <c:pt idx="339">
                  <c:v>42349</c:v>
                </c:pt>
                <c:pt idx="340">
                  <c:v>42350</c:v>
                </c:pt>
                <c:pt idx="341">
                  <c:v>42351</c:v>
                </c:pt>
                <c:pt idx="342">
                  <c:v>42352</c:v>
                </c:pt>
                <c:pt idx="343">
                  <c:v>42353</c:v>
                </c:pt>
                <c:pt idx="344">
                  <c:v>42354</c:v>
                </c:pt>
                <c:pt idx="345">
                  <c:v>42355</c:v>
                </c:pt>
                <c:pt idx="346">
                  <c:v>42356</c:v>
                </c:pt>
                <c:pt idx="347">
                  <c:v>42357</c:v>
                </c:pt>
                <c:pt idx="348">
                  <c:v>42358</c:v>
                </c:pt>
                <c:pt idx="349">
                  <c:v>42359</c:v>
                </c:pt>
                <c:pt idx="350">
                  <c:v>42360</c:v>
                </c:pt>
                <c:pt idx="351">
                  <c:v>42361</c:v>
                </c:pt>
                <c:pt idx="352">
                  <c:v>42362</c:v>
                </c:pt>
                <c:pt idx="353">
                  <c:v>42363</c:v>
                </c:pt>
                <c:pt idx="354">
                  <c:v>42364</c:v>
                </c:pt>
                <c:pt idx="355">
                  <c:v>42365</c:v>
                </c:pt>
                <c:pt idx="356">
                  <c:v>42366</c:v>
                </c:pt>
                <c:pt idx="357">
                  <c:v>42367</c:v>
                </c:pt>
                <c:pt idx="358">
                  <c:v>42368</c:v>
                </c:pt>
                <c:pt idx="359">
                  <c:v>42369</c:v>
                </c:pt>
              </c:numCache>
            </c:numRef>
          </c:xVal>
          <c:yVal>
            <c:numRef>
              <c:f>douDAILY!$P$2:$P$361</c:f>
              <c:numCache>
                <c:formatCode>General</c:formatCode>
                <c:ptCount val="360"/>
                <c:pt idx="0">
                  <c:v>6.3E-2</c:v>
                </c:pt>
                <c:pt idx="1">
                  <c:v>5.45E-2</c:v>
                </c:pt>
                <c:pt idx="2">
                  <c:v>4.4999999999999998E-2</c:v>
                </c:pt>
                <c:pt idx="3">
                  <c:v>3.4799999999999998E-2</c:v>
                </c:pt>
                <c:pt idx="4">
                  <c:v>2.8000000000000001E-2</c:v>
                </c:pt>
                <c:pt idx="5">
                  <c:v>1.8200000000000001E-2</c:v>
                </c:pt>
                <c:pt idx="6">
                  <c:v>1.3100000000000001E-2</c:v>
                </c:pt>
                <c:pt idx="7">
                  <c:v>4.1000000000000003E-3</c:v>
                </c:pt>
                <c:pt idx="8">
                  <c:v>-2.5999999999999999E-3</c:v>
                </c:pt>
                <c:pt idx="9">
                  <c:v>-1.0999999999999999E-2</c:v>
                </c:pt>
                <c:pt idx="10">
                  <c:v>-1.66E-2</c:v>
                </c:pt>
                <c:pt idx="11">
                  <c:v>-2.7300000000000001E-2</c:v>
                </c:pt>
                <c:pt idx="12">
                  <c:v>-3.27E-2</c:v>
                </c:pt>
                <c:pt idx="13">
                  <c:v>-3.73E-2</c:v>
                </c:pt>
                <c:pt idx="14">
                  <c:v>-4.5999999999999999E-2</c:v>
                </c:pt>
                <c:pt idx="15">
                  <c:v>-5.4699999999999999E-2</c:v>
                </c:pt>
                <c:pt idx="16">
                  <c:v>-5.8900000000000001E-2</c:v>
                </c:pt>
                <c:pt idx="17">
                  <c:v>-6.6299999999999998E-2</c:v>
                </c:pt>
                <c:pt idx="18">
                  <c:v>-7.3800000000000004E-2</c:v>
                </c:pt>
                <c:pt idx="19">
                  <c:v>-7.9600000000000004E-2</c:v>
                </c:pt>
                <c:pt idx="20">
                  <c:v>-8.6099999999999996E-2</c:v>
                </c:pt>
                <c:pt idx="21">
                  <c:v>-9.0999999999999998E-2</c:v>
                </c:pt>
                <c:pt idx="22">
                  <c:v>-9.6299999999999997E-2</c:v>
                </c:pt>
                <c:pt idx="23">
                  <c:v>-0.1023</c:v>
                </c:pt>
                <c:pt idx="24">
                  <c:v>-0.1067</c:v>
                </c:pt>
                <c:pt idx="25">
                  <c:v>-0.1132</c:v>
                </c:pt>
                <c:pt idx="26">
                  <c:v>-0.1176</c:v>
                </c:pt>
                <c:pt idx="27">
                  <c:v>-0.12139999999999999</c:v>
                </c:pt>
                <c:pt idx="28">
                  <c:v>-2.7158000000000002</c:v>
                </c:pt>
                <c:pt idx="29">
                  <c:v>-0.41170000000000001</c:v>
                </c:pt>
                <c:pt idx="30">
                  <c:v>-0.13189999999999999</c:v>
                </c:pt>
                <c:pt idx="31">
                  <c:v>-0.14219999999999999</c:v>
                </c:pt>
                <c:pt idx="32">
                  <c:v>-0.1512</c:v>
                </c:pt>
                <c:pt idx="33">
                  <c:v>-0.15570000000000001</c:v>
                </c:pt>
                <c:pt idx="34">
                  <c:v>-0.1646</c:v>
                </c:pt>
                <c:pt idx="35">
                  <c:v>-0.17399999999999999</c:v>
                </c:pt>
                <c:pt idx="36">
                  <c:v>-0.18060000000000001</c:v>
                </c:pt>
                <c:pt idx="37">
                  <c:v>-0.1913</c:v>
                </c:pt>
                <c:pt idx="38">
                  <c:v>-0.2026</c:v>
                </c:pt>
                <c:pt idx="39">
                  <c:v>-0.21290000000000001</c:v>
                </c:pt>
                <c:pt idx="40">
                  <c:v>-0.22320000000000001</c:v>
                </c:pt>
                <c:pt idx="41">
                  <c:v>-0.23469999999999999</c:v>
                </c:pt>
                <c:pt idx="42">
                  <c:v>-0.2482</c:v>
                </c:pt>
                <c:pt idx="43">
                  <c:v>-0.25879999999999997</c:v>
                </c:pt>
                <c:pt idx="44">
                  <c:v>-0.27260000000000001</c:v>
                </c:pt>
                <c:pt idx="45">
                  <c:v>-0.28420000000000001</c:v>
                </c:pt>
                <c:pt idx="46">
                  <c:v>-0.29809999999999998</c:v>
                </c:pt>
                <c:pt idx="47">
                  <c:v>-0.31269999999999998</c:v>
                </c:pt>
                <c:pt idx="48">
                  <c:v>-0.33079999999999998</c:v>
                </c:pt>
                <c:pt idx="49">
                  <c:v>-0.34439999999999998</c:v>
                </c:pt>
                <c:pt idx="50">
                  <c:v>-0.36059999999999998</c:v>
                </c:pt>
                <c:pt idx="51">
                  <c:v>-0.37630000000000002</c:v>
                </c:pt>
                <c:pt idx="52">
                  <c:v>-0.39410000000000001</c:v>
                </c:pt>
                <c:pt idx="53">
                  <c:v>-0.41020000000000001</c:v>
                </c:pt>
                <c:pt idx="54">
                  <c:v>-0.42759999999999998</c:v>
                </c:pt>
                <c:pt idx="55">
                  <c:v>-0.44629999999999997</c:v>
                </c:pt>
                <c:pt idx="56">
                  <c:v>-0.46450000000000002</c:v>
                </c:pt>
                <c:pt idx="57">
                  <c:v>-0.48330000000000001</c:v>
                </c:pt>
                <c:pt idx="58">
                  <c:v>-0.50290000000000001</c:v>
                </c:pt>
                <c:pt idx="59">
                  <c:v>-0.47139999999999999</c:v>
                </c:pt>
                <c:pt idx="60">
                  <c:v>-0.60709999999999997</c:v>
                </c:pt>
                <c:pt idx="61">
                  <c:v>-0.4945</c:v>
                </c:pt>
                <c:pt idx="62">
                  <c:v>-0.50390000000000001</c:v>
                </c:pt>
                <c:pt idx="63">
                  <c:v>-0.32940000000000003</c:v>
                </c:pt>
                <c:pt idx="64">
                  <c:v>1.6262000000000001</c:v>
                </c:pt>
                <c:pt idx="65">
                  <c:v>0.5827</c:v>
                </c:pt>
                <c:pt idx="66">
                  <c:v>-0.28799999999999998</c:v>
                </c:pt>
                <c:pt idx="67">
                  <c:v>-2.0447000000000002</c:v>
                </c:pt>
                <c:pt idx="68">
                  <c:v>0.84109999999999996</c:v>
                </c:pt>
                <c:pt idx="69">
                  <c:v>-2.6448999999999998</c:v>
                </c:pt>
                <c:pt idx="70">
                  <c:v>0.21579999999999999</c:v>
                </c:pt>
                <c:pt idx="71">
                  <c:v>-25.142900000000001</c:v>
                </c:pt>
                <c:pt idx="72">
                  <c:v>-40.670999999999999</c:v>
                </c:pt>
                <c:pt idx="73">
                  <c:v>8.5890000000000004</c:v>
                </c:pt>
                <c:pt idx="74">
                  <c:v>14.520300000000001</c:v>
                </c:pt>
                <c:pt idx="75">
                  <c:v>4.3728999999999996</c:v>
                </c:pt>
                <c:pt idx="76">
                  <c:v>14.0162</c:v>
                </c:pt>
                <c:pt idx="77">
                  <c:v>-3.9548999999999999</c:v>
                </c:pt>
                <c:pt idx="78">
                  <c:v>-4.2264999999999997</c:v>
                </c:pt>
                <c:pt idx="79">
                  <c:v>3.4887999999999999</c:v>
                </c:pt>
                <c:pt idx="80">
                  <c:v>-4.2458999999999998</c:v>
                </c:pt>
                <c:pt idx="81">
                  <c:v>-1.0701000000000001</c:v>
                </c:pt>
                <c:pt idx="82">
                  <c:v>2.4155000000000002</c:v>
                </c:pt>
                <c:pt idx="83">
                  <c:v>-9.1592000000000002</c:v>
                </c:pt>
                <c:pt idx="84">
                  <c:v>-9.5403000000000002</c:v>
                </c:pt>
                <c:pt idx="85">
                  <c:v>6.2603</c:v>
                </c:pt>
                <c:pt idx="86">
                  <c:v>-1.0474000000000001</c:v>
                </c:pt>
                <c:pt idx="87">
                  <c:v>-1.0488999999999999</c:v>
                </c:pt>
                <c:pt idx="88">
                  <c:v>-0.65739999999999998</c:v>
                </c:pt>
                <c:pt idx="89">
                  <c:v>-0.68479999999999996</c:v>
                </c:pt>
                <c:pt idx="90">
                  <c:v>-0.78810000000000002</c:v>
                </c:pt>
                <c:pt idx="91">
                  <c:v>-1.0081</c:v>
                </c:pt>
                <c:pt idx="92">
                  <c:v>-1.0606</c:v>
                </c:pt>
                <c:pt idx="93">
                  <c:v>-1.0942000000000001</c:v>
                </c:pt>
                <c:pt idx="94">
                  <c:v>-0.83120000000000005</c:v>
                </c:pt>
                <c:pt idx="95">
                  <c:v>-1.3804000000000001</c:v>
                </c:pt>
                <c:pt idx="96">
                  <c:v>-1.3746</c:v>
                </c:pt>
                <c:pt idx="97">
                  <c:v>-1.1709000000000001</c:v>
                </c:pt>
                <c:pt idx="98">
                  <c:v>-1.0631999999999999</c:v>
                </c:pt>
                <c:pt idx="99">
                  <c:v>-0.81559999999999999</c:v>
                </c:pt>
                <c:pt idx="100">
                  <c:v>-3.0076000000000001</c:v>
                </c:pt>
                <c:pt idx="101">
                  <c:v>-2.9868999999999999</c:v>
                </c:pt>
                <c:pt idx="102">
                  <c:v>-9.1200000000000003E-2</c:v>
                </c:pt>
                <c:pt idx="103">
                  <c:v>-7.2599999999999998E-2</c:v>
                </c:pt>
                <c:pt idx="104">
                  <c:v>-5.3499999999999999E-2</c:v>
                </c:pt>
                <c:pt idx="105">
                  <c:v>-3.6846999999999999</c:v>
                </c:pt>
                <c:pt idx="106">
                  <c:v>-2.1623999999999999</c:v>
                </c:pt>
                <c:pt idx="107">
                  <c:v>7.1999999999999998E-3</c:v>
                </c:pt>
                <c:pt idx="108">
                  <c:v>2.9000000000000001E-2</c:v>
                </c:pt>
                <c:pt idx="109">
                  <c:v>4.6399999999999997E-2</c:v>
                </c:pt>
                <c:pt idx="110">
                  <c:v>6.4000000000000001E-2</c:v>
                </c:pt>
                <c:pt idx="111">
                  <c:v>8.2900000000000001E-2</c:v>
                </c:pt>
                <c:pt idx="112">
                  <c:v>-0.96089999999999998</c:v>
                </c:pt>
                <c:pt idx="113">
                  <c:v>0.12239999999999999</c:v>
                </c:pt>
                <c:pt idx="114">
                  <c:v>0.1396</c:v>
                </c:pt>
                <c:pt idx="115">
                  <c:v>0.15859999999999999</c:v>
                </c:pt>
                <c:pt idx="116">
                  <c:v>1.1808000000000001</c:v>
                </c:pt>
                <c:pt idx="117">
                  <c:v>1.2027000000000001</c:v>
                </c:pt>
                <c:pt idx="118">
                  <c:v>1.2248000000000001</c:v>
                </c:pt>
                <c:pt idx="119">
                  <c:v>1.244</c:v>
                </c:pt>
                <c:pt idx="120">
                  <c:v>1.2632000000000001</c:v>
                </c:pt>
                <c:pt idx="121">
                  <c:v>-0.56340000000000001</c:v>
                </c:pt>
                <c:pt idx="122">
                  <c:v>-0.32040000000000002</c:v>
                </c:pt>
                <c:pt idx="123">
                  <c:v>1.3169</c:v>
                </c:pt>
                <c:pt idx="124">
                  <c:v>1.3322000000000001</c:v>
                </c:pt>
                <c:pt idx="125">
                  <c:v>1.3460000000000001</c:v>
                </c:pt>
                <c:pt idx="126">
                  <c:v>0.19339999999999999</c:v>
                </c:pt>
                <c:pt idx="127">
                  <c:v>-0.68259999999999998</c:v>
                </c:pt>
                <c:pt idx="128">
                  <c:v>-3.3138000000000001</c:v>
                </c:pt>
                <c:pt idx="129">
                  <c:v>1.3931</c:v>
                </c:pt>
                <c:pt idx="130">
                  <c:v>1.403</c:v>
                </c:pt>
                <c:pt idx="131">
                  <c:v>1.4141999999999999</c:v>
                </c:pt>
                <c:pt idx="132">
                  <c:v>1.4209000000000001</c:v>
                </c:pt>
                <c:pt idx="133">
                  <c:v>1.4278</c:v>
                </c:pt>
                <c:pt idx="134">
                  <c:v>1.4355</c:v>
                </c:pt>
                <c:pt idx="135">
                  <c:v>1.44</c:v>
                </c:pt>
                <c:pt idx="136">
                  <c:v>1.4447000000000001</c:v>
                </c:pt>
                <c:pt idx="137">
                  <c:v>1.4479</c:v>
                </c:pt>
                <c:pt idx="138">
                  <c:v>1.4524999999999999</c:v>
                </c:pt>
                <c:pt idx="139">
                  <c:v>1.4560999999999999</c:v>
                </c:pt>
                <c:pt idx="140">
                  <c:v>1.4561999999999999</c:v>
                </c:pt>
                <c:pt idx="141">
                  <c:v>1.4569000000000001</c:v>
                </c:pt>
                <c:pt idx="142">
                  <c:v>0.84830000000000005</c:v>
                </c:pt>
                <c:pt idx="143">
                  <c:v>4.2958999999999996</c:v>
                </c:pt>
                <c:pt idx="144">
                  <c:v>-0.60470000000000002</c:v>
                </c:pt>
                <c:pt idx="145">
                  <c:v>2.7536</c:v>
                </c:pt>
                <c:pt idx="146">
                  <c:v>-0.29360000000000003</c:v>
                </c:pt>
                <c:pt idx="147">
                  <c:v>-0.32390000000000002</c:v>
                </c:pt>
                <c:pt idx="148">
                  <c:v>-0.34670000000000001</c:v>
                </c:pt>
                <c:pt idx="149">
                  <c:v>-0.36909999999999998</c:v>
                </c:pt>
                <c:pt idx="150">
                  <c:v>-0.39379999999999998</c:v>
                </c:pt>
                <c:pt idx="151">
                  <c:v>-0.41420000000000001</c:v>
                </c:pt>
                <c:pt idx="152">
                  <c:v>-0.43290000000000001</c:v>
                </c:pt>
                <c:pt idx="153">
                  <c:v>-0.4501</c:v>
                </c:pt>
                <c:pt idx="154">
                  <c:v>-0.46510000000000001</c:v>
                </c:pt>
                <c:pt idx="155">
                  <c:v>-0.4773</c:v>
                </c:pt>
                <c:pt idx="156">
                  <c:v>-0.48980000000000001</c:v>
                </c:pt>
                <c:pt idx="157">
                  <c:v>-0.65300000000000002</c:v>
                </c:pt>
                <c:pt idx="158">
                  <c:v>-0.50719999999999998</c:v>
                </c:pt>
                <c:pt idx="159">
                  <c:v>-0.51400000000000001</c:v>
                </c:pt>
                <c:pt idx="160">
                  <c:v>-0.51670000000000005</c:v>
                </c:pt>
                <c:pt idx="161">
                  <c:v>-0.51819999999999999</c:v>
                </c:pt>
                <c:pt idx="162">
                  <c:v>-1.3393999999999999</c:v>
                </c:pt>
                <c:pt idx="163">
                  <c:v>-0.51900000000000002</c:v>
                </c:pt>
                <c:pt idx="164">
                  <c:v>-0.51439999999999997</c:v>
                </c:pt>
                <c:pt idx="165">
                  <c:v>-0.51180000000000003</c:v>
                </c:pt>
                <c:pt idx="166">
                  <c:v>-0.50370000000000004</c:v>
                </c:pt>
                <c:pt idx="167">
                  <c:v>-0.49580000000000002</c:v>
                </c:pt>
                <c:pt idx="168">
                  <c:v>-0.48280000000000001</c:v>
                </c:pt>
                <c:pt idx="169">
                  <c:v>-0.4733</c:v>
                </c:pt>
                <c:pt idx="170">
                  <c:v>-0.45979999999999999</c:v>
                </c:pt>
                <c:pt idx="171">
                  <c:v>-0.44169999999999998</c:v>
                </c:pt>
                <c:pt idx="172">
                  <c:v>-0.42280000000000001</c:v>
                </c:pt>
                <c:pt idx="173">
                  <c:v>-0.4017</c:v>
                </c:pt>
                <c:pt idx="174">
                  <c:v>-0.38040000000000002</c:v>
                </c:pt>
                <c:pt idx="175">
                  <c:v>-0.35630000000000001</c:v>
                </c:pt>
                <c:pt idx="176">
                  <c:v>-9.8299999999999998E-2</c:v>
                </c:pt>
                <c:pt idx="177">
                  <c:v>-8.1299999999999997E-2</c:v>
                </c:pt>
                <c:pt idx="178">
                  <c:v>-6.6000000000000003E-2</c:v>
                </c:pt>
                <c:pt idx="179">
                  <c:v>-5.2200000000000003E-2</c:v>
                </c:pt>
                <c:pt idx="180">
                  <c:v>-3.5700000000000003E-2</c:v>
                </c:pt>
                <c:pt idx="181">
                  <c:v>-2.1899999999999999E-2</c:v>
                </c:pt>
                <c:pt idx="182">
                  <c:v>-1.6999999999999999E-3</c:v>
                </c:pt>
                <c:pt idx="183">
                  <c:v>1.4E-2</c:v>
                </c:pt>
                <c:pt idx="184">
                  <c:v>3.1E-2</c:v>
                </c:pt>
                <c:pt idx="185">
                  <c:v>4.9700000000000001E-2</c:v>
                </c:pt>
                <c:pt idx="186">
                  <c:v>6.9599999999999995E-2</c:v>
                </c:pt>
                <c:pt idx="187">
                  <c:v>8.6099999999999996E-2</c:v>
                </c:pt>
                <c:pt idx="188">
                  <c:v>0.1066</c:v>
                </c:pt>
                <c:pt idx="189">
                  <c:v>0.12609999999999999</c:v>
                </c:pt>
                <c:pt idx="190">
                  <c:v>0.14199999999999999</c:v>
                </c:pt>
                <c:pt idx="191">
                  <c:v>0.16439999999999999</c:v>
                </c:pt>
                <c:pt idx="192">
                  <c:v>0.1855</c:v>
                </c:pt>
                <c:pt idx="193">
                  <c:v>0.20680000000000001</c:v>
                </c:pt>
                <c:pt idx="194">
                  <c:v>0.22789999999999999</c:v>
                </c:pt>
                <c:pt idx="195">
                  <c:v>0.2485</c:v>
                </c:pt>
                <c:pt idx="196">
                  <c:v>0.2712</c:v>
                </c:pt>
                <c:pt idx="197">
                  <c:v>0.29099999999999998</c:v>
                </c:pt>
                <c:pt idx="198">
                  <c:v>0.31609999999999999</c:v>
                </c:pt>
                <c:pt idx="199">
                  <c:v>0.34010000000000001</c:v>
                </c:pt>
                <c:pt idx="200">
                  <c:v>0.36399999999999999</c:v>
                </c:pt>
                <c:pt idx="201">
                  <c:v>0.38550000000000001</c:v>
                </c:pt>
                <c:pt idx="202">
                  <c:v>0.41120000000000001</c:v>
                </c:pt>
                <c:pt idx="203">
                  <c:v>0.43669999999999998</c:v>
                </c:pt>
                <c:pt idx="204">
                  <c:v>0.46200000000000002</c:v>
                </c:pt>
                <c:pt idx="205">
                  <c:v>0.48620000000000002</c:v>
                </c:pt>
                <c:pt idx="206">
                  <c:v>0.51359999999999995</c:v>
                </c:pt>
                <c:pt idx="207">
                  <c:v>0.9173</c:v>
                </c:pt>
                <c:pt idx="208">
                  <c:v>0.93530000000000002</c:v>
                </c:pt>
                <c:pt idx="209">
                  <c:v>0.9526</c:v>
                </c:pt>
                <c:pt idx="210">
                  <c:v>0.96899999999999997</c:v>
                </c:pt>
                <c:pt idx="211">
                  <c:v>0.98309999999999997</c:v>
                </c:pt>
                <c:pt idx="212">
                  <c:v>0.99509999999999998</c:v>
                </c:pt>
                <c:pt idx="213">
                  <c:v>1.0061</c:v>
                </c:pt>
                <c:pt idx="214">
                  <c:v>1.0147999999999999</c:v>
                </c:pt>
                <c:pt idx="215">
                  <c:v>1.0196000000000001</c:v>
                </c:pt>
                <c:pt idx="216">
                  <c:v>1.0279</c:v>
                </c:pt>
                <c:pt idx="217">
                  <c:v>1.0329999999999999</c:v>
                </c:pt>
                <c:pt idx="218">
                  <c:v>1.0325</c:v>
                </c:pt>
                <c:pt idx="219">
                  <c:v>1.0317000000000001</c:v>
                </c:pt>
                <c:pt idx="220">
                  <c:v>1.0305</c:v>
                </c:pt>
                <c:pt idx="221">
                  <c:v>1.0257000000000001</c:v>
                </c:pt>
                <c:pt idx="222">
                  <c:v>1.0233000000000001</c:v>
                </c:pt>
                <c:pt idx="223">
                  <c:v>1.0170999999999999</c:v>
                </c:pt>
                <c:pt idx="224">
                  <c:v>1.0081</c:v>
                </c:pt>
                <c:pt idx="225">
                  <c:v>0.99790000000000001</c:v>
                </c:pt>
                <c:pt idx="226">
                  <c:v>0.98719999999999997</c:v>
                </c:pt>
                <c:pt idx="227">
                  <c:v>1.5536000000000001</c:v>
                </c:pt>
                <c:pt idx="228">
                  <c:v>0.95940000000000003</c:v>
                </c:pt>
                <c:pt idx="229">
                  <c:v>0.94430000000000003</c:v>
                </c:pt>
                <c:pt idx="230">
                  <c:v>0.92700000000000005</c:v>
                </c:pt>
                <c:pt idx="231">
                  <c:v>0.90620000000000001</c:v>
                </c:pt>
                <c:pt idx="232">
                  <c:v>0.88629999999999998</c:v>
                </c:pt>
                <c:pt idx="233">
                  <c:v>0.86329999999999996</c:v>
                </c:pt>
                <c:pt idx="234">
                  <c:v>0.8347</c:v>
                </c:pt>
                <c:pt idx="235">
                  <c:v>0.81459999999999999</c:v>
                </c:pt>
                <c:pt idx="236">
                  <c:v>0.7843</c:v>
                </c:pt>
                <c:pt idx="237">
                  <c:v>0.75609999999999999</c:v>
                </c:pt>
                <c:pt idx="238">
                  <c:v>0.1234</c:v>
                </c:pt>
                <c:pt idx="239">
                  <c:v>8.9700000000000002E-2</c:v>
                </c:pt>
                <c:pt idx="240">
                  <c:v>5.1200000000000002E-2</c:v>
                </c:pt>
                <c:pt idx="241">
                  <c:v>1.72E-2</c:v>
                </c:pt>
                <c:pt idx="242">
                  <c:v>-1.47E-2</c:v>
                </c:pt>
                <c:pt idx="243">
                  <c:v>-4.5900000000000003E-2</c:v>
                </c:pt>
                <c:pt idx="244">
                  <c:v>-7.8700000000000006E-2</c:v>
                </c:pt>
                <c:pt idx="245">
                  <c:v>-0.1086</c:v>
                </c:pt>
                <c:pt idx="246">
                  <c:v>-0.13800000000000001</c:v>
                </c:pt>
                <c:pt idx="247">
                  <c:v>-0.16619999999999999</c:v>
                </c:pt>
                <c:pt idx="248">
                  <c:v>-0.1958</c:v>
                </c:pt>
                <c:pt idx="249">
                  <c:v>-0.224</c:v>
                </c:pt>
                <c:pt idx="250">
                  <c:v>-0.25219999999999998</c:v>
                </c:pt>
                <c:pt idx="251">
                  <c:v>-0.2777</c:v>
                </c:pt>
                <c:pt idx="252">
                  <c:v>-0.30120000000000002</c:v>
                </c:pt>
                <c:pt idx="253">
                  <c:v>-0.32690000000000002</c:v>
                </c:pt>
                <c:pt idx="254">
                  <c:v>-0.34989999999999999</c:v>
                </c:pt>
                <c:pt idx="255">
                  <c:v>-0.37190000000000001</c:v>
                </c:pt>
                <c:pt idx="256">
                  <c:v>-0.39329999999999998</c:v>
                </c:pt>
                <c:pt idx="257">
                  <c:v>-0.41189999999999999</c:v>
                </c:pt>
                <c:pt idx="258">
                  <c:v>0.36070000000000002</c:v>
                </c:pt>
                <c:pt idx="259">
                  <c:v>-0.45190000000000002</c:v>
                </c:pt>
                <c:pt idx="260">
                  <c:v>-0.47060000000000002</c:v>
                </c:pt>
                <c:pt idx="261">
                  <c:v>-0.48649999999999999</c:v>
                </c:pt>
                <c:pt idx="262">
                  <c:v>-0.50380000000000003</c:v>
                </c:pt>
                <c:pt idx="263">
                  <c:v>-0.51790000000000003</c:v>
                </c:pt>
                <c:pt idx="264">
                  <c:v>-0.53620000000000001</c:v>
                </c:pt>
                <c:pt idx="265">
                  <c:v>-0.54610000000000003</c:v>
                </c:pt>
                <c:pt idx="266">
                  <c:v>-0.55840000000000001</c:v>
                </c:pt>
                <c:pt idx="267">
                  <c:v>-0.56759999999999999</c:v>
                </c:pt>
                <c:pt idx="268">
                  <c:v>-0.4874</c:v>
                </c:pt>
                <c:pt idx="269">
                  <c:v>-0.498</c:v>
                </c:pt>
                <c:pt idx="270">
                  <c:v>-0.50609999999999999</c:v>
                </c:pt>
                <c:pt idx="271">
                  <c:v>-0.51170000000000004</c:v>
                </c:pt>
                <c:pt idx="272">
                  <c:v>-0.51970000000000005</c:v>
                </c:pt>
                <c:pt idx="273">
                  <c:v>-0.52659999999999996</c:v>
                </c:pt>
                <c:pt idx="274">
                  <c:v>-0.53449999999999998</c:v>
                </c:pt>
                <c:pt idx="275">
                  <c:v>-0.5403</c:v>
                </c:pt>
                <c:pt idx="276">
                  <c:v>-0.54479999999999995</c:v>
                </c:pt>
                <c:pt idx="277">
                  <c:v>-0.54690000000000005</c:v>
                </c:pt>
                <c:pt idx="278">
                  <c:v>-0.5524</c:v>
                </c:pt>
                <c:pt idx="279">
                  <c:v>-0.55569999999999997</c:v>
                </c:pt>
                <c:pt idx="280">
                  <c:v>-0.5575</c:v>
                </c:pt>
                <c:pt idx="281">
                  <c:v>-0.56240000000000001</c:v>
                </c:pt>
                <c:pt idx="282">
                  <c:v>-0.56310000000000004</c:v>
                </c:pt>
                <c:pt idx="283">
                  <c:v>-0.56120000000000003</c:v>
                </c:pt>
                <c:pt idx="284">
                  <c:v>-0.56040000000000001</c:v>
                </c:pt>
                <c:pt idx="285">
                  <c:v>-0.56079999999999997</c:v>
                </c:pt>
                <c:pt idx="286">
                  <c:v>-0.55969999999999998</c:v>
                </c:pt>
                <c:pt idx="287">
                  <c:v>-0.55769999999999997</c:v>
                </c:pt>
                <c:pt idx="288">
                  <c:v>-0.55349999999999999</c:v>
                </c:pt>
                <c:pt idx="289">
                  <c:v>-0.55220000000000002</c:v>
                </c:pt>
                <c:pt idx="290">
                  <c:v>-0.54779999999999995</c:v>
                </c:pt>
                <c:pt idx="291">
                  <c:v>-0.54500000000000004</c:v>
                </c:pt>
                <c:pt idx="292">
                  <c:v>-0.53810000000000002</c:v>
                </c:pt>
                <c:pt idx="293">
                  <c:v>-0.53349999999999997</c:v>
                </c:pt>
                <c:pt idx="294">
                  <c:v>-0.52600000000000002</c:v>
                </c:pt>
                <c:pt idx="295">
                  <c:v>-0.51649999999999996</c:v>
                </c:pt>
                <c:pt idx="296">
                  <c:v>-0.51080000000000003</c:v>
                </c:pt>
                <c:pt idx="297">
                  <c:v>-0.50229999999999997</c:v>
                </c:pt>
                <c:pt idx="298">
                  <c:v>-0.49299999999999999</c:v>
                </c:pt>
                <c:pt idx="299">
                  <c:v>-0.33</c:v>
                </c:pt>
                <c:pt idx="300">
                  <c:v>-0.30880000000000002</c:v>
                </c:pt>
                <c:pt idx="301">
                  <c:v>-0.28920000000000001</c:v>
                </c:pt>
                <c:pt idx="302">
                  <c:v>-0.27189999999999998</c:v>
                </c:pt>
                <c:pt idx="303">
                  <c:v>-0.2535</c:v>
                </c:pt>
                <c:pt idx="304">
                  <c:v>-0.23849999999999999</c:v>
                </c:pt>
                <c:pt idx="305">
                  <c:v>-0.22059999999999999</c:v>
                </c:pt>
                <c:pt idx="306">
                  <c:v>-0.20599999999999999</c:v>
                </c:pt>
                <c:pt idx="307">
                  <c:v>-0.19189999999999999</c:v>
                </c:pt>
                <c:pt idx="308">
                  <c:v>-0.17899999999999999</c:v>
                </c:pt>
                <c:pt idx="309">
                  <c:v>-0.1678</c:v>
                </c:pt>
                <c:pt idx="310">
                  <c:v>-0.1535</c:v>
                </c:pt>
                <c:pt idx="311">
                  <c:v>-0.14299999999999999</c:v>
                </c:pt>
                <c:pt idx="312">
                  <c:v>-0.1353</c:v>
                </c:pt>
                <c:pt idx="313">
                  <c:v>-0.12690000000000001</c:v>
                </c:pt>
                <c:pt idx="314">
                  <c:v>-0.1153</c:v>
                </c:pt>
                <c:pt idx="315">
                  <c:v>-0.1099</c:v>
                </c:pt>
                <c:pt idx="316">
                  <c:v>-0.1013</c:v>
                </c:pt>
                <c:pt idx="317">
                  <c:v>-9.64E-2</c:v>
                </c:pt>
                <c:pt idx="318">
                  <c:v>-9.2200000000000004E-2</c:v>
                </c:pt>
                <c:pt idx="319">
                  <c:v>-8.8200000000000001E-2</c:v>
                </c:pt>
                <c:pt idx="320">
                  <c:v>-8.3799999999999999E-2</c:v>
                </c:pt>
                <c:pt idx="321">
                  <c:v>-8.1500000000000003E-2</c:v>
                </c:pt>
                <c:pt idx="322">
                  <c:v>-7.8600000000000003E-2</c:v>
                </c:pt>
                <c:pt idx="323">
                  <c:v>-7.7700000000000005E-2</c:v>
                </c:pt>
                <c:pt idx="324">
                  <c:v>-7.9699999999999993E-2</c:v>
                </c:pt>
                <c:pt idx="325">
                  <c:v>-7.6999999999999999E-2</c:v>
                </c:pt>
                <c:pt idx="326">
                  <c:v>-7.6600000000000001E-2</c:v>
                </c:pt>
                <c:pt idx="327">
                  <c:v>-7.9799999999999996E-2</c:v>
                </c:pt>
                <c:pt idx="328">
                  <c:v>-8.3599999999999994E-2</c:v>
                </c:pt>
                <c:pt idx="329">
                  <c:v>-4.6599000000000004</c:v>
                </c:pt>
                <c:pt idx="330">
                  <c:v>-4.6825999999999999</c:v>
                </c:pt>
                <c:pt idx="331">
                  <c:v>-4.7031000000000001</c:v>
                </c:pt>
                <c:pt idx="332">
                  <c:v>-4.7207999999999997</c:v>
                </c:pt>
                <c:pt idx="333">
                  <c:v>-4.7397</c:v>
                </c:pt>
                <c:pt idx="334">
                  <c:v>-4.7538</c:v>
                </c:pt>
                <c:pt idx="335">
                  <c:v>-4.7723000000000004</c:v>
                </c:pt>
                <c:pt idx="336">
                  <c:v>-4.7873000000000001</c:v>
                </c:pt>
                <c:pt idx="337">
                  <c:v>-4.8052999999999999</c:v>
                </c:pt>
                <c:pt idx="338">
                  <c:v>-4.8182999999999998</c:v>
                </c:pt>
                <c:pt idx="339">
                  <c:v>-4.8308</c:v>
                </c:pt>
                <c:pt idx="340">
                  <c:v>-4.8449</c:v>
                </c:pt>
                <c:pt idx="341">
                  <c:v>-4.8555000000000001</c:v>
                </c:pt>
                <c:pt idx="342">
                  <c:v>-4.8643999999999998</c:v>
                </c:pt>
                <c:pt idx="343">
                  <c:v>-4.8743999999999996</c:v>
                </c:pt>
                <c:pt idx="344">
                  <c:v>-4.8869999999999996</c:v>
                </c:pt>
                <c:pt idx="345">
                  <c:v>-4.8951000000000002</c:v>
                </c:pt>
                <c:pt idx="346">
                  <c:v>-4.9031000000000002</c:v>
                </c:pt>
                <c:pt idx="347">
                  <c:v>-4.9123000000000001</c:v>
                </c:pt>
                <c:pt idx="348">
                  <c:v>-4.9043999999999999</c:v>
                </c:pt>
                <c:pt idx="349">
                  <c:v>-4.9124999999999996</c:v>
                </c:pt>
                <c:pt idx="350">
                  <c:v>-4.9249999999999998</c:v>
                </c:pt>
                <c:pt idx="351">
                  <c:v>-4.931</c:v>
                </c:pt>
                <c:pt idx="352">
                  <c:v>-4.9363999999999999</c:v>
                </c:pt>
                <c:pt idx="353">
                  <c:v>-4.9387999999999996</c:v>
                </c:pt>
                <c:pt idx="354">
                  <c:v>-4.9417</c:v>
                </c:pt>
                <c:pt idx="355">
                  <c:v>-4.9432999999999998</c:v>
                </c:pt>
                <c:pt idx="356">
                  <c:v>-4.9452999999999996</c:v>
                </c:pt>
                <c:pt idx="357">
                  <c:v>-4.9410999999999996</c:v>
                </c:pt>
                <c:pt idx="358">
                  <c:v>-4.9433999999999996</c:v>
                </c:pt>
                <c:pt idx="359">
                  <c:v>-4.9333999999999998</c:v>
                </c:pt>
              </c:numCache>
            </c:numRef>
          </c:yVal>
          <c:smooth val="0"/>
          <c:extLst>
            <c:ext xmlns:c16="http://schemas.microsoft.com/office/drawing/2014/chart" uri="{C3380CC4-5D6E-409C-BE32-E72D297353CC}">
              <c16:uniqueId val="{00000000-FCCA-4B51-88C0-9ED4F28C6A6B}"/>
            </c:ext>
          </c:extLst>
        </c:ser>
        <c:dLbls>
          <c:showLegendKey val="0"/>
          <c:showVal val="0"/>
          <c:showCatName val="0"/>
          <c:showSerName val="0"/>
          <c:showPercent val="0"/>
          <c:showBubbleSize val="0"/>
        </c:dLbls>
        <c:axId val="172028288"/>
        <c:axId val="172029824"/>
      </c:scatterChart>
      <c:valAx>
        <c:axId val="172028288"/>
        <c:scaling>
          <c:orientation val="minMax"/>
          <c:max val="42370"/>
          <c:min val="42005"/>
        </c:scaling>
        <c:delete val="0"/>
        <c:axPos val="b"/>
        <c:numFmt formatCode="m/d/yyyy" sourceLinked="1"/>
        <c:majorTickMark val="none"/>
        <c:minorTickMark val="none"/>
        <c:tickLblPos val="nextTo"/>
        <c:crossAx val="172029824"/>
        <c:crosses val="autoZero"/>
        <c:crossBetween val="midCat"/>
      </c:valAx>
      <c:valAx>
        <c:axId val="172029824"/>
        <c:scaling>
          <c:orientation val="minMax"/>
        </c:scaling>
        <c:delete val="0"/>
        <c:axPos val="l"/>
        <c:majorGridlines/>
        <c:numFmt formatCode="General" sourceLinked="1"/>
        <c:majorTickMark val="none"/>
        <c:minorTickMark val="none"/>
        <c:tickLblPos val="nextTo"/>
        <c:crossAx val="172028288"/>
        <c:crosses val="autoZero"/>
        <c:crossBetween val="midCat"/>
      </c:valAx>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400"/>
              <a:t>DOU</a:t>
            </a:r>
            <a:r>
              <a:rPr lang="en-AU" sz="1400" baseline="0"/>
              <a:t> 2015 Z (Vertical) Daily Mean Difference (Def - QD)</a:t>
            </a:r>
            <a:endParaRPr lang="en-AU" sz="1400"/>
          </a:p>
        </c:rich>
      </c:tx>
      <c:layout>
        <c:manualLayout>
          <c:xMode val="edge"/>
          <c:yMode val="edge"/>
          <c:x val="0.15975450709627925"/>
          <c:y val="1.7543859649122806E-2"/>
        </c:manualLayout>
      </c:layout>
      <c:overlay val="0"/>
    </c:title>
    <c:autoTitleDeleted val="0"/>
    <c:plotArea>
      <c:layout/>
      <c:scatterChart>
        <c:scatterStyle val="lineMarker"/>
        <c:varyColors val="0"/>
        <c:ser>
          <c:idx val="0"/>
          <c:order val="0"/>
          <c:spPr>
            <a:ln w="28575">
              <a:noFill/>
            </a:ln>
          </c:spPr>
          <c:xVal>
            <c:numRef>
              <c:f>douDAILY!$C$2:$C$361</c:f>
              <c:numCache>
                <c:formatCode>m/d/yyyy</c:formatCode>
                <c:ptCount val="360"/>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42072</c:v>
                </c:pt>
                <c:pt idx="66">
                  <c:v>42073</c:v>
                </c:pt>
                <c:pt idx="67">
                  <c:v>42074</c:v>
                </c:pt>
                <c:pt idx="68">
                  <c:v>42075</c:v>
                </c:pt>
                <c:pt idx="69">
                  <c:v>42076</c:v>
                </c:pt>
                <c:pt idx="70">
                  <c:v>42077</c:v>
                </c:pt>
                <c:pt idx="71">
                  <c:v>42078</c:v>
                </c:pt>
                <c:pt idx="72">
                  <c:v>42079</c:v>
                </c:pt>
                <c:pt idx="73">
                  <c:v>42080</c:v>
                </c:pt>
                <c:pt idx="74">
                  <c:v>42081</c:v>
                </c:pt>
                <c:pt idx="75">
                  <c:v>42082</c:v>
                </c:pt>
                <c:pt idx="76">
                  <c:v>42083</c:v>
                </c:pt>
                <c:pt idx="77">
                  <c:v>42084</c:v>
                </c:pt>
                <c:pt idx="78">
                  <c:v>42085</c:v>
                </c:pt>
                <c:pt idx="79">
                  <c:v>42086</c:v>
                </c:pt>
                <c:pt idx="80">
                  <c:v>42087</c:v>
                </c:pt>
                <c:pt idx="81">
                  <c:v>42088</c:v>
                </c:pt>
                <c:pt idx="82">
                  <c:v>42089</c:v>
                </c:pt>
                <c:pt idx="83">
                  <c:v>42090</c:v>
                </c:pt>
                <c:pt idx="84">
                  <c:v>42091</c:v>
                </c:pt>
                <c:pt idx="85">
                  <c:v>42092</c:v>
                </c:pt>
                <c:pt idx="86">
                  <c:v>42095</c:v>
                </c:pt>
                <c:pt idx="87">
                  <c:v>42096</c:v>
                </c:pt>
                <c:pt idx="88">
                  <c:v>42097</c:v>
                </c:pt>
                <c:pt idx="89">
                  <c:v>42098</c:v>
                </c:pt>
                <c:pt idx="90">
                  <c:v>42099</c:v>
                </c:pt>
                <c:pt idx="91">
                  <c:v>42100</c:v>
                </c:pt>
                <c:pt idx="92">
                  <c:v>42101</c:v>
                </c:pt>
                <c:pt idx="93">
                  <c:v>42102</c:v>
                </c:pt>
                <c:pt idx="94">
                  <c:v>42103</c:v>
                </c:pt>
                <c:pt idx="95">
                  <c:v>42104</c:v>
                </c:pt>
                <c:pt idx="96">
                  <c:v>42105</c:v>
                </c:pt>
                <c:pt idx="97">
                  <c:v>42106</c:v>
                </c:pt>
                <c:pt idx="98">
                  <c:v>42107</c:v>
                </c:pt>
                <c:pt idx="99">
                  <c:v>42108</c:v>
                </c:pt>
                <c:pt idx="100">
                  <c:v>42109</c:v>
                </c:pt>
                <c:pt idx="101">
                  <c:v>42110</c:v>
                </c:pt>
                <c:pt idx="102">
                  <c:v>42111</c:v>
                </c:pt>
                <c:pt idx="103">
                  <c:v>42112</c:v>
                </c:pt>
                <c:pt idx="104">
                  <c:v>42113</c:v>
                </c:pt>
                <c:pt idx="105">
                  <c:v>42114</c:v>
                </c:pt>
                <c:pt idx="106">
                  <c:v>42115</c:v>
                </c:pt>
                <c:pt idx="107">
                  <c:v>42116</c:v>
                </c:pt>
                <c:pt idx="108">
                  <c:v>42117</c:v>
                </c:pt>
                <c:pt idx="109">
                  <c:v>42118</c:v>
                </c:pt>
                <c:pt idx="110">
                  <c:v>42119</c:v>
                </c:pt>
                <c:pt idx="111">
                  <c:v>42120</c:v>
                </c:pt>
                <c:pt idx="112">
                  <c:v>42121</c:v>
                </c:pt>
                <c:pt idx="113">
                  <c:v>42122</c:v>
                </c:pt>
                <c:pt idx="114">
                  <c:v>42123</c:v>
                </c:pt>
                <c:pt idx="115">
                  <c:v>42124</c:v>
                </c:pt>
                <c:pt idx="116">
                  <c:v>42125</c:v>
                </c:pt>
                <c:pt idx="117">
                  <c:v>42126</c:v>
                </c:pt>
                <c:pt idx="118">
                  <c:v>42127</c:v>
                </c:pt>
                <c:pt idx="119">
                  <c:v>42128</c:v>
                </c:pt>
                <c:pt idx="120">
                  <c:v>42129</c:v>
                </c:pt>
                <c:pt idx="121">
                  <c:v>42130</c:v>
                </c:pt>
                <c:pt idx="122">
                  <c:v>42131</c:v>
                </c:pt>
                <c:pt idx="123">
                  <c:v>42132</c:v>
                </c:pt>
                <c:pt idx="124">
                  <c:v>42133</c:v>
                </c:pt>
                <c:pt idx="125">
                  <c:v>42134</c:v>
                </c:pt>
                <c:pt idx="126">
                  <c:v>42135</c:v>
                </c:pt>
                <c:pt idx="127">
                  <c:v>42136</c:v>
                </c:pt>
                <c:pt idx="128">
                  <c:v>42137</c:v>
                </c:pt>
                <c:pt idx="129">
                  <c:v>42138</c:v>
                </c:pt>
                <c:pt idx="130">
                  <c:v>42139</c:v>
                </c:pt>
                <c:pt idx="131">
                  <c:v>42140</c:v>
                </c:pt>
                <c:pt idx="132">
                  <c:v>42141</c:v>
                </c:pt>
                <c:pt idx="133">
                  <c:v>42142</c:v>
                </c:pt>
                <c:pt idx="134">
                  <c:v>42143</c:v>
                </c:pt>
                <c:pt idx="135">
                  <c:v>42144</c:v>
                </c:pt>
                <c:pt idx="136">
                  <c:v>42145</c:v>
                </c:pt>
                <c:pt idx="137">
                  <c:v>42146</c:v>
                </c:pt>
                <c:pt idx="138">
                  <c:v>42147</c:v>
                </c:pt>
                <c:pt idx="139">
                  <c:v>42148</c:v>
                </c:pt>
                <c:pt idx="140">
                  <c:v>42149</c:v>
                </c:pt>
                <c:pt idx="141">
                  <c:v>42150</c:v>
                </c:pt>
                <c:pt idx="142">
                  <c:v>42151</c:v>
                </c:pt>
                <c:pt idx="143">
                  <c:v>42152</c:v>
                </c:pt>
                <c:pt idx="144">
                  <c:v>42153</c:v>
                </c:pt>
                <c:pt idx="145">
                  <c:v>42154</c:v>
                </c:pt>
                <c:pt idx="146">
                  <c:v>42156</c:v>
                </c:pt>
                <c:pt idx="147">
                  <c:v>42157</c:v>
                </c:pt>
                <c:pt idx="148">
                  <c:v>42158</c:v>
                </c:pt>
                <c:pt idx="149">
                  <c:v>42159</c:v>
                </c:pt>
                <c:pt idx="150">
                  <c:v>42160</c:v>
                </c:pt>
                <c:pt idx="151">
                  <c:v>42161</c:v>
                </c:pt>
                <c:pt idx="152">
                  <c:v>42162</c:v>
                </c:pt>
                <c:pt idx="153">
                  <c:v>42163</c:v>
                </c:pt>
                <c:pt idx="154">
                  <c:v>42164</c:v>
                </c:pt>
                <c:pt idx="155">
                  <c:v>42165</c:v>
                </c:pt>
                <c:pt idx="156">
                  <c:v>42166</c:v>
                </c:pt>
                <c:pt idx="157">
                  <c:v>42167</c:v>
                </c:pt>
                <c:pt idx="158">
                  <c:v>42168</c:v>
                </c:pt>
                <c:pt idx="159">
                  <c:v>42169</c:v>
                </c:pt>
                <c:pt idx="160">
                  <c:v>42170</c:v>
                </c:pt>
                <c:pt idx="161">
                  <c:v>42171</c:v>
                </c:pt>
                <c:pt idx="162">
                  <c:v>42172</c:v>
                </c:pt>
                <c:pt idx="163">
                  <c:v>42173</c:v>
                </c:pt>
                <c:pt idx="164">
                  <c:v>42174</c:v>
                </c:pt>
                <c:pt idx="165">
                  <c:v>42175</c:v>
                </c:pt>
                <c:pt idx="166">
                  <c:v>42176</c:v>
                </c:pt>
                <c:pt idx="167">
                  <c:v>42177</c:v>
                </c:pt>
                <c:pt idx="168">
                  <c:v>42178</c:v>
                </c:pt>
                <c:pt idx="169">
                  <c:v>42179</c:v>
                </c:pt>
                <c:pt idx="170">
                  <c:v>42180</c:v>
                </c:pt>
                <c:pt idx="171">
                  <c:v>42181</c:v>
                </c:pt>
                <c:pt idx="172">
                  <c:v>42182</c:v>
                </c:pt>
                <c:pt idx="173">
                  <c:v>42183</c:v>
                </c:pt>
                <c:pt idx="174">
                  <c:v>42184</c:v>
                </c:pt>
                <c:pt idx="175">
                  <c:v>42185</c:v>
                </c:pt>
                <c:pt idx="176">
                  <c:v>42186</c:v>
                </c:pt>
                <c:pt idx="177">
                  <c:v>42187</c:v>
                </c:pt>
                <c:pt idx="178">
                  <c:v>42188</c:v>
                </c:pt>
                <c:pt idx="179">
                  <c:v>42189</c:v>
                </c:pt>
                <c:pt idx="180">
                  <c:v>42190</c:v>
                </c:pt>
                <c:pt idx="181">
                  <c:v>42191</c:v>
                </c:pt>
                <c:pt idx="182">
                  <c:v>42192</c:v>
                </c:pt>
                <c:pt idx="183">
                  <c:v>42193</c:v>
                </c:pt>
                <c:pt idx="184">
                  <c:v>42194</c:v>
                </c:pt>
                <c:pt idx="185">
                  <c:v>42195</c:v>
                </c:pt>
                <c:pt idx="186">
                  <c:v>42196</c:v>
                </c:pt>
                <c:pt idx="187">
                  <c:v>42197</c:v>
                </c:pt>
                <c:pt idx="188">
                  <c:v>42198</c:v>
                </c:pt>
                <c:pt idx="189">
                  <c:v>42199</c:v>
                </c:pt>
                <c:pt idx="190">
                  <c:v>42200</c:v>
                </c:pt>
                <c:pt idx="191">
                  <c:v>42201</c:v>
                </c:pt>
                <c:pt idx="192">
                  <c:v>42202</c:v>
                </c:pt>
                <c:pt idx="193">
                  <c:v>42203</c:v>
                </c:pt>
                <c:pt idx="194">
                  <c:v>42204</c:v>
                </c:pt>
                <c:pt idx="195">
                  <c:v>42205</c:v>
                </c:pt>
                <c:pt idx="196">
                  <c:v>42206</c:v>
                </c:pt>
                <c:pt idx="197">
                  <c:v>42207</c:v>
                </c:pt>
                <c:pt idx="198">
                  <c:v>42208</c:v>
                </c:pt>
                <c:pt idx="199">
                  <c:v>42209</c:v>
                </c:pt>
                <c:pt idx="200">
                  <c:v>42210</c:v>
                </c:pt>
                <c:pt idx="201">
                  <c:v>42211</c:v>
                </c:pt>
                <c:pt idx="202">
                  <c:v>42212</c:v>
                </c:pt>
                <c:pt idx="203">
                  <c:v>42213</c:v>
                </c:pt>
                <c:pt idx="204">
                  <c:v>42214</c:v>
                </c:pt>
                <c:pt idx="205">
                  <c:v>42215</c:v>
                </c:pt>
                <c:pt idx="206">
                  <c:v>42216</c:v>
                </c:pt>
                <c:pt idx="207">
                  <c:v>42217</c:v>
                </c:pt>
                <c:pt idx="208">
                  <c:v>42218</c:v>
                </c:pt>
                <c:pt idx="209">
                  <c:v>42219</c:v>
                </c:pt>
                <c:pt idx="210">
                  <c:v>42220</c:v>
                </c:pt>
                <c:pt idx="211">
                  <c:v>42221</c:v>
                </c:pt>
                <c:pt idx="212">
                  <c:v>42222</c:v>
                </c:pt>
                <c:pt idx="213">
                  <c:v>42223</c:v>
                </c:pt>
                <c:pt idx="214">
                  <c:v>42224</c:v>
                </c:pt>
                <c:pt idx="215">
                  <c:v>42225</c:v>
                </c:pt>
                <c:pt idx="216">
                  <c:v>42226</c:v>
                </c:pt>
                <c:pt idx="217">
                  <c:v>42227</c:v>
                </c:pt>
                <c:pt idx="218">
                  <c:v>42228</c:v>
                </c:pt>
                <c:pt idx="219">
                  <c:v>42229</c:v>
                </c:pt>
                <c:pt idx="220">
                  <c:v>42230</c:v>
                </c:pt>
                <c:pt idx="221">
                  <c:v>42231</c:v>
                </c:pt>
                <c:pt idx="222">
                  <c:v>42232</c:v>
                </c:pt>
                <c:pt idx="223">
                  <c:v>42233</c:v>
                </c:pt>
                <c:pt idx="224">
                  <c:v>42234</c:v>
                </c:pt>
                <c:pt idx="225">
                  <c:v>42235</c:v>
                </c:pt>
                <c:pt idx="226">
                  <c:v>42236</c:v>
                </c:pt>
                <c:pt idx="227">
                  <c:v>42237</c:v>
                </c:pt>
                <c:pt idx="228">
                  <c:v>42238</c:v>
                </c:pt>
                <c:pt idx="229">
                  <c:v>42239</c:v>
                </c:pt>
                <c:pt idx="230">
                  <c:v>42240</c:v>
                </c:pt>
                <c:pt idx="231">
                  <c:v>42241</c:v>
                </c:pt>
                <c:pt idx="232">
                  <c:v>42242</c:v>
                </c:pt>
                <c:pt idx="233">
                  <c:v>42243</c:v>
                </c:pt>
                <c:pt idx="234">
                  <c:v>42244</c:v>
                </c:pt>
                <c:pt idx="235">
                  <c:v>42245</c:v>
                </c:pt>
                <c:pt idx="236">
                  <c:v>42246</c:v>
                </c:pt>
                <c:pt idx="237">
                  <c:v>42247</c:v>
                </c:pt>
                <c:pt idx="238">
                  <c:v>42248</c:v>
                </c:pt>
                <c:pt idx="239">
                  <c:v>42249</c:v>
                </c:pt>
                <c:pt idx="240">
                  <c:v>42250</c:v>
                </c:pt>
                <c:pt idx="241">
                  <c:v>42251</c:v>
                </c:pt>
                <c:pt idx="242">
                  <c:v>42252</c:v>
                </c:pt>
                <c:pt idx="243">
                  <c:v>42253</c:v>
                </c:pt>
                <c:pt idx="244">
                  <c:v>42254</c:v>
                </c:pt>
                <c:pt idx="245">
                  <c:v>42255</c:v>
                </c:pt>
                <c:pt idx="246">
                  <c:v>42256</c:v>
                </c:pt>
                <c:pt idx="247">
                  <c:v>42257</c:v>
                </c:pt>
                <c:pt idx="248">
                  <c:v>42258</c:v>
                </c:pt>
                <c:pt idx="249">
                  <c:v>42259</c:v>
                </c:pt>
                <c:pt idx="250">
                  <c:v>42260</c:v>
                </c:pt>
                <c:pt idx="251">
                  <c:v>42261</c:v>
                </c:pt>
                <c:pt idx="252">
                  <c:v>42262</c:v>
                </c:pt>
                <c:pt idx="253">
                  <c:v>42263</c:v>
                </c:pt>
                <c:pt idx="254">
                  <c:v>42264</c:v>
                </c:pt>
                <c:pt idx="255">
                  <c:v>42265</c:v>
                </c:pt>
                <c:pt idx="256">
                  <c:v>42266</c:v>
                </c:pt>
                <c:pt idx="257">
                  <c:v>42267</c:v>
                </c:pt>
                <c:pt idx="258">
                  <c:v>42268</c:v>
                </c:pt>
                <c:pt idx="259">
                  <c:v>42269</c:v>
                </c:pt>
                <c:pt idx="260">
                  <c:v>42270</c:v>
                </c:pt>
                <c:pt idx="261">
                  <c:v>42271</c:v>
                </c:pt>
                <c:pt idx="262">
                  <c:v>42272</c:v>
                </c:pt>
                <c:pt idx="263">
                  <c:v>42273</c:v>
                </c:pt>
                <c:pt idx="264">
                  <c:v>42274</c:v>
                </c:pt>
                <c:pt idx="265">
                  <c:v>42275</c:v>
                </c:pt>
                <c:pt idx="266">
                  <c:v>42276</c:v>
                </c:pt>
                <c:pt idx="267">
                  <c:v>42277</c:v>
                </c:pt>
                <c:pt idx="268">
                  <c:v>42278</c:v>
                </c:pt>
                <c:pt idx="269">
                  <c:v>42279</c:v>
                </c:pt>
                <c:pt idx="270">
                  <c:v>42280</c:v>
                </c:pt>
                <c:pt idx="271">
                  <c:v>42281</c:v>
                </c:pt>
                <c:pt idx="272">
                  <c:v>42282</c:v>
                </c:pt>
                <c:pt idx="273">
                  <c:v>42283</c:v>
                </c:pt>
                <c:pt idx="274">
                  <c:v>42284</c:v>
                </c:pt>
                <c:pt idx="275">
                  <c:v>42285</c:v>
                </c:pt>
                <c:pt idx="276">
                  <c:v>42286</c:v>
                </c:pt>
                <c:pt idx="277">
                  <c:v>42287</c:v>
                </c:pt>
                <c:pt idx="278">
                  <c:v>42288</c:v>
                </c:pt>
                <c:pt idx="279">
                  <c:v>42289</c:v>
                </c:pt>
                <c:pt idx="280">
                  <c:v>42290</c:v>
                </c:pt>
                <c:pt idx="281">
                  <c:v>42291</c:v>
                </c:pt>
                <c:pt idx="282">
                  <c:v>42292</c:v>
                </c:pt>
                <c:pt idx="283">
                  <c:v>42293</c:v>
                </c:pt>
                <c:pt idx="284">
                  <c:v>42294</c:v>
                </c:pt>
                <c:pt idx="285">
                  <c:v>42295</c:v>
                </c:pt>
                <c:pt idx="286">
                  <c:v>42296</c:v>
                </c:pt>
                <c:pt idx="287">
                  <c:v>42297</c:v>
                </c:pt>
                <c:pt idx="288">
                  <c:v>42298</c:v>
                </c:pt>
                <c:pt idx="289">
                  <c:v>42299</c:v>
                </c:pt>
                <c:pt idx="290">
                  <c:v>42300</c:v>
                </c:pt>
                <c:pt idx="291">
                  <c:v>42301</c:v>
                </c:pt>
                <c:pt idx="292">
                  <c:v>42302</c:v>
                </c:pt>
                <c:pt idx="293">
                  <c:v>42303</c:v>
                </c:pt>
                <c:pt idx="294">
                  <c:v>42304</c:v>
                </c:pt>
                <c:pt idx="295">
                  <c:v>42305</c:v>
                </c:pt>
                <c:pt idx="296">
                  <c:v>42306</c:v>
                </c:pt>
                <c:pt idx="297">
                  <c:v>42307</c:v>
                </c:pt>
                <c:pt idx="298">
                  <c:v>42308</c:v>
                </c:pt>
                <c:pt idx="299">
                  <c:v>42309</c:v>
                </c:pt>
                <c:pt idx="300">
                  <c:v>42310</c:v>
                </c:pt>
                <c:pt idx="301">
                  <c:v>42311</c:v>
                </c:pt>
                <c:pt idx="302">
                  <c:v>42312</c:v>
                </c:pt>
                <c:pt idx="303">
                  <c:v>42313</c:v>
                </c:pt>
                <c:pt idx="304">
                  <c:v>42314</c:v>
                </c:pt>
                <c:pt idx="305">
                  <c:v>42315</c:v>
                </c:pt>
                <c:pt idx="306">
                  <c:v>42316</c:v>
                </c:pt>
                <c:pt idx="307">
                  <c:v>42317</c:v>
                </c:pt>
                <c:pt idx="308">
                  <c:v>42318</c:v>
                </c:pt>
                <c:pt idx="309">
                  <c:v>42319</c:v>
                </c:pt>
                <c:pt idx="310">
                  <c:v>42320</c:v>
                </c:pt>
                <c:pt idx="311">
                  <c:v>42321</c:v>
                </c:pt>
                <c:pt idx="312">
                  <c:v>42322</c:v>
                </c:pt>
                <c:pt idx="313">
                  <c:v>42323</c:v>
                </c:pt>
                <c:pt idx="314">
                  <c:v>42324</c:v>
                </c:pt>
                <c:pt idx="315">
                  <c:v>42325</c:v>
                </c:pt>
                <c:pt idx="316">
                  <c:v>42326</c:v>
                </c:pt>
                <c:pt idx="317">
                  <c:v>42327</c:v>
                </c:pt>
                <c:pt idx="318">
                  <c:v>42328</c:v>
                </c:pt>
                <c:pt idx="319">
                  <c:v>42329</c:v>
                </c:pt>
                <c:pt idx="320">
                  <c:v>42330</c:v>
                </c:pt>
                <c:pt idx="321">
                  <c:v>42331</c:v>
                </c:pt>
                <c:pt idx="322">
                  <c:v>42332</c:v>
                </c:pt>
                <c:pt idx="323">
                  <c:v>42333</c:v>
                </c:pt>
                <c:pt idx="324">
                  <c:v>42334</c:v>
                </c:pt>
                <c:pt idx="325">
                  <c:v>42335</c:v>
                </c:pt>
                <c:pt idx="326">
                  <c:v>42336</c:v>
                </c:pt>
                <c:pt idx="327">
                  <c:v>42337</c:v>
                </c:pt>
                <c:pt idx="328">
                  <c:v>42338</c:v>
                </c:pt>
                <c:pt idx="329">
                  <c:v>42339</c:v>
                </c:pt>
                <c:pt idx="330">
                  <c:v>42340</c:v>
                </c:pt>
                <c:pt idx="331">
                  <c:v>42341</c:v>
                </c:pt>
                <c:pt idx="332">
                  <c:v>42342</c:v>
                </c:pt>
                <c:pt idx="333">
                  <c:v>42343</c:v>
                </c:pt>
                <c:pt idx="334">
                  <c:v>42344</c:v>
                </c:pt>
                <c:pt idx="335">
                  <c:v>42345</c:v>
                </c:pt>
                <c:pt idx="336">
                  <c:v>42346</c:v>
                </c:pt>
                <c:pt idx="337">
                  <c:v>42347</c:v>
                </c:pt>
                <c:pt idx="338">
                  <c:v>42348</c:v>
                </c:pt>
                <c:pt idx="339">
                  <c:v>42349</c:v>
                </c:pt>
                <c:pt idx="340">
                  <c:v>42350</c:v>
                </c:pt>
                <c:pt idx="341">
                  <c:v>42351</c:v>
                </c:pt>
                <c:pt idx="342">
                  <c:v>42352</c:v>
                </c:pt>
                <c:pt idx="343">
                  <c:v>42353</c:v>
                </c:pt>
                <c:pt idx="344">
                  <c:v>42354</c:v>
                </c:pt>
                <c:pt idx="345">
                  <c:v>42355</c:v>
                </c:pt>
                <c:pt idx="346">
                  <c:v>42356</c:v>
                </c:pt>
                <c:pt idx="347">
                  <c:v>42357</c:v>
                </c:pt>
                <c:pt idx="348">
                  <c:v>42358</c:v>
                </c:pt>
                <c:pt idx="349">
                  <c:v>42359</c:v>
                </c:pt>
                <c:pt idx="350">
                  <c:v>42360</c:v>
                </c:pt>
                <c:pt idx="351">
                  <c:v>42361</c:v>
                </c:pt>
                <c:pt idx="352">
                  <c:v>42362</c:v>
                </c:pt>
                <c:pt idx="353">
                  <c:v>42363</c:v>
                </c:pt>
                <c:pt idx="354">
                  <c:v>42364</c:v>
                </c:pt>
                <c:pt idx="355">
                  <c:v>42365</c:v>
                </c:pt>
                <c:pt idx="356">
                  <c:v>42366</c:v>
                </c:pt>
                <c:pt idx="357">
                  <c:v>42367</c:v>
                </c:pt>
                <c:pt idx="358">
                  <c:v>42368</c:v>
                </c:pt>
                <c:pt idx="359">
                  <c:v>42369</c:v>
                </c:pt>
              </c:numCache>
            </c:numRef>
          </c:xVal>
          <c:yVal>
            <c:numRef>
              <c:f>douDAILY!$Y$2:$Y$361</c:f>
              <c:numCache>
                <c:formatCode>General</c:formatCode>
                <c:ptCount val="360"/>
                <c:pt idx="0">
                  <c:v>-4.1500000000000002E-2</c:v>
                </c:pt>
                <c:pt idx="1">
                  <c:v>-4.3499999999999997E-2</c:v>
                </c:pt>
                <c:pt idx="2">
                  <c:v>-4.6100000000000002E-2</c:v>
                </c:pt>
                <c:pt idx="3">
                  <c:v>-4.6699999999999998E-2</c:v>
                </c:pt>
                <c:pt idx="4">
                  <c:v>-5.2600000000000001E-2</c:v>
                </c:pt>
                <c:pt idx="5">
                  <c:v>-0.13250000000000001</c:v>
                </c:pt>
                <c:pt idx="6">
                  <c:v>-5.6000000000000001E-2</c:v>
                </c:pt>
                <c:pt idx="7">
                  <c:v>-5.9700000000000003E-2</c:v>
                </c:pt>
                <c:pt idx="8">
                  <c:v>-5.8299999999999998E-2</c:v>
                </c:pt>
                <c:pt idx="9">
                  <c:v>-6.0400000000000002E-2</c:v>
                </c:pt>
                <c:pt idx="10">
                  <c:v>-6.4000000000000001E-2</c:v>
                </c:pt>
                <c:pt idx="11">
                  <c:v>-6.3E-2</c:v>
                </c:pt>
                <c:pt idx="12">
                  <c:v>-6.6000000000000003E-2</c:v>
                </c:pt>
                <c:pt idx="13">
                  <c:v>-6.6500000000000004E-2</c:v>
                </c:pt>
                <c:pt idx="14">
                  <c:v>-6.6400000000000001E-2</c:v>
                </c:pt>
                <c:pt idx="15">
                  <c:v>-6.9000000000000006E-2</c:v>
                </c:pt>
                <c:pt idx="16">
                  <c:v>-6.8000000000000005E-2</c:v>
                </c:pt>
                <c:pt idx="17">
                  <c:v>-6.9599999999999995E-2</c:v>
                </c:pt>
                <c:pt idx="18">
                  <c:v>-0.13320000000000001</c:v>
                </c:pt>
                <c:pt idx="19">
                  <c:v>-0.16170000000000001</c:v>
                </c:pt>
                <c:pt idx="20">
                  <c:v>-0.16020000000000001</c:v>
                </c:pt>
                <c:pt idx="21">
                  <c:v>-7.1599999999999997E-2</c:v>
                </c:pt>
                <c:pt idx="22">
                  <c:v>-6.9900000000000004E-2</c:v>
                </c:pt>
                <c:pt idx="23">
                  <c:v>-6.88E-2</c:v>
                </c:pt>
                <c:pt idx="24">
                  <c:v>-6.9599999999999995E-2</c:v>
                </c:pt>
                <c:pt idx="25">
                  <c:v>-6.6900000000000001E-2</c:v>
                </c:pt>
                <c:pt idx="26">
                  <c:v>-6.8199999999999997E-2</c:v>
                </c:pt>
                <c:pt idx="27">
                  <c:v>-6.6100000000000006E-2</c:v>
                </c:pt>
                <c:pt idx="28">
                  <c:v>0.76060000000000005</c:v>
                </c:pt>
                <c:pt idx="29">
                  <c:v>0.1245</c:v>
                </c:pt>
                <c:pt idx="30">
                  <c:v>-6.0499999999999998E-2</c:v>
                </c:pt>
                <c:pt idx="31">
                  <c:v>-0.2762</c:v>
                </c:pt>
                <c:pt idx="32">
                  <c:v>-0.27960000000000002</c:v>
                </c:pt>
                <c:pt idx="33">
                  <c:v>-0.27660000000000001</c:v>
                </c:pt>
                <c:pt idx="34">
                  <c:v>-0.27550000000000002</c:v>
                </c:pt>
                <c:pt idx="35">
                  <c:v>-0.27589999999999998</c:v>
                </c:pt>
                <c:pt idx="36">
                  <c:v>-0.2747</c:v>
                </c:pt>
                <c:pt idx="37">
                  <c:v>-0.29849999999999999</c:v>
                </c:pt>
                <c:pt idx="38">
                  <c:v>-0.36849999999999999</c:v>
                </c:pt>
                <c:pt idx="39">
                  <c:v>-0.36599999999999999</c:v>
                </c:pt>
                <c:pt idx="40">
                  <c:v>-0.36720000000000003</c:v>
                </c:pt>
                <c:pt idx="41">
                  <c:v>-0.30609999999999998</c:v>
                </c:pt>
                <c:pt idx="42">
                  <c:v>-0.20880000000000001</c:v>
                </c:pt>
                <c:pt idx="43">
                  <c:v>-0.1893</c:v>
                </c:pt>
                <c:pt idx="44">
                  <c:v>-0.18990000000000001</c:v>
                </c:pt>
                <c:pt idx="45">
                  <c:v>-0.19339999999999999</c:v>
                </c:pt>
                <c:pt idx="46">
                  <c:v>-0.19350000000000001</c:v>
                </c:pt>
                <c:pt idx="47">
                  <c:v>-0.19520000000000001</c:v>
                </c:pt>
                <c:pt idx="48">
                  <c:v>-0.19839999999999999</c:v>
                </c:pt>
                <c:pt idx="49">
                  <c:v>-0.20330000000000001</c:v>
                </c:pt>
                <c:pt idx="50">
                  <c:v>-0.20419999999999999</c:v>
                </c:pt>
                <c:pt idx="51">
                  <c:v>-0.18240000000000001</c:v>
                </c:pt>
                <c:pt idx="52">
                  <c:v>-0.1186</c:v>
                </c:pt>
                <c:pt idx="53">
                  <c:v>-0.125</c:v>
                </c:pt>
                <c:pt idx="54">
                  <c:v>-0.12559999999999999</c:v>
                </c:pt>
                <c:pt idx="55">
                  <c:v>-0.13100000000000001</c:v>
                </c:pt>
                <c:pt idx="56">
                  <c:v>-8.5900000000000004E-2</c:v>
                </c:pt>
                <c:pt idx="57">
                  <c:v>-5.0799999999999998E-2</c:v>
                </c:pt>
                <c:pt idx="58">
                  <c:v>-5.4899999999999997E-2</c:v>
                </c:pt>
                <c:pt idx="59">
                  <c:v>-0.42149999999999999</c:v>
                </c:pt>
                <c:pt idx="60">
                  <c:v>-0.34899999999999998</c:v>
                </c:pt>
                <c:pt idx="61">
                  <c:v>-0.43490000000000001</c:v>
                </c:pt>
                <c:pt idx="62">
                  <c:v>-0.44419999999999998</c:v>
                </c:pt>
                <c:pt idx="63">
                  <c:v>-0.29899999999999999</c:v>
                </c:pt>
                <c:pt idx="64">
                  <c:v>2.4596</c:v>
                </c:pt>
                <c:pt idx="65">
                  <c:v>-3.8570000000000002</c:v>
                </c:pt>
                <c:pt idx="66">
                  <c:v>0.56399999999999995</c:v>
                </c:pt>
                <c:pt idx="67">
                  <c:v>-0.2346</c:v>
                </c:pt>
                <c:pt idx="68">
                  <c:v>0.1201</c:v>
                </c:pt>
                <c:pt idx="69">
                  <c:v>1.2168000000000001</c:v>
                </c:pt>
                <c:pt idx="70">
                  <c:v>2.9005999999999998</c:v>
                </c:pt>
                <c:pt idx="71">
                  <c:v>-29.635100000000001</c:v>
                </c:pt>
                <c:pt idx="72">
                  <c:v>-29.1023</c:v>
                </c:pt>
                <c:pt idx="73">
                  <c:v>19.0518</c:v>
                </c:pt>
                <c:pt idx="74">
                  <c:v>18.536000000000001</c:v>
                </c:pt>
                <c:pt idx="75">
                  <c:v>3.9228000000000001</c:v>
                </c:pt>
                <c:pt idx="76">
                  <c:v>2.1772999999999998</c:v>
                </c:pt>
                <c:pt idx="77">
                  <c:v>0.35249999999999998</c:v>
                </c:pt>
                <c:pt idx="78">
                  <c:v>2.9056000000000002</c:v>
                </c:pt>
                <c:pt idx="79">
                  <c:v>2.93E-2</c:v>
                </c:pt>
                <c:pt idx="80">
                  <c:v>2.5478000000000001</c:v>
                </c:pt>
                <c:pt idx="81">
                  <c:v>-2.2435</c:v>
                </c:pt>
                <c:pt idx="82">
                  <c:v>0.41770000000000002</c:v>
                </c:pt>
                <c:pt idx="83">
                  <c:v>-2.2715000000000001</c:v>
                </c:pt>
                <c:pt idx="84">
                  <c:v>-4.7713999999999999</c:v>
                </c:pt>
                <c:pt idx="85">
                  <c:v>1.0545</c:v>
                </c:pt>
                <c:pt idx="86">
                  <c:v>-0.88570000000000004</c:v>
                </c:pt>
                <c:pt idx="87">
                  <c:v>-1.1767000000000001</c:v>
                </c:pt>
                <c:pt idx="88">
                  <c:v>-1.1286</c:v>
                </c:pt>
                <c:pt idx="89">
                  <c:v>-1.1859</c:v>
                </c:pt>
                <c:pt idx="90">
                  <c:v>-1.1785000000000001</c:v>
                </c:pt>
                <c:pt idx="91">
                  <c:v>-1.4379999999999999</c:v>
                </c:pt>
                <c:pt idx="92">
                  <c:v>-1.6446000000000001</c:v>
                </c:pt>
                <c:pt idx="93">
                  <c:v>-1.4020999999999999</c:v>
                </c:pt>
                <c:pt idx="94">
                  <c:v>-1.3620000000000001</c:v>
                </c:pt>
                <c:pt idx="95">
                  <c:v>-1.4656</c:v>
                </c:pt>
                <c:pt idx="96">
                  <c:v>-0.9022</c:v>
                </c:pt>
                <c:pt idx="97">
                  <c:v>-0.47260000000000002</c:v>
                </c:pt>
                <c:pt idx="98">
                  <c:v>-0.52929999999999999</c:v>
                </c:pt>
                <c:pt idx="99">
                  <c:v>-0.72989999999999999</c:v>
                </c:pt>
                <c:pt idx="100">
                  <c:v>1.8622000000000001</c:v>
                </c:pt>
                <c:pt idx="101">
                  <c:v>1.5058</c:v>
                </c:pt>
                <c:pt idx="102">
                  <c:v>1.3511</c:v>
                </c:pt>
                <c:pt idx="103">
                  <c:v>1.3857999999999999</c:v>
                </c:pt>
                <c:pt idx="104">
                  <c:v>1.4591000000000001</c:v>
                </c:pt>
                <c:pt idx="105">
                  <c:v>6.0407000000000002</c:v>
                </c:pt>
                <c:pt idx="106">
                  <c:v>4.5308000000000002</c:v>
                </c:pt>
                <c:pt idx="107">
                  <c:v>1.4928999999999999</c:v>
                </c:pt>
                <c:pt idx="108">
                  <c:v>1.5072000000000001</c:v>
                </c:pt>
                <c:pt idx="109">
                  <c:v>1.5217000000000001</c:v>
                </c:pt>
                <c:pt idx="110">
                  <c:v>1.536</c:v>
                </c:pt>
                <c:pt idx="111">
                  <c:v>1.4611000000000001</c:v>
                </c:pt>
                <c:pt idx="112">
                  <c:v>2.9376000000000002</c:v>
                </c:pt>
                <c:pt idx="113">
                  <c:v>1.4083000000000001</c:v>
                </c:pt>
                <c:pt idx="114">
                  <c:v>1.4240999999999999</c:v>
                </c:pt>
                <c:pt idx="115">
                  <c:v>1.4469000000000001</c:v>
                </c:pt>
                <c:pt idx="116">
                  <c:v>1.5444</c:v>
                </c:pt>
                <c:pt idx="117">
                  <c:v>1.5621</c:v>
                </c:pt>
                <c:pt idx="118">
                  <c:v>1.591</c:v>
                </c:pt>
                <c:pt idx="119">
                  <c:v>1.5639000000000001</c:v>
                </c:pt>
                <c:pt idx="120">
                  <c:v>1.5513999999999999</c:v>
                </c:pt>
                <c:pt idx="121">
                  <c:v>4.0007000000000001</c:v>
                </c:pt>
                <c:pt idx="122">
                  <c:v>2.7471000000000001</c:v>
                </c:pt>
                <c:pt idx="123">
                  <c:v>1.5369999999999999</c:v>
                </c:pt>
                <c:pt idx="124">
                  <c:v>1.5601</c:v>
                </c:pt>
                <c:pt idx="125">
                  <c:v>1.5526</c:v>
                </c:pt>
                <c:pt idx="126">
                  <c:v>2.5581999999999998</c:v>
                </c:pt>
                <c:pt idx="127">
                  <c:v>2.5049999999999999</c:v>
                </c:pt>
                <c:pt idx="128">
                  <c:v>5.9029999999999996</c:v>
                </c:pt>
                <c:pt idx="129">
                  <c:v>1.4752000000000001</c:v>
                </c:pt>
                <c:pt idx="130">
                  <c:v>1.4943</c:v>
                </c:pt>
                <c:pt idx="131">
                  <c:v>1.4786999999999999</c:v>
                </c:pt>
                <c:pt idx="132">
                  <c:v>1.4355</c:v>
                </c:pt>
                <c:pt idx="133">
                  <c:v>1.4523999999999999</c:v>
                </c:pt>
                <c:pt idx="134">
                  <c:v>1.4246000000000001</c:v>
                </c:pt>
                <c:pt idx="135">
                  <c:v>1.3871</c:v>
                </c:pt>
                <c:pt idx="136">
                  <c:v>1.3973</c:v>
                </c:pt>
                <c:pt idx="137">
                  <c:v>1.3532999999999999</c:v>
                </c:pt>
                <c:pt idx="138">
                  <c:v>1.3301000000000001</c:v>
                </c:pt>
                <c:pt idx="139">
                  <c:v>1.3394999999999999</c:v>
                </c:pt>
                <c:pt idx="140">
                  <c:v>1.272</c:v>
                </c:pt>
                <c:pt idx="141">
                  <c:v>1.2625</c:v>
                </c:pt>
                <c:pt idx="142">
                  <c:v>2.2743000000000002</c:v>
                </c:pt>
                <c:pt idx="143">
                  <c:v>1.9813000000000001</c:v>
                </c:pt>
                <c:pt idx="144">
                  <c:v>0.5988</c:v>
                </c:pt>
                <c:pt idx="145">
                  <c:v>0.84899999999999998</c:v>
                </c:pt>
                <c:pt idx="146">
                  <c:v>-0.40660000000000002</c:v>
                </c:pt>
                <c:pt idx="147">
                  <c:v>-0.40339999999999998</c:v>
                </c:pt>
                <c:pt idx="148">
                  <c:v>-0.40010000000000001</c:v>
                </c:pt>
                <c:pt idx="149">
                  <c:v>-0.39600000000000002</c:v>
                </c:pt>
                <c:pt idx="150">
                  <c:v>-0.39389999999999997</c:v>
                </c:pt>
                <c:pt idx="151">
                  <c:v>-0.39329999999999998</c:v>
                </c:pt>
                <c:pt idx="152">
                  <c:v>-0.39079999999999998</c:v>
                </c:pt>
                <c:pt idx="153">
                  <c:v>-0.39079999999999998</c:v>
                </c:pt>
                <c:pt idx="154">
                  <c:v>-0.3916</c:v>
                </c:pt>
                <c:pt idx="155">
                  <c:v>-0.39200000000000002</c:v>
                </c:pt>
                <c:pt idx="156">
                  <c:v>-0.39329999999999998</c:v>
                </c:pt>
                <c:pt idx="157">
                  <c:v>-5.4699999999999999E-2</c:v>
                </c:pt>
                <c:pt idx="158">
                  <c:v>-0.39689999999999998</c:v>
                </c:pt>
                <c:pt idx="159">
                  <c:v>-0.40100000000000002</c:v>
                </c:pt>
                <c:pt idx="160">
                  <c:v>-0.4017</c:v>
                </c:pt>
                <c:pt idx="161">
                  <c:v>-0.40610000000000002</c:v>
                </c:pt>
                <c:pt idx="162">
                  <c:v>1.0057</c:v>
                </c:pt>
                <c:pt idx="163">
                  <c:v>-0.41720000000000002</c:v>
                </c:pt>
                <c:pt idx="164">
                  <c:v>-0.4204</c:v>
                </c:pt>
                <c:pt idx="165">
                  <c:v>-0.42920000000000003</c:v>
                </c:pt>
                <c:pt idx="166">
                  <c:v>-0.43440000000000001</c:v>
                </c:pt>
                <c:pt idx="167">
                  <c:v>-0.43969999999999998</c:v>
                </c:pt>
                <c:pt idx="168">
                  <c:v>-0.48749999999999999</c:v>
                </c:pt>
                <c:pt idx="169">
                  <c:v>-0.54710000000000003</c:v>
                </c:pt>
                <c:pt idx="170">
                  <c:v>-0.53059999999999996</c:v>
                </c:pt>
                <c:pt idx="171">
                  <c:v>-0.47360000000000002</c:v>
                </c:pt>
                <c:pt idx="172">
                  <c:v>-0.48380000000000001</c:v>
                </c:pt>
                <c:pt idx="173">
                  <c:v>-0.49280000000000002</c:v>
                </c:pt>
                <c:pt idx="174">
                  <c:v>-0.50370000000000004</c:v>
                </c:pt>
                <c:pt idx="175">
                  <c:v>-0.51739999999999997</c:v>
                </c:pt>
                <c:pt idx="176">
                  <c:v>-0.6996</c:v>
                </c:pt>
                <c:pt idx="177">
                  <c:v>-0.66720000000000002</c:v>
                </c:pt>
                <c:pt idx="178">
                  <c:v>-0.67789999999999995</c:v>
                </c:pt>
                <c:pt idx="179">
                  <c:v>-0.69020000000000004</c:v>
                </c:pt>
                <c:pt idx="180">
                  <c:v>-0.70040000000000002</c:v>
                </c:pt>
                <c:pt idx="181">
                  <c:v>-0.64810000000000001</c:v>
                </c:pt>
                <c:pt idx="182">
                  <c:v>-0.62919999999999998</c:v>
                </c:pt>
                <c:pt idx="183">
                  <c:v>-0.63560000000000005</c:v>
                </c:pt>
                <c:pt idx="184">
                  <c:v>-0.64659999999999995</c:v>
                </c:pt>
                <c:pt idx="185">
                  <c:v>-0.65500000000000003</c:v>
                </c:pt>
                <c:pt idx="186">
                  <c:v>-0.58289999999999997</c:v>
                </c:pt>
                <c:pt idx="187">
                  <c:v>-0.58250000000000002</c:v>
                </c:pt>
                <c:pt idx="188">
                  <c:v>-0.59360000000000002</c:v>
                </c:pt>
                <c:pt idx="189">
                  <c:v>-0.60250000000000004</c:v>
                </c:pt>
                <c:pt idx="190">
                  <c:v>-0.58260000000000001</c:v>
                </c:pt>
                <c:pt idx="191">
                  <c:v>-0.5262</c:v>
                </c:pt>
                <c:pt idx="192">
                  <c:v>-0.53659999999999997</c:v>
                </c:pt>
                <c:pt idx="193">
                  <c:v>-0.54479999999999995</c:v>
                </c:pt>
                <c:pt idx="194">
                  <c:v>-0.55230000000000001</c:v>
                </c:pt>
                <c:pt idx="195">
                  <c:v>-0.48549999999999999</c:v>
                </c:pt>
                <c:pt idx="196">
                  <c:v>-0.47470000000000001</c:v>
                </c:pt>
                <c:pt idx="197">
                  <c:v>-0.48420000000000002</c:v>
                </c:pt>
                <c:pt idx="198">
                  <c:v>-0.48880000000000001</c:v>
                </c:pt>
                <c:pt idx="199">
                  <c:v>-0.4652</c:v>
                </c:pt>
                <c:pt idx="200">
                  <c:v>-0.41549999999999998</c:v>
                </c:pt>
                <c:pt idx="201">
                  <c:v>-0.41980000000000001</c:v>
                </c:pt>
                <c:pt idx="202">
                  <c:v>-0.42549999999999999</c:v>
                </c:pt>
                <c:pt idx="203">
                  <c:v>-0.43099999999999999</c:v>
                </c:pt>
                <c:pt idx="204">
                  <c:v>-0.3478</c:v>
                </c:pt>
                <c:pt idx="205">
                  <c:v>-0.35239999999999999</c:v>
                </c:pt>
                <c:pt idx="206">
                  <c:v>-0.36030000000000001</c:v>
                </c:pt>
                <c:pt idx="207">
                  <c:v>3.1118999999999999</c:v>
                </c:pt>
                <c:pt idx="208">
                  <c:v>3.1272000000000002</c:v>
                </c:pt>
                <c:pt idx="209">
                  <c:v>3.1400999999999999</c:v>
                </c:pt>
                <c:pt idx="210">
                  <c:v>3.1276999999999999</c:v>
                </c:pt>
                <c:pt idx="211">
                  <c:v>3.1345999999999998</c:v>
                </c:pt>
                <c:pt idx="212">
                  <c:v>3.1922000000000001</c:v>
                </c:pt>
                <c:pt idx="213">
                  <c:v>3.2334000000000001</c:v>
                </c:pt>
                <c:pt idx="214">
                  <c:v>3.2404000000000002</c:v>
                </c:pt>
                <c:pt idx="215">
                  <c:v>3.2465999999999999</c:v>
                </c:pt>
                <c:pt idx="216">
                  <c:v>3.3138999999999998</c:v>
                </c:pt>
                <c:pt idx="217">
                  <c:v>3.3571</c:v>
                </c:pt>
                <c:pt idx="218">
                  <c:v>3.3612000000000002</c:v>
                </c:pt>
                <c:pt idx="219">
                  <c:v>3.3673999999999999</c:v>
                </c:pt>
                <c:pt idx="220">
                  <c:v>3.3885000000000001</c:v>
                </c:pt>
                <c:pt idx="221">
                  <c:v>3.4767999999999999</c:v>
                </c:pt>
                <c:pt idx="222">
                  <c:v>3.4834999999999998</c:v>
                </c:pt>
                <c:pt idx="223">
                  <c:v>3.4923000000000002</c:v>
                </c:pt>
                <c:pt idx="224">
                  <c:v>3.5024000000000002</c:v>
                </c:pt>
                <c:pt idx="225">
                  <c:v>3.5125000000000002</c:v>
                </c:pt>
                <c:pt idx="226">
                  <c:v>3.5672999999999999</c:v>
                </c:pt>
                <c:pt idx="227">
                  <c:v>4.7678000000000003</c:v>
                </c:pt>
                <c:pt idx="228">
                  <c:v>3.6358999999999999</c:v>
                </c:pt>
                <c:pt idx="229">
                  <c:v>3.6469</c:v>
                </c:pt>
                <c:pt idx="230">
                  <c:v>3.6583999999999999</c:v>
                </c:pt>
                <c:pt idx="231">
                  <c:v>3.6722999999999999</c:v>
                </c:pt>
                <c:pt idx="232">
                  <c:v>3.6806000000000001</c:v>
                </c:pt>
                <c:pt idx="233">
                  <c:v>3.6892</c:v>
                </c:pt>
                <c:pt idx="234">
                  <c:v>3.7334000000000001</c:v>
                </c:pt>
                <c:pt idx="235">
                  <c:v>3.8107000000000002</c:v>
                </c:pt>
                <c:pt idx="236">
                  <c:v>3.8224999999999998</c:v>
                </c:pt>
                <c:pt idx="237">
                  <c:v>3.8378000000000001</c:v>
                </c:pt>
                <c:pt idx="238">
                  <c:v>-0.1918</c:v>
                </c:pt>
                <c:pt idx="239">
                  <c:v>-0.193</c:v>
                </c:pt>
                <c:pt idx="240">
                  <c:v>-0.18959999999999999</c:v>
                </c:pt>
                <c:pt idx="241">
                  <c:v>-0.18779999999999999</c:v>
                </c:pt>
                <c:pt idx="242">
                  <c:v>-0.18440000000000001</c:v>
                </c:pt>
                <c:pt idx="243">
                  <c:v>-0.1137</c:v>
                </c:pt>
                <c:pt idx="244">
                  <c:v>-8.77E-2</c:v>
                </c:pt>
                <c:pt idx="245">
                  <c:v>-8.5300000000000001E-2</c:v>
                </c:pt>
                <c:pt idx="246">
                  <c:v>-8.3099999999999993E-2</c:v>
                </c:pt>
                <c:pt idx="247">
                  <c:v>-7.9000000000000001E-2</c:v>
                </c:pt>
                <c:pt idx="248">
                  <c:v>-7.7200000000000005E-2</c:v>
                </c:pt>
                <c:pt idx="249">
                  <c:v>-7.2800000000000004E-2</c:v>
                </c:pt>
                <c:pt idx="250">
                  <c:v>-6.9000000000000006E-2</c:v>
                </c:pt>
                <c:pt idx="251">
                  <c:v>-6.6400000000000001E-2</c:v>
                </c:pt>
                <c:pt idx="252">
                  <c:v>-6.3200000000000006E-2</c:v>
                </c:pt>
                <c:pt idx="253">
                  <c:v>-6.0199999999999997E-2</c:v>
                </c:pt>
                <c:pt idx="254">
                  <c:v>-5.2400000000000002E-2</c:v>
                </c:pt>
                <c:pt idx="255">
                  <c:v>-4.9000000000000002E-2</c:v>
                </c:pt>
                <c:pt idx="256">
                  <c:v>-4.48E-2</c:v>
                </c:pt>
                <c:pt idx="257">
                  <c:v>-4.1000000000000002E-2</c:v>
                </c:pt>
                <c:pt idx="258">
                  <c:v>0.3977</c:v>
                </c:pt>
                <c:pt idx="259">
                  <c:v>-3.1600000000000003E-2</c:v>
                </c:pt>
                <c:pt idx="260">
                  <c:v>-2.7799999999999998E-2</c:v>
                </c:pt>
                <c:pt idx="261">
                  <c:v>-2.2700000000000001E-2</c:v>
                </c:pt>
                <c:pt idx="262">
                  <c:v>-1.6299999999999999E-2</c:v>
                </c:pt>
                <c:pt idx="263">
                  <c:v>-1.2800000000000001E-2</c:v>
                </c:pt>
                <c:pt idx="264">
                  <c:v>-6.0000000000000001E-3</c:v>
                </c:pt>
                <c:pt idx="265">
                  <c:v>-1.5E-3</c:v>
                </c:pt>
                <c:pt idx="266">
                  <c:v>-8.7800000000000003E-2</c:v>
                </c:pt>
                <c:pt idx="267">
                  <c:v>-7.8899999999999998E-2</c:v>
                </c:pt>
                <c:pt idx="268">
                  <c:v>-9.6500000000000002E-2</c:v>
                </c:pt>
                <c:pt idx="269">
                  <c:v>-9.0999999999999998E-2</c:v>
                </c:pt>
                <c:pt idx="270">
                  <c:v>-8.5800000000000001E-2</c:v>
                </c:pt>
                <c:pt idx="271">
                  <c:v>-8.0100000000000005E-2</c:v>
                </c:pt>
                <c:pt idx="272">
                  <c:v>-7.4499999999999997E-2</c:v>
                </c:pt>
                <c:pt idx="273">
                  <c:v>-7.0599999999999996E-2</c:v>
                </c:pt>
                <c:pt idx="274">
                  <c:v>-6.1699999999999998E-2</c:v>
                </c:pt>
                <c:pt idx="275">
                  <c:v>-5.9200000000000003E-2</c:v>
                </c:pt>
                <c:pt idx="276">
                  <c:v>-4.9799999999999997E-2</c:v>
                </c:pt>
                <c:pt idx="277">
                  <c:v>-4.99E-2</c:v>
                </c:pt>
                <c:pt idx="278">
                  <c:v>-5.5599999999999997E-2</c:v>
                </c:pt>
                <c:pt idx="279">
                  <c:v>-0.1328</c:v>
                </c:pt>
                <c:pt idx="280">
                  <c:v>-0.1263</c:v>
                </c:pt>
                <c:pt idx="281">
                  <c:v>-0.12280000000000001</c:v>
                </c:pt>
                <c:pt idx="282">
                  <c:v>-0.1191</c:v>
                </c:pt>
                <c:pt idx="283">
                  <c:v>-0.1154</c:v>
                </c:pt>
                <c:pt idx="284">
                  <c:v>-0.11219999999999999</c:v>
                </c:pt>
                <c:pt idx="285">
                  <c:v>-0.1082</c:v>
                </c:pt>
                <c:pt idx="286">
                  <c:v>-0.1067</c:v>
                </c:pt>
                <c:pt idx="287">
                  <c:v>-0.1011</c:v>
                </c:pt>
                <c:pt idx="288">
                  <c:v>-0.1</c:v>
                </c:pt>
                <c:pt idx="289">
                  <c:v>-9.69E-2</c:v>
                </c:pt>
                <c:pt idx="290">
                  <c:v>-9.35E-2</c:v>
                </c:pt>
                <c:pt idx="291">
                  <c:v>-9.2600000000000002E-2</c:v>
                </c:pt>
                <c:pt idx="292">
                  <c:v>-8.9399999999999993E-2</c:v>
                </c:pt>
                <c:pt idx="293">
                  <c:v>-8.8099999999999998E-2</c:v>
                </c:pt>
                <c:pt idx="294">
                  <c:v>-8.6599999999999996E-2</c:v>
                </c:pt>
                <c:pt idx="295">
                  <c:v>-8.6400000000000005E-2</c:v>
                </c:pt>
                <c:pt idx="296">
                  <c:v>-8.2600000000000007E-2</c:v>
                </c:pt>
                <c:pt idx="297">
                  <c:v>-8.4400000000000003E-2</c:v>
                </c:pt>
                <c:pt idx="298">
                  <c:v>-8.3000000000000004E-2</c:v>
                </c:pt>
                <c:pt idx="299">
                  <c:v>5.4399999999999997E-2</c:v>
                </c:pt>
                <c:pt idx="300">
                  <c:v>0.1197</c:v>
                </c:pt>
                <c:pt idx="301">
                  <c:v>0.12640000000000001</c:v>
                </c:pt>
                <c:pt idx="302">
                  <c:v>0.13170000000000001</c:v>
                </c:pt>
                <c:pt idx="303">
                  <c:v>0.13519999999999999</c:v>
                </c:pt>
                <c:pt idx="304">
                  <c:v>0.1391</c:v>
                </c:pt>
                <c:pt idx="305">
                  <c:v>0.1429</c:v>
                </c:pt>
                <c:pt idx="306">
                  <c:v>0.14630000000000001</c:v>
                </c:pt>
                <c:pt idx="307">
                  <c:v>0.1487</c:v>
                </c:pt>
                <c:pt idx="308">
                  <c:v>0.1542</c:v>
                </c:pt>
                <c:pt idx="309">
                  <c:v>0.15629999999999999</c:v>
                </c:pt>
                <c:pt idx="310">
                  <c:v>0.1598</c:v>
                </c:pt>
                <c:pt idx="311">
                  <c:v>0.1578</c:v>
                </c:pt>
                <c:pt idx="312">
                  <c:v>0.15989999999999999</c:v>
                </c:pt>
                <c:pt idx="313">
                  <c:v>0.16400000000000001</c:v>
                </c:pt>
                <c:pt idx="314">
                  <c:v>0.16220000000000001</c:v>
                </c:pt>
                <c:pt idx="315">
                  <c:v>0.16289999999999999</c:v>
                </c:pt>
                <c:pt idx="316">
                  <c:v>0.16220000000000001</c:v>
                </c:pt>
                <c:pt idx="317">
                  <c:v>0.1636</c:v>
                </c:pt>
                <c:pt idx="318">
                  <c:v>0.15809999999999999</c:v>
                </c:pt>
                <c:pt idx="319">
                  <c:v>0.16200000000000001</c:v>
                </c:pt>
                <c:pt idx="320">
                  <c:v>0.16039999999999999</c:v>
                </c:pt>
                <c:pt idx="321">
                  <c:v>0.15859999999999999</c:v>
                </c:pt>
                <c:pt idx="322">
                  <c:v>0.15529999999999999</c:v>
                </c:pt>
                <c:pt idx="323">
                  <c:v>0.15459999999999999</c:v>
                </c:pt>
                <c:pt idx="324">
                  <c:v>0.1474</c:v>
                </c:pt>
                <c:pt idx="325">
                  <c:v>0.14829999999999999</c:v>
                </c:pt>
                <c:pt idx="326">
                  <c:v>0.1416</c:v>
                </c:pt>
                <c:pt idx="327">
                  <c:v>0.13869999999999999</c:v>
                </c:pt>
                <c:pt idx="328">
                  <c:v>0.13689999999999999</c:v>
                </c:pt>
                <c:pt idx="329">
                  <c:v>-0.32429999999999998</c:v>
                </c:pt>
                <c:pt idx="330">
                  <c:v>-0.42199999999999999</c:v>
                </c:pt>
                <c:pt idx="331">
                  <c:v>-0.42920000000000003</c:v>
                </c:pt>
                <c:pt idx="332">
                  <c:v>-0.43190000000000001</c:v>
                </c:pt>
                <c:pt idx="333">
                  <c:v>-0.43809999999999999</c:v>
                </c:pt>
                <c:pt idx="334">
                  <c:v>-0.44529999999999997</c:v>
                </c:pt>
                <c:pt idx="335">
                  <c:v>-0.45529999999999998</c:v>
                </c:pt>
                <c:pt idx="336">
                  <c:v>-0.46110000000000001</c:v>
                </c:pt>
                <c:pt idx="337">
                  <c:v>-0.4672</c:v>
                </c:pt>
                <c:pt idx="338">
                  <c:v>-0.4738</c:v>
                </c:pt>
                <c:pt idx="339">
                  <c:v>-0.47970000000000002</c:v>
                </c:pt>
                <c:pt idx="340">
                  <c:v>-0.48699999999999999</c:v>
                </c:pt>
                <c:pt idx="341">
                  <c:v>-0.43369999999999997</c:v>
                </c:pt>
                <c:pt idx="342">
                  <c:v>-0.40579999999999999</c:v>
                </c:pt>
                <c:pt idx="343">
                  <c:v>-0.41270000000000001</c:v>
                </c:pt>
                <c:pt idx="344">
                  <c:v>-0.42059999999999997</c:v>
                </c:pt>
                <c:pt idx="345">
                  <c:v>-0.42620000000000002</c:v>
                </c:pt>
                <c:pt idx="346">
                  <c:v>-0.4335</c:v>
                </c:pt>
                <c:pt idx="347">
                  <c:v>-0.4526</c:v>
                </c:pt>
                <c:pt idx="348">
                  <c:v>-0.53439999999999999</c:v>
                </c:pt>
                <c:pt idx="349">
                  <c:v>-0.53939999999999999</c:v>
                </c:pt>
                <c:pt idx="350">
                  <c:v>-0.5444</c:v>
                </c:pt>
                <c:pt idx="351">
                  <c:v>-0.55210000000000004</c:v>
                </c:pt>
                <c:pt idx="352">
                  <c:v>-0.55820000000000003</c:v>
                </c:pt>
                <c:pt idx="353">
                  <c:v>-0.56489999999999996</c:v>
                </c:pt>
                <c:pt idx="354">
                  <c:v>-0.5706</c:v>
                </c:pt>
                <c:pt idx="355">
                  <c:v>-0.5776</c:v>
                </c:pt>
                <c:pt idx="356">
                  <c:v>-0.58379999999999999</c:v>
                </c:pt>
                <c:pt idx="357">
                  <c:v>-0.58899999999999997</c:v>
                </c:pt>
                <c:pt idx="358">
                  <c:v>-0.59670000000000001</c:v>
                </c:pt>
                <c:pt idx="359">
                  <c:v>-0.59940000000000004</c:v>
                </c:pt>
              </c:numCache>
            </c:numRef>
          </c:yVal>
          <c:smooth val="0"/>
          <c:extLst>
            <c:ext xmlns:c16="http://schemas.microsoft.com/office/drawing/2014/chart" uri="{C3380CC4-5D6E-409C-BE32-E72D297353CC}">
              <c16:uniqueId val="{00000000-9D7D-4081-A49E-A4C8A511F373}"/>
            </c:ext>
          </c:extLst>
        </c:ser>
        <c:dLbls>
          <c:showLegendKey val="0"/>
          <c:showVal val="0"/>
          <c:showCatName val="0"/>
          <c:showSerName val="0"/>
          <c:showPercent val="0"/>
          <c:showBubbleSize val="0"/>
        </c:dLbls>
        <c:axId val="172770816"/>
        <c:axId val="172772352"/>
      </c:scatterChart>
      <c:valAx>
        <c:axId val="172770816"/>
        <c:scaling>
          <c:orientation val="minMax"/>
          <c:max val="42370"/>
          <c:min val="42005"/>
        </c:scaling>
        <c:delete val="0"/>
        <c:axPos val="b"/>
        <c:numFmt formatCode="m/d/yyyy" sourceLinked="1"/>
        <c:majorTickMark val="none"/>
        <c:minorTickMark val="none"/>
        <c:tickLblPos val="nextTo"/>
        <c:crossAx val="172772352"/>
        <c:crosses val="autoZero"/>
        <c:crossBetween val="midCat"/>
      </c:valAx>
      <c:valAx>
        <c:axId val="172772352"/>
        <c:scaling>
          <c:orientation val="minMax"/>
        </c:scaling>
        <c:delete val="0"/>
        <c:axPos val="l"/>
        <c:majorGridlines/>
        <c:numFmt formatCode="General" sourceLinked="1"/>
        <c:majorTickMark val="none"/>
        <c:minorTickMark val="none"/>
        <c:tickLblPos val="nextTo"/>
        <c:crossAx val="172770816"/>
        <c:crosses val="autoZero"/>
        <c:crossBetween val="midCat"/>
      </c:valAx>
    </c:plotArea>
    <c:plotVisOnly val="1"/>
    <c:dispBlanksAs val="gap"/>
    <c:showDLblsOverMax val="0"/>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a:t>MAB 2015 X (North) Daily Mean Difference (Def-QD)</a:t>
            </a:r>
          </a:p>
        </c:rich>
      </c:tx>
      <c:layout>
        <c:manualLayout>
          <c:xMode val="edge"/>
          <c:yMode val="edge"/>
          <c:x val="0.19064018637014635"/>
          <c:y val="3.3670033670033669E-2"/>
        </c:manualLayout>
      </c:layout>
      <c:overlay val="0"/>
    </c:title>
    <c:autoTitleDeleted val="0"/>
    <c:plotArea>
      <c:layout/>
      <c:scatterChart>
        <c:scatterStyle val="lineMarker"/>
        <c:varyColors val="0"/>
        <c:ser>
          <c:idx val="0"/>
          <c:order val="0"/>
          <c:spPr>
            <a:ln w="28575">
              <a:noFill/>
            </a:ln>
          </c:spPr>
          <c:xVal>
            <c:numRef>
              <c:f>mabDAILY!$C$2:$C$338</c:f>
              <c:numCache>
                <c:formatCode>m/d/yyyy</c:formatCode>
                <c:ptCount val="337"/>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42171</c:v>
                </c:pt>
                <c:pt idx="157">
                  <c:v>42172</c:v>
                </c:pt>
                <c:pt idx="158">
                  <c:v>42173</c:v>
                </c:pt>
                <c:pt idx="159">
                  <c:v>42174</c:v>
                </c:pt>
                <c:pt idx="160">
                  <c:v>42175</c:v>
                </c:pt>
                <c:pt idx="161">
                  <c:v>42186</c:v>
                </c:pt>
                <c:pt idx="162">
                  <c:v>42187</c:v>
                </c:pt>
                <c:pt idx="163">
                  <c:v>42188</c:v>
                </c:pt>
                <c:pt idx="164">
                  <c:v>42189</c:v>
                </c:pt>
                <c:pt idx="165">
                  <c:v>42190</c:v>
                </c:pt>
                <c:pt idx="166">
                  <c:v>42191</c:v>
                </c:pt>
                <c:pt idx="167">
                  <c:v>42192</c:v>
                </c:pt>
                <c:pt idx="168">
                  <c:v>42193</c:v>
                </c:pt>
                <c:pt idx="169">
                  <c:v>42194</c:v>
                </c:pt>
                <c:pt idx="170">
                  <c:v>42195</c:v>
                </c:pt>
                <c:pt idx="171">
                  <c:v>42196</c:v>
                </c:pt>
                <c:pt idx="172">
                  <c:v>42197</c:v>
                </c:pt>
                <c:pt idx="173">
                  <c:v>42198</c:v>
                </c:pt>
                <c:pt idx="174">
                  <c:v>42199</c:v>
                </c:pt>
                <c:pt idx="175">
                  <c:v>42200</c:v>
                </c:pt>
                <c:pt idx="176">
                  <c:v>42201</c:v>
                </c:pt>
                <c:pt idx="177">
                  <c:v>42202</c:v>
                </c:pt>
                <c:pt idx="178">
                  <c:v>42203</c:v>
                </c:pt>
                <c:pt idx="179">
                  <c:v>42204</c:v>
                </c:pt>
                <c:pt idx="180">
                  <c:v>42205</c:v>
                </c:pt>
                <c:pt idx="181">
                  <c:v>42206</c:v>
                </c:pt>
                <c:pt idx="182">
                  <c:v>42207</c:v>
                </c:pt>
                <c:pt idx="183">
                  <c:v>42208</c:v>
                </c:pt>
                <c:pt idx="184">
                  <c:v>42209</c:v>
                </c:pt>
                <c:pt idx="185">
                  <c:v>42210</c:v>
                </c:pt>
                <c:pt idx="186">
                  <c:v>42211</c:v>
                </c:pt>
                <c:pt idx="187">
                  <c:v>42212</c:v>
                </c:pt>
                <c:pt idx="188">
                  <c:v>42213</c:v>
                </c:pt>
                <c:pt idx="189">
                  <c:v>42214</c:v>
                </c:pt>
                <c:pt idx="190">
                  <c:v>42215</c:v>
                </c:pt>
                <c:pt idx="191">
                  <c:v>42216</c:v>
                </c:pt>
                <c:pt idx="192">
                  <c:v>42217</c:v>
                </c:pt>
                <c:pt idx="193">
                  <c:v>42218</c:v>
                </c:pt>
                <c:pt idx="194">
                  <c:v>42219</c:v>
                </c:pt>
                <c:pt idx="195">
                  <c:v>42220</c:v>
                </c:pt>
                <c:pt idx="196">
                  <c:v>42221</c:v>
                </c:pt>
                <c:pt idx="197">
                  <c:v>42222</c:v>
                </c:pt>
                <c:pt idx="198">
                  <c:v>42223</c:v>
                </c:pt>
                <c:pt idx="199">
                  <c:v>42224</c:v>
                </c:pt>
                <c:pt idx="200">
                  <c:v>42225</c:v>
                </c:pt>
                <c:pt idx="201">
                  <c:v>42226</c:v>
                </c:pt>
                <c:pt idx="202">
                  <c:v>42227</c:v>
                </c:pt>
                <c:pt idx="203">
                  <c:v>42228</c:v>
                </c:pt>
                <c:pt idx="204">
                  <c:v>42229</c:v>
                </c:pt>
                <c:pt idx="205">
                  <c:v>42230</c:v>
                </c:pt>
                <c:pt idx="206">
                  <c:v>42231</c:v>
                </c:pt>
                <c:pt idx="207">
                  <c:v>42232</c:v>
                </c:pt>
                <c:pt idx="208">
                  <c:v>42233</c:v>
                </c:pt>
                <c:pt idx="209">
                  <c:v>42234</c:v>
                </c:pt>
                <c:pt idx="210">
                  <c:v>42235</c:v>
                </c:pt>
                <c:pt idx="211">
                  <c:v>42236</c:v>
                </c:pt>
                <c:pt idx="212">
                  <c:v>42237</c:v>
                </c:pt>
                <c:pt idx="213">
                  <c:v>42238</c:v>
                </c:pt>
                <c:pt idx="214">
                  <c:v>42239</c:v>
                </c:pt>
                <c:pt idx="215">
                  <c:v>42240</c:v>
                </c:pt>
                <c:pt idx="216">
                  <c:v>42241</c:v>
                </c:pt>
                <c:pt idx="217">
                  <c:v>42242</c:v>
                </c:pt>
                <c:pt idx="218">
                  <c:v>42243</c:v>
                </c:pt>
                <c:pt idx="219">
                  <c:v>42244</c:v>
                </c:pt>
                <c:pt idx="220">
                  <c:v>42245</c:v>
                </c:pt>
                <c:pt idx="221">
                  <c:v>42246</c:v>
                </c:pt>
                <c:pt idx="222">
                  <c:v>42247</c:v>
                </c:pt>
                <c:pt idx="223">
                  <c:v>42248</c:v>
                </c:pt>
                <c:pt idx="224">
                  <c:v>42249</c:v>
                </c:pt>
                <c:pt idx="225">
                  <c:v>42250</c:v>
                </c:pt>
                <c:pt idx="226">
                  <c:v>42251</c:v>
                </c:pt>
                <c:pt idx="227">
                  <c:v>42252</c:v>
                </c:pt>
                <c:pt idx="228">
                  <c:v>42253</c:v>
                </c:pt>
                <c:pt idx="229">
                  <c:v>42254</c:v>
                </c:pt>
                <c:pt idx="230">
                  <c:v>42255</c:v>
                </c:pt>
                <c:pt idx="231">
                  <c:v>42256</c:v>
                </c:pt>
                <c:pt idx="232">
                  <c:v>42257</c:v>
                </c:pt>
                <c:pt idx="233">
                  <c:v>42258</c:v>
                </c:pt>
                <c:pt idx="234">
                  <c:v>42259</c:v>
                </c:pt>
                <c:pt idx="235">
                  <c:v>42260</c:v>
                </c:pt>
                <c:pt idx="236">
                  <c:v>42261</c:v>
                </c:pt>
                <c:pt idx="237">
                  <c:v>42262</c:v>
                </c:pt>
                <c:pt idx="238">
                  <c:v>42263</c:v>
                </c:pt>
                <c:pt idx="239">
                  <c:v>42264</c:v>
                </c:pt>
                <c:pt idx="240">
                  <c:v>42269</c:v>
                </c:pt>
                <c:pt idx="241">
                  <c:v>42270</c:v>
                </c:pt>
                <c:pt idx="242">
                  <c:v>42271</c:v>
                </c:pt>
                <c:pt idx="243">
                  <c:v>42272</c:v>
                </c:pt>
                <c:pt idx="244">
                  <c:v>42273</c:v>
                </c:pt>
                <c:pt idx="245">
                  <c:v>42278</c:v>
                </c:pt>
                <c:pt idx="246">
                  <c:v>42279</c:v>
                </c:pt>
                <c:pt idx="247">
                  <c:v>42280</c:v>
                </c:pt>
                <c:pt idx="248">
                  <c:v>42281</c:v>
                </c:pt>
                <c:pt idx="249">
                  <c:v>42282</c:v>
                </c:pt>
                <c:pt idx="250">
                  <c:v>42283</c:v>
                </c:pt>
                <c:pt idx="251">
                  <c:v>42284</c:v>
                </c:pt>
                <c:pt idx="252">
                  <c:v>42285</c:v>
                </c:pt>
                <c:pt idx="253">
                  <c:v>42286</c:v>
                </c:pt>
                <c:pt idx="254">
                  <c:v>42287</c:v>
                </c:pt>
                <c:pt idx="255">
                  <c:v>42288</c:v>
                </c:pt>
                <c:pt idx="256">
                  <c:v>42289</c:v>
                </c:pt>
                <c:pt idx="257">
                  <c:v>42290</c:v>
                </c:pt>
                <c:pt idx="258">
                  <c:v>42291</c:v>
                </c:pt>
                <c:pt idx="259">
                  <c:v>42292</c:v>
                </c:pt>
                <c:pt idx="260">
                  <c:v>42293</c:v>
                </c:pt>
                <c:pt idx="261">
                  <c:v>42294</c:v>
                </c:pt>
                <c:pt idx="262">
                  <c:v>42295</c:v>
                </c:pt>
                <c:pt idx="263">
                  <c:v>42296</c:v>
                </c:pt>
                <c:pt idx="264">
                  <c:v>42297</c:v>
                </c:pt>
                <c:pt idx="265">
                  <c:v>42298</c:v>
                </c:pt>
                <c:pt idx="266">
                  <c:v>42299</c:v>
                </c:pt>
                <c:pt idx="267">
                  <c:v>42300</c:v>
                </c:pt>
                <c:pt idx="268">
                  <c:v>42301</c:v>
                </c:pt>
                <c:pt idx="269">
                  <c:v>42302</c:v>
                </c:pt>
                <c:pt idx="270">
                  <c:v>42303</c:v>
                </c:pt>
                <c:pt idx="271">
                  <c:v>42304</c:v>
                </c:pt>
                <c:pt idx="272">
                  <c:v>42305</c:v>
                </c:pt>
                <c:pt idx="273">
                  <c:v>42306</c:v>
                </c:pt>
                <c:pt idx="274">
                  <c:v>42307</c:v>
                </c:pt>
                <c:pt idx="275">
                  <c:v>42308</c:v>
                </c:pt>
                <c:pt idx="276">
                  <c:v>42309</c:v>
                </c:pt>
                <c:pt idx="277">
                  <c:v>42310</c:v>
                </c:pt>
                <c:pt idx="278">
                  <c:v>42311</c:v>
                </c:pt>
                <c:pt idx="279">
                  <c:v>42312</c:v>
                </c:pt>
                <c:pt idx="280">
                  <c:v>42313</c:v>
                </c:pt>
                <c:pt idx="281">
                  <c:v>42314</c:v>
                </c:pt>
                <c:pt idx="282">
                  <c:v>42315</c:v>
                </c:pt>
                <c:pt idx="283">
                  <c:v>42316</c:v>
                </c:pt>
                <c:pt idx="284">
                  <c:v>42317</c:v>
                </c:pt>
                <c:pt idx="285">
                  <c:v>42318</c:v>
                </c:pt>
                <c:pt idx="286">
                  <c:v>42319</c:v>
                </c:pt>
                <c:pt idx="287">
                  <c:v>42320</c:v>
                </c:pt>
                <c:pt idx="288">
                  <c:v>42321</c:v>
                </c:pt>
                <c:pt idx="289">
                  <c:v>42322</c:v>
                </c:pt>
                <c:pt idx="290">
                  <c:v>42323</c:v>
                </c:pt>
                <c:pt idx="291">
                  <c:v>42324</c:v>
                </c:pt>
                <c:pt idx="292">
                  <c:v>42325</c:v>
                </c:pt>
                <c:pt idx="293">
                  <c:v>42326</c:v>
                </c:pt>
                <c:pt idx="294">
                  <c:v>42327</c:v>
                </c:pt>
                <c:pt idx="295">
                  <c:v>42328</c:v>
                </c:pt>
                <c:pt idx="296">
                  <c:v>42329</c:v>
                </c:pt>
                <c:pt idx="297">
                  <c:v>42330</c:v>
                </c:pt>
                <c:pt idx="298">
                  <c:v>42331</c:v>
                </c:pt>
                <c:pt idx="299">
                  <c:v>42332</c:v>
                </c:pt>
                <c:pt idx="300">
                  <c:v>42333</c:v>
                </c:pt>
                <c:pt idx="301">
                  <c:v>42334</c:v>
                </c:pt>
                <c:pt idx="302">
                  <c:v>42335</c:v>
                </c:pt>
                <c:pt idx="303">
                  <c:v>42336</c:v>
                </c:pt>
                <c:pt idx="304">
                  <c:v>42337</c:v>
                </c:pt>
                <c:pt idx="305">
                  <c:v>42338</c:v>
                </c:pt>
                <c:pt idx="306">
                  <c:v>42339</c:v>
                </c:pt>
                <c:pt idx="307">
                  <c:v>42340</c:v>
                </c:pt>
                <c:pt idx="308">
                  <c:v>42341</c:v>
                </c:pt>
                <c:pt idx="309">
                  <c:v>42342</c:v>
                </c:pt>
                <c:pt idx="310">
                  <c:v>42343</c:v>
                </c:pt>
                <c:pt idx="311">
                  <c:v>42344</c:v>
                </c:pt>
                <c:pt idx="312">
                  <c:v>42345</c:v>
                </c:pt>
                <c:pt idx="313">
                  <c:v>42346</c:v>
                </c:pt>
                <c:pt idx="314">
                  <c:v>42347</c:v>
                </c:pt>
                <c:pt idx="315">
                  <c:v>42348</c:v>
                </c:pt>
                <c:pt idx="316">
                  <c:v>42349</c:v>
                </c:pt>
                <c:pt idx="317">
                  <c:v>42350</c:v>
                </c:pt>
                <c:pt idx="318">
                  <c:v>42351</c:v>
                </c:pt>
                <c:pt idx="319">
                  <c:v>42352</c:v>
                </c:pt>
                <c:pt idx="320">
                  <c:v>42353</c:v>
                </c:pt>
                <c:pt idx="321">
                  <c:v>42354</c:v>
                </c:pt>
                <c:pt idx="322">
                  <c:v>42355</c:v>
                </c:pt>
                <c:pt idx="323">
                  <c:v>42356</c:v>
                </c:pt>
                <c:pt idx="324">
                  <c:v>42357</c:v>
                </c:pt>
                <c:pt idx="325">
                  <c:v>42358</c:v>
                </c:pt>
                <c:pt idx="326">
                  <c:v>42359</c:v>
                </c:pt>
                <c:pt idx="327">
                  <c:v>42360</c:v>
                </c:pt>
                <c:pt idx="328">
                  <c:v>42361</c:v>
                </c:pt>
                <c:pt idx="329">
                  <c:v>42362</c:v>
                </c:pt>
                <c:pt idx="330">
                  <c:v>42363</c:v>
                </c:pt>
                <c:pt idx="331">
                  <c:v>42364</c:v>
                </c:pt>
                <c:pt idx="332">
                  <c:v>42365</c:v>
                </c:pt>
                <c:pt idx="333">
                  <c:v>42366</c:v>
                </c:pt>
                <c:pt idx="334">
                  <c:v>42367</c:v>
                </c:pt>
                <c:pt idx="335">
                  <c:v>42368</c:v>
                </c:pt>
                <c:pt idx="336">
                  <c:v>42369</c:v>
                </c:pt>
              </c:numCache>
            </c:numRef>
          </c:xVal>
          <c:yVal>
            <c:numRef>
              <c:f>mabDAILY!$G$2:$G$338</c:f>
              <c:numCache>
                <c:formatCode>General</c:formatCode>
                <c:ptCount val="337"/>
                <c:pt idx="0">
                  <c:v>-1.4540999999999999</c:v>
                </c:pt>
                <c:pt idx="1">
                  <c:v>-1.3953</c:v>
                </c:pt>
                <c:pt idx="2">
                  <c:v>-1.3472999999999999</c:v>
                </c:pt>
                <c:pt idx="3">
                  <c:v>-1.2929999999999999</c:v>
                </c:pt>
                <c:pt idx="4">
                  <c:v>-1.2410000000000001</c:v>
                </c:pt>
                <c:pt idx="5">
                  <c:v>-1.1927000000000001</c:v>
                </c:pt>
                <c:pt idx="6">
                  <c:v>-1.1449</c:v>
                </c:pt>
                <c:pt idx="7">
                  <c:v>-1.0795999999999999</c:v>
                </c:pt>
                <c:pt idx="8">
                  <c:v>-0.99170000000000003</c:v>
                </c:pt>
                <c:pt idx="9">
                  <c:v>-0.91739999999999999</c:v>
                </c:pt>
                <c:pt idx="10">
                  <c:v>-0.86739999999999995</c:v>
                </c:pt>
                <c:pt idx="11">
                  <c:v>-0.82330000000000003</c:v>
                </c:pt>
                <c:pt idx="12">
                  <c:v>-0.77310000000000001</c:v>
                </c:pt>
                <c:pt idx="13">
                  <c:v>-0.72729999999999995</c:v>
                </c:pt>
                <c:pt idx="14">
                  <c:v>-0.68279999999999996</c:v>
                </c:pt>
                <c:pt idx="15">
                  <c:v>-0.63380000000000003</c:v>
                </c:pt>
                <c:pt idx="16">
                  <c:v>-0.58450000000000002</c:v>
                </c:pt>
                <c:pt idx="17">
                  <c:v>-0.54220000000000002</c:v>
                </c:pt>
                <c:pt idx="18">
                  <c:v>-0.49690000000000001</c:v>
                </c:pt>
                <c:pt idx="19">
                  <c:v>-0.45340000000000003</c:v>
                </c:pt>
                <c:pt idx="20">
                  <c:v>-0.40970000000000001</c:v>
                </c:pt>
                <c:pt idx="21">
                  <c:v>-0.36680000000000001</c:v>
                </c:pt>
                <c:pt idx="22">
                  <c:v>-0.3196</c:v>
                </c:pt>
                <c:pt idx="23">
                  <c:v>-0.24610000000000001</c:v>
                </c:pt>
                <c:pt idx="24">
                  <c:v>-0.21540000000000001</c:v>
                </c:pt>
                <c:pt idx="25">
                  <c:v>-0.18990000000000001</c:v>
                </c:pt>
                <c:pt idx="26">
                  <c:v>-0.1489</c:v>
                </c:pt>
                <c:pt idx="27">
                  <c:v>-0.1074</c:v>
                </c:pt>
                <c:pt idx="28">
                  <c:v>-6.6299999999999998E-2</c:v>
                </c:pt>
                <c:pt idx="29">
                  <c:v>-2.46E-2</c:v>
                </c:pt>
                <c:pt idx="30">
                  <c:v>1.55E-2</c:v>
                </c:pt>
                <c:pt idx="31">
                  <c:v>-6.7000000000000002E-3</c:v>
                </c:pt>
                <c:pt idx="32">
                  <c:v>-1.04E-2</c:v>
                </c:pt>
                <c:pt idx="33">
                  <c:v>-1.17E-2</c:v>
                </c:pt>
                <c:pt idx="34">
                  <c:v>-3.3000000000000002E-2</c:v>
                </c:pt>
                <c:pt idx="35">
                  <c:v>-8.5099999999999995E-2</c:v>
                </c:pt>
                <c:pt idx="36">
                  <c:v>-0.10390000000000001</c:v>
                </c:pt>
                <c:pt idx="37">
                  <c:v>-0.11169999999999999</c:v>
                </c:pt>
                <c:pt idx="38">
                  <c:v>-0.1115</c:v>
                </c:pt>
                <c:pt idx="39">
                  <c:v>-0.1133</c:v>
                </c:pt>
                <c:pt idx="40">
                  <c:v>-0.1167</c:v>
                </c:pt>
                <c:pt idx="41">
                  <c:v>-9.1300000000000006E-2</c:v>
                </c:pt>
                <c:pt idx="42">
                  <c:v>-8.6300000000000002E-2</c:v>
                </c:pt>
                <c:pt idx="43">
                  <c:v>-0.12520000000000001</c:v>
                </c:pt>
                <c:pt idx="44">
                  <c:v>-0.1265</c:v>
                </c:pt>
                <c:pt idx="45">
                  <c:v>-0.13</c:v>
                </c:pt>
                <c:pt idx="46">
                  <c:v>-0.1348</c:v>
                </c:pt>
                <c:pt idx="47">
                  <c:v>-0.13239999999999999</c:v>
                </c:pt>
                <c:pt idx="48">
                  <c:v>-9.8900000000000002E-2</c:v>
                </c:pt>
                <c:pt idx="49">
                  <c:v>-0.12659999999999999</c:v>
                </c:pt>
                <c:pt idx="50">
                  <c:v>-0.1474</c:v>
                </c:pt>
                <c:pt idx="51">
                  <c:v>-0.1321</c:v>
                </c:pt>
                <c:pt idx="52">
                  <c:v>-0.1075</c:v>
                </c:pt>
                <c:pt idx="53">
                  <c:v>-0.1101</c:v>
                </c:pt>
                <c:pt idx="54">
                  <c:v>-8.9099999999999999E-2</c:v>
                </c:pt>
                <c:pt idx="55">
                  <c:v>-0.104</c:v>
                </c:pt>
                <c:pt idx="56">
                  <c:v>-0.1164</c:v>
                </c:pt>
                <c:pt idx="57">
                  <c:v>-7.8700000000000006E-2</c:v>
                </c:pt>
                <c:pt idx="58">
                  <c:v>-8.09E-2</c:v>
                </c:pt>
                <c:pt idx="59">
                  <c:v>-3.0599999999999999E-2</c:v>
                </c:pt>
                <c:pt idx="60">
                  <c:v>-3.8E-3</c:v>
                </c:pt>
                <c:pt idx="61">
                  <c:v>-4.4699999999999997E-2</c:v>
                </c:pt>
                <c:pt idx="62">
                  <c:v>-5.0599999999999999E-2</c:v>
                </c:pt>
                <c:pt idx="63">
                  <c:v>-5.28E-2</c:v>
                </c:pt>
                <c:pt idx="64">
                  <c:v>-2.3900000000000001E-2</c:v>
                </c:pt>
                <c:pt idx="65">
                  <c:v>-2.4299999999999999E-2</c:v>
                </c:pt>
                <c:pt idx="66">
                  <c:v>-4.9200000000000001E-2</c:v>
                </c:pt>
                <c:pt idx="67">
                  <c:v>-7.9000000000000001E-2</c:v>
                </c:pt>
                <c:pt idx="68">
                  <c:v>-5.7599999999999998E-2</c:v>
                </c:pt>
                <c:pt idx="69">
                  <c:v>-4.65E-2</c:v>
                </c:pt>
                <c:pt idx="70">
                  <c:v>-5.3199999999999997E-2</c:v>
                </c:pt>
                <c:pt idx="71">
                  <c:v>-5.8799999999999998E-2</c:v>
                </c:pt>
                <c:pt idx="72">
                  <c:v>-9.8699999999999996E-2</c:v>
                </c:pt>
                <c:pt idx="73">
                  <c:v>-9.35E-2</c:v>
                </c:pt>
                <c:pt idx="74">
                  <c:v>-7.4999999999999997E-2</c:v>
                </c:pt>
                <c:pt idx="75">
                  <c:v>-7.46E-2</c:v>
                </c:pt>
                <c:pt idx="76">
                  <c:v>-7.7200000000000005E-2</c:v>
                </c:pt>
                <c:pt idx="77">
                  <c:v>-9.6000000000000002E-2</c:v>
                </c:pt>
                <c:pt idx="78">
                  <c:v>-0.127</c:v>
                </c:pt>
                <c:pt idx="79">
                  <c:v>-0.13189999999999999</c:v>
                </c:pt>
                <c:pt idx="80">
                  <c:v>-0.13450000000000001</c:v>
                </c:pt>
                <c:pt idx="81">
                  <c:v>-0.1285</c:v>
                </c:pt>
                <c:pt idx="82">
                  <c:v>-0.10100000000000001</c:v>
                </c:pt>
                <c:pt idx="83">
                  <c:v>-0.12740000000000001</c:v>
                </c:pt>
                <c:pt idx="84">
                  <c:v>-0.14449999999999999</c:v>
                </c:pt>
                <c:pt idx="85">
                  <c:v>-0.1472</c:v>
                </c:pt>
                <c:pt idx="86">
                  <c:v>-0.14990000000000001</c:v>
                </c:pt>
                <c:pt idx="87">
                  <c:v>-0.15279999999999999</c:v>
                </c:pt>
                <c:pt idx="88">
                  <c:v>-0.1555</c:v>
                </c:pt>
                <c:pt idx="89">
                  <c:v>-0.18479999999999999</c:v>
                </c:pt>
                <c:pt idx="90">
                  <c:v>1.6534</c:v>
                </c:pt>
                <c:pt idx="91">
                  <c:v>1.6776</c:v>
                </c:pt>
                <c:pt idx="92">
                  <c:v>1.6972</c:v>
                </c:pt>
                <c:pt idx="93">
                  <c:v>1.7194</c:v>
                </c:pt>
                <c:pt idx="94">
                  <c:v>1.7382</c:v>
                </c:pt>
                <c:pt idx="95">
                  <c:v>1.7355</c:v>
                </c:pt>
                <c:pt idx="96">
                  <c:v>1.7653000000000001</c:v>
                </c:pt>
                <c:pt idx="97">
                  <c:v>1.7994000000000001</c:v>
                </c:pt>
                <c:pt idx="98">
                  <c:v>1.8180000000000001</c:v>
                </c:pt>
                <c:pt idx="99">
                  <c:v>1.8409</c:v>
                </c:pt>
                <c:pt idx="100">
                  <c:v>1.8542000000000001</c:v>
                </c:pt>
                <c:pt idx="101">
                  <c:v>1.8742000000000001</c:v>
                </c:pt>
                <c:pt idx="102">
                  <c:v>1.8525</c:v>
                </c:pt>
                <c:pt idx="103">
                  <c:v>1.8697999999999999</c:v>
                </c:pt>
                <c:pt idx="104">
                  <c:v>1.8875999999999999</c:v>
                </c:pt>
                <c:pt idx="105">
                  <c:v>1.9037999999999999</c:v>
                </c:pt>
                <c:pt idx="106">
                  <c:v>1.9443999999999999</c:v>
                </c:pt>
                <c:pt idx="107">
                  <c:v>1.9809000000000001</c:v>
                </c:pt>
                <c:pt idx="108">
                  <c:v>1.9952000000000001</c:v>
                </c:pt>
                <c:pt idx="109">
                  <c:v>1.9722</c:v>
                </c:pt>
                <c:pt idx="110">
                  <c:v>1.9867999999999999</c:v>
                </c:pt>
                <c:pt idx="111">
                  <c:v>2.0021</c:v>
                </c:pt>
                <c:pt idx="112">
                  <c:v>2.0207999999999999</c:v>
                </c:pt>
                <c:pt idx="113">
                  <c:v>2.0339</c:v>
                </c:pt>
                <c:pt idx="114">
                  <c:v>2.0512000000000001</c:v>
                </c:pt>
                <c:pt idx="115">
                  <c:v>2.0628000000000002</c:v>
                </c:pt>
                <c:pt idx="116">
                  <c:v>2.0992999999999999</c:v>
                </c:pt>
                <c:pt idx="117">
                  <c:v>2.0928</c:v>
                </c:pt>
                <c:pt idx="118">
                  <c:v>2.1046999999999998</c:v>
                </c:pt>
                <c:pt idx="119">
                  <c:v>2.1198000000000001</c:v>
                </c:pt>
                <c:pt idx="120">
                  <c:v>4.5583999999999998</c:v>
                </c:pt>
                <c:pt idx="121">
                  <c:v>4.3871000000000002</c:v>
                </c:pt>
                <c:pt idx="122">
                  <c:v>4.2225999999999999</c:v>
                </c:pt>
                <c:pt idx="123">
                  <c:v>4.0625999999999998</c:v>
                </c:pt>
                <c:pt idx="124">
                  <c:v>3.9091</c:v>
                </c:pt>
                <c:pt idx="125">
                  <c:v>3.7343999999999999</c:v>
                </c:pt>
                <c:pt idx="126">
                  <c:v>3.6017000000000001</c:v>
                </c:pt>
                <c:pt idx="127">
                  <c:v>3.4727999999999999</c:v>
                </c:pt>
                <c:pt idx="128">
                  <c:v>3.3580000000000001</c:v>
                </c:pt>
                <c:pt idx="129">
                  <c:v>3.2519999999999998</c:v>
                </c:pt>
                <c:pt idx="130">
                  <c:v>3.1478000000000002</c:v>
                </c:pt>
                <c:pt idx="131">
                  <c:v>3.0567000000000002</c:v>
                </c:pt>
                <c:pt idx="132">
                  <c:v>2.9712999999999998</c:v>
                </c:pt>
                <c:pt idx="133">
                  <c:v>2.8946000000000001</c:v>
                </c:pt>
                <c:pt idx="134">
                  <c:v>2.7911999999999999</c:v>
                </c:pt>
                <c:pt idx="135">
                  <c:v>2.7214999999999998</c:v>
                </c:pt>
                <c:pt idx="136">
                  <c:v>2.6677</c:v>
                </c:pt>
                <c:pt idx="137">
                  <c:v>2.6219000000000001</c:v>
                </c:pt>
                <c:pt idx="138">
                  <c:v>2.5870000000000002</c:v>
                </c:pt>
                <c:pt idx="139">
                  <c:v>2.5609000000000002</c:v>
                </c:pt>
                <c:pt idx="140">
                  <c:v>2.5333000000000001</c:v>
                </c:pt>
                <c:pt idx="141">
                  <c:v>2.5377999999999998</c:v>
                </c:pt>
                <c:pt idx="142">
                  <c:v>2.5017999999999998</c:v>
                </c:pt>
                <c:pt idx="143">
                  <c:v>2.5038999999999998</c:v>
                </c:pt>
                <c:pt idx="144">
                  <c:v>2.5335999999999999</c:v>
                </c:pt>
                <c:pt idx="145">
                  <c:v>2.5121000000000002</c:v>
                </c:pt>
                <c:pt idx="146">
                  <c:v>2.5392999999999999</c:v>
                </c:pt>
                <c:pt idx="147">
                  <c:v>2.5722</c:v>
                </c:pt>
                <c:pt idx="148">
                  <c:v>2.6160000000000001</c:v>
                </c:pt>
                <c:pt idx="149">
                  <c:v>2.6663999999999999</c:v>
                </c:pt>
                <c:pt idx="150">
                  <c:v>2.7261000000000002</c:v>
                </c:pt>
                <c:pt idx="151">
                  <c:v>-1.0213000000000001</c:v>
                </c:pt>
                <c:pt idx="152">
                  <c:v>-1.0203</c:v>
                </c:pt>
                <c:pt idx="153">
                  <c:v>-1.0242</c:v>
                </c:pt>
                <c:pt idx="154">
                  <c:v>-1.0242</c:v>
                </c:pt>
                <c:pt idx="155">
                  <c:v>-0.97950000000000004</c:v>
                </c:pt>
                <c:pt idx="156">
                  <c:v>24.4559</c:v>
                </c:pt>
                <c:pt idx="157">
                  <c:v>11.568199999999999</c:v>
                </c:pt>
                <c:pt idx="158">
                  <c:v>10.8934</c:v>
                </c:pt>
                <c:pt idx="159">
                  <c:v>10.448499999999999</c:v>
                </c:pt>
                <c:pt idx="160">
                  <c:v>8.8010999999999999</c:v>
                </c:pt>
                <c:pt idx="161">
                  <c:v>0.16289999999999999</c:v>
                </c:pt>
                <c:pt idx="162">
                  <c:v>0.16059999999999999</c:v>
                </c:pt>
                <c:pt idx="163">
                  <c:v>0.1585</c:v>
                </c:pt>
                <c:pt idx="164">
                  <c:v>0.1598</c:v>
                </c:pt>
                <c:pt idx="165">
                  <c:v>0.15690000000000001</c:v>
                </c:pt>
                <c:pt idx="166">
                  <c:v>0.15529999999999999</c:v>
                </c:pt>
                <c:pt idx="167">
                  <c:v>0.1525</c:v>
                </c:pt>
                <c:pt idx="168">
                  <c:v>0.1527</c:v>
                </c:pt>
                <c:pt idx="169">
                  <c:v>0.1507</c:v>
                </c:pt>
                <c:pt idx="170">
                  <c:v>0.10979999999999999</c:v>
                </c:pt>
                <c:pt idx="171">
                  <c:v>0.1069</c:v>
                </c:pt>
                <c:pt idx="172">
                  <c:v>0.1042</c:v>
                </c:pt>
                <c:pt idx="173">
                  <c:v>8.4599999999999995E-2</c:v>
                </c:pt>
                <c:pt idx="174">
                  <c:v>5.7200000000000001E-2</c:v>
                </c:pt>
                <c:pt idx="175">
                  <c:v>5.5E-2</c:v>
                </c:pt>
                <c:pt idx="176">
                  <c:v>5.3800000000000001E-2</c:v>
                </c:pt>
                <c:pt idx="177">
                  <c:v>5.2600000000000001E-2</c:v>
                </c:pt>
                <c:pt idx="178">
                  <c:v>4.9000000000000002E-2</c:v>
                </c:pt>
                <c:pt idx="179">
                  <c:v>1.5599999999999999E-2</c:v>
                </c:pt>
                <c:pt idx="180">
                  <c:v>4.3E-3</c:v>
                </c:pt>
                <c:pt idx="181">
                  <c:v>-8.0000000000000004E-4</c:v>
                </c:pt>
                <c:pt idx="182">
                  <c:v>-4.1000000000000003E-3</c:v>
                </c:pt>
                <c:pt idx="183">
                  <c:v>-6.0000000000000001E-3</c:v>
                </c:pt>
                <c:pt idx="184">
                  <c:v>-9.2999999999999992E-3</c:v>
                </c:pt>
                <c:pt idx="185">
                  <c:v>-1.1900000000000001E-2</c:v>
                </c:pt>
                <c:pt idx="186">
                  <c:v>-1.54E-2</c:v>
                </c:pt>
                <c:pt idx="187">
                  <c:v>-4.58E-2</c:v>
                </c:pt>
                <c:pt idx="188">
                  <c:v>-6.4199999999999993E-2</c:v>
                </c:pt>
                <c:pt idx="189">
                  <c:v>-6.8699999999999997E-2</c:v>
                </c:pt>
                <c:pt idx="190">
                  <c:v>-6.8500000000000005E-2</c:v>
                </c:pt>
                <c:pt idx="191">
                  <c:v>-7.5999999999999998E-2</c:v>
                </c:pt>
                <c:pt idx="192">
                  <c:v>0.63319999999999999</c:v>
                </c:pt>
                <c:pt idx="193">
                  <c:v>0.63560000000000005</c:v>
                </c:pt>
                <c:pt idx="194">
                  <c:v>0.65359999999999996</c:v>
                </c:pt>
                <c:pt idx="195">
                  <c:v>0.64539999999999997</c:v>
                </c:pt>
                <c:pt idx="196">
                  <c:v>0.6492</c:v>
                </c:pt>
                <c:pt idx="197">
                  <c:v>0.65429999999999999</c:v>
                </c:pt>
                <c:pt idx="198">
                  <c:v>0.65620000000000001</c:v>
                </c:pt>
                <c:pt idx="199">
                  <c:v>0.66159999999999997</c:v>
                </c:pt>
                <c:pt idx="200">
                  <c:v>0.68940000000000001</c:v>
                </c:pt>
                <c:pt idx="201">
                  <c:v>0.66679999999999995</c:v>
                </c:pt>
                <c:pt idx="202">
                  <c:v>0.66910000000000003</c:v>
                </c:pt>
                <c:pt idx="203">
                  <c:v>0.6774</c:v>
                </c:pt>
                <c:pt idx="204">
                  <c:v>0.6855</c:v>
                </c:pt>
                <c:pt idx="205">
                  <c:v>0.72260000000000002</c:v>
                </c:pt>
                <c:pt idx="206">
                  <c:v>0.71619999999999995</c:v>
                </c:pt>
                <c:pt idx="207">
                  <c:v>0.69230000000000003</c:v>
                </c:pt>
                <c:pt idx="208">
                  <c:v>0.70230000000000004</c:v>
                </c:pt>
                <c:pt idx="209">
                  <c:v>0.7409</c:v>
                </c:pt>
                <c:pt idx="210">
                  <c:v>0.73960000000000004</c:v>
                </c:pt>
                <c:pt idx="211">
                  <c:v>0.74239999999999995</c:v>
                </c:pt>
                <c:pt idx="212">
                  <c:v>0.74590000000000001</c:v>
                </c:pt>
                <c:pt idx="213">
                  <c:v>0.75149999999999995</c:v>
                </c:pt>
                <c:pt idx="214">
                  <c:v>0.75309999999999999</c:v>
                </c:pt>
                <c:pt idx="215">
                  <c:v>0.79349999999999998</c:v>
                </c:pt>
                <c:pt idx="216">
                  <c:v>0.79949999999999999</c:v>
                </c:pt>
                <c:pt idx="217">
                  <c:v>0.77239999999999998</c:v>
                </c:pt>
                <c:pt idx="218">
                  <c:v>0.80910000000000004</c:v>
                </c:pt>
                <c:pt idx="219">
                  <c:v>0.81040000000000001</c:v>
                </c:pt>
                <c:pt idx="220">
                  <c:v>0.83489999999999998</c:v>
                </c:pt>
                <c:pt idx="221">
                  <c:v>0.84460000000000002</c:v>
                </c:pt>
                <c:pt idx="222">
                  <c:v>0.82689999999999997</c:v>
                </c:pt>
                <c:pt idx="223">
                  <c:v>6.7599999999999993E-2</c:v>
                </c:pt>
                <c:pt idx="224">
                  <c:v>9.9699999999999997E-2</c:v>
                </c:pt>
                <c:pt idx="225">
                  <c:v>0.11169999999999999</c:v>
                </c:pt>
                <c:pt idx="226">
                  <c:v>8.9499999999999996E-2</c:v>
                </c:pt>
                <c:pt idx="227">
                  <c:v>0.1115</c:v>
                </c:pt>
                <c:pt idx="228">
                  <c:v>0.1147</c:v>
                </c:pt>
                <c:pt idx="229">
                  <c:v>0.1336</c:v>
                </c:pt>
                <c:pt idx="230">
                  <c:v>0.13139999999999999</c:v>
                </c:pt>
                <c:pt idx="231">
                  <c:v>0.1172</c:v>
                </c:pt>
                <c:pt idx="232">
                  <c:v>0.13200000000000001</c:v>
                </c:pt>
                <c:pt idx="233">
                  <c:v>0.16189999999999999</c:v>
                </c:pt>
                <c:pt idx="234">
                  <c:v>0.13500000000000001</c:v>
                </c:pt>
                <c:pt idx="235">
                  <c:v>0.1217</c:v>
                </c:pt>
                <c:pt idx="236">
                  <c:v>0.1615</c:v>
                </c:pt>
                <c:pt idx="237">
                  <c:v>0.1661</c:v>
                </c:pt>
                <c:pt idx="238">
                  <c:v>0.13850000000000001</c:v>
                </c:pt>
                <c:pt idx="239">
                  <c:v>0.128</c:v>
                </c:pt>
                <c:pt idx="240">
                  <c:v>-10.250299999999999</c:v>
                </c:pt>
                <c:pt idx="241">
                  <c:v>-10.687900000000001</c:v>
                </c:pt>
                <c:pt idx="242">
                  <c:v>-3.4114</c:v>
                </c:pt>
                <c:pt idx="243">
                  <c:v>2.6758999999999999</c:v>
                </c:pt>
                <c:pt idx="244">
                  <c:v>-3.2704</c:v>
                </c:pt>
                <c:pt idx="245">
                  <c:v>3.0000000000000001E-3</c:v>
                </c:pt>
                <c:pt idx="246">
                  <c:v>-3.8E-3</c:v>
                </c:pt>
                <c:pt idx="247">
                  <c:v>-1.0999999999999999E-2</c:v>
                </c:pt>
                <c:pt idx="248">
                  <c:v>-2.3E-2</c:v>
                </c:pt>
                <c:pt idx="249">
                  <c:v>-0.02</c:v>
                </c:pt>
                <c:pt idx="250">
                  <c:v>-2.1600000000000001E-2</c:v>
                </c:pt>
                <c:pt idx="251">
                  <c:v>-5.8099999999999999E-2</c:v>
                </c:pt>
                <c:pt idx="252">
                  <c:v>-3.6799999999999999E-2</c:v>
                </c:pt>
                <c:pt idx="253">
                  <c:v>-3.1199999999999999E-2</c:v>
                </c:pt>
                <c:pt idx="254">
                  <c:v>-5.45E-2</c:v>
                </c:pt>
                <c:pt idx="255">
                  <c:v>-7.8299999999999995E-2</c:v>
                </c:pt>
                <c:pt idx="256">
                  <c:v>-3.73E-2</c:v>
                </c:pt>
                <c:pt idx="257">
                  <c:v>-5.0099999999999999E-2</c:v>
                </c:pt>
                <c:pt idx="258">
                  <c:v>-7.7299999999999994E-2</c:v>
                </c:pt>
                <c:pt idx="259">
                  <c:v>-7.4800000000000005E-2</c:v>
                </c:pt>
                <c:pt idx="260">
                  <c:v>-3.7999999999999999E-2</c:v>
                </c:pt>
                <c:pt idx="261">
                  <c:v>-7.51E-2</c:v>
                </c:pt>
                <c:pt idx="262">
                  <c:v>-7.51E-2</c:v>
                </c:pt>
                <c:pt idx="263">
                  <c:v>-6.1800000000000001E-2</c:v>
                </c:pt>
                <c:pt idx="264">
                  <c:v>-6.2799999999999995E-2</c:v>
                </c:pt>
                <c:pt idx="265">
                  <c:v>-6.6400000000000001E-2</c:v>
                </c:pt>
                <c:pt idx="266">
                  <c:v>-6.0999999999999999E-2</c:v>
                </c:pt>
                <c:pt idx="267">
                  <c:v>-6.2300000000000001E-2</c:v>
                </c:pt>
                <c:pt idx="268">
                  <c:v>-5.0900000000000001E-2</c:v>
                </c:pt>
                <c:pt idx="269">
                  <c:v>-4.4600000000000001E-2</c:v>
                </c:pt>
                <c:pt idx="270">
                  <c:v>-6.1800000000000001E-2</c:v>
                </c:pt>
                <c:pt idx="271">
                  <c:v>-4.5999999999999999E-2</c:v>
                </c:pt>
                <c:pt idx="272">
                  <c:v>-2.5600000000000001E-2</c:v>
                </c:pt>
                <c:pt idx="273">
                  <c:v>-3.4799999999999998E-2</c:v>
                </c:pt>
                <c:pt idx="274">
                  <c:v>-5.1200000000000002E-2</c:v>
                </c:pt>
                <c:pt idx="275">
                  <c:v>-6.3E-3</c:v>
                </c:pt>
                <c:pt idx="276">
                  <c:v>5.5777999999999999</c:v>
                </c:pt>
                <c:pt idx="277">
                  <c:v>5.5795000000000003</c:v>
                </c:pt>
                <c:pt idx="278">
                  <c:v>5.6083999999999996</c:v>
                </c:pt>
                <c:pt idx="279">
                  <c:v>5.6368999999999998</c:v>
                </c:pt>
                <c:pt idx="280">
                  <c:v>5.6414</c:v>
                </c:pt>
                <c:pt idx="281">
                  <c:v>5.6612</c:v>
                </c:pt>
                <c:pt idx="282">
                  <c:v>5.6802999999999999</c:v>
                </c:pt>
                <c:pt idx="283">
                  <c:v>5.7039</c:v>
                </c:pt>
                <c:pt idx="284">
                  <c:v>5.7207999999999997</c:v>
                </c:pt>
                <c:pt idx="285">
                  <c:v>5.7321999999999997</c:v>
                </c:pt>
                <c:pt idx="286">
                  <c:v>5.7591000000000001</c:v>
                </c:pt>
                <c:pt idx="287">
                  <c:v>5.7740999999999998</c:v>
                </c:pt>
                <c:pt idx="288">
                  <c:v>5.7839</c:v>
                </c:pt>
                <c:pt idx="289">
                  <c:v>5.7988999999999997</c:v>
                </c:pt>
                <c:pt idx="290">
                  <c:v>5.8486000000000002</c:v>
                </c:pt>
                <c:pt idx="291">
                  <c:v>5.8452999999999999</c:v>
                </c:pt>
                <c:pt idx="292">
                  <c:v>5.8613999999999997</c:v>
                </c:pt>
                <c:pt idx="293">
                  <c:v>5.8887</c:v>
                </c:pt>
                <c:pt idx="294">
                  <c:v>5.9146000000000001</c:v>
                </c:pt>
                <c:pt idx="295">
                  <c:v>5.9269999999999996</c:v>
                </c:pt>
                <c:pt idx="296">
                  <c:v>5.9546999999999999</c:v>
                </c:pt>
                <c:pt idx="297">
                  <c:v>5.9801000000000002</c:v>
                </c:pt>
                <c:pt idx="298">
                  <c:v>6.0033000000000003</c:v>
                </c:pt>
                <c:pt idx="299">
                  <c:v>5.9927999999999999</c:v>
                </c:pt>
                <c:pt idx="300">
                  <c:v>6.0163000000000002</c:v>
                </c:pt>
                <c:pt idx="301">
                  <c:v>6.0494000000000003</c:v>
                </c:pt>
                <c:pt idx="302">
                  <c:v>6.08</c:v>
                </c:pt>
                <c:pt idx="303">
                  <c:v>6.0964999999999998</c:v>
                </c:pt>
                <c:pt idx="304">
                  <c:v>6.1025999999999998</c:v>
                </c:pt>
                <c:pt idx="305">
                  <c:v>6.1314000000000002</c:v>
                </c:pt>
                <c:pt idx="306">
                  <c:v>-1.9941</c:v>
                </c:pt>
                <c:pt idx="307">
                  <c:v>-1.9931000000000001</c:v>
                </c:pt>
                <c:pt idx="308">
                  <c:v>-1.9905999999999999</c:v>
                </c:pt>
                <c:pt idx="309">
                  <c:v>-2.0112000000000001</c:v>
                </c:pt>
                <c:pt idx="310">
                  <c:v>-2.0293000000000001</c:v>
                </c:pt>
                <c:pt idx="311">
                  <c:v>-2.0255999999999998</c:v>
                </c:pt>
                <c:pt idx="312">
                  <c:v>-2.0264000000000002</c:v>
                </c:pt>
                <c:pt idx="313">
                  <c:v>-2.0234999999999999</c:v>
                </c:pt>
                <c:pt idx="314">
                  <c:v>-2.0251999999999999</c:v>
                </c:pt>
                <c:pt idx="315">
                  <c:v>-2.0186999999999999</c:v>
                </c:pt>
                <c:pt idx="316">
                  <c:v>-2.0217000000000001</c:v>
                </c:pt>
                <c:pt idx="317">
                  <c:v>-2.0228000000000002</c:v>
                </c:pt>
                <c:pt idx="318">
                  <c:v>-2.0390000000000001</c:v>
                </c:pt>
                <c:pt idx="319">
                  <c:v>-2.0626000000000002</c:v>
                </c:pt>
                <c:pt idx="320">
                  <c:v>-2.0630999999999999</c:v>
                </c:pt>
                <c:pt idx="321">
                  <c:v>-2.0649999999999999</c:v>
                </c:pt>
                <c:pt idx="322">
                  <c:v>-2.0680999999999998</c:v>
                </c:pt>
                <c:pt idx="323">
                  <c:v>-2.0701000000000001</c:v>
                </c:pt>
                <c:pt idx="324">
                  <c:v>-2.0708000000000002</c:v>
                </c:pt>
                <c:pt idx="325">
                  <c:v>-2.0760000000000001</c:v>
                </c:pt>
                <c:pt idx="326">
                  <c:v>-2.1067</c:v>
                </c:pt>
                <c:pt idx="327">
                  <c:v>-2.1202999999999999</c:v>
                </c:pt>
                <c:pt idx="328">
                  <c:v>-2.1238000000000001</c:v>
                </c:pt>
                <c:pt idx="329">
                  <c:v>-2.0989</c:v>
                </c:pt>
                <c:pt idx="330">
                  <c:v>-2.0884999999999998</c:v>
                </c:pt>
                <c:pt idx="331">
                  <c:v>-2.0931000000000002</c:v>
                </c:pt>
                <c:pt idx="332">
                  <c:v>-2.101</c:v>
                </c:pt>
                <c:pt idx="333">
                  <c:v>-2.1021999999999998</c:v>
                </c:pt>
                <c:pt idx="334">
                  <c:v>-2.1084000000000001</c:v>
                </c:pt>
                <c:pt idx="335">
                  <c:v>-2.1113</c:v>
                </c:pt>
                <c:pt idx="336">
                  <c:v>-2.1183000000000001</c:v>
                </c:pt>
              </c:numCache>
            </c:numRef>
          </c:yVal>
          <c:smooth val="0"/>
          <c:extLst>
            <c:ext xmlns:c16="http://schemas.microsoft.com/office/drawing/2014/chart" uri="{C3380CC4-5D6E-409C-BE32-E72D297353CC}">
              <c16:uniqueId val="{00000000-6E1A-4691-9405-45996E8D954C}"/>
            </c:ext>
          </c:extLst>
        </c:ser>
        <c:dLbls>
          <c:showLegendKey val="0"/>
          <c:showVal val="0"/>
          <c:showCatName val="0"/>
          <c:showSerName val="0"/>
          <c:showPercent val="0"/>
          <c:showBubbleSize val="0"/>
        </c:dLbls>
        <c:axId val="172784640"/>
        <c:axId val="172815104"/>
      </c:scatterChart>
      <c:valAx>
        <c:axId val="172784640"/>
        <c:scaling>
          <c:orientation val="minMax"/>
          <c:max val="42370"/>
          <c:min val="42005"/>
        </c:scaling>
        <c:delete val="0"/>
        <c:axPos val="b"/>
        <c:numFmt formatCode="m/d/yyyy" sourceLinked="1"/>
        <c:majorTickMark val="none"/>
        <c:minorTickMark val="none"/>
        <c:tickLblPos val="nextTo"/>
        <c:crossAx val="172815104"/>
        <c:crosses val="autoZero"/>
        <c:crossBetween val="midCat"/>
      </c:valAx>
      <c:valAx>
        <c:axId val="172815104"/>
        <c:scaling>
          <c:orientation val="minMax"/>
        </c:scaling>
        <c:delete val="0"/>
        <c:axPos val="l"/>
        <c:majorGridlines/>
        <c:numFmt formatCode="General" sourceLinked="1"/>
        <c:majorTickMark val="none"/>
        <c:minorTickMark val="none"/>
        <c:tickLblPos val="nextTo"/>
        <c:crossAx val="172784640"/>
        <c:crosses val="autoZero"/>
        <c:crossBetween val="midCat"/>
      </c:valAx>
    </c:plotArea>
    <c:plotVisOnly val="1"/>
    <c:dispBlanksAs val="gap"/>
    <c:showDLblsOverMax val="0"/>
  </c:chart>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a:t>MAB 2015 Y (East) Daily Mean Difference (Def-QD</a:t>
            </a:r>
            <a:r>
              <a:rPr lang="en-US"/>
              <a:t>)</a:t>
            </a:r>
          </a:p>
        </c:rich>
      </c:tx>
      <c:layout>
        <c:manualLayout>
          <c:xMode val="edge"/>
          <c:yMode val="edge"/>
          <c:x val="0.19064018637014635"/>
          <c:y val="3.3670033670033669E-2"/>
        </c:manualLayout>
      </c:layout>
      <c:overlay val="0"/>
    </c:title>
    <c:autoTitleDeleted val="0"/>
    <c:plotArea>
      <c:layout/>
      <c:scatterChart>
        <c:scatterStyle val="lineMarker"/>
        <c:varyColors val="0"/>
        <c:ser>
          <c:idx val="0"/>
          <c:order val="0"/>
          <c:spPr>
            <a:ln w="28575">
              <a:noFill/>
            </a:ln>
          </c:spPr>
          <c:xVal>
            <c:numRef>
              <c:f>mabDAILY!$C$2:$C$338</c:f>
              <c:numCache>
                <c:formatCode>m/d/yyyy</c:formatCode>
                <c:ptCount val="337"/>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42171</c:v>
                </c:pt>
                <c:pt idx="157">
                  <c:v>42172</c:v>
                </c:pt>
                <c:pt idx="158">
                  <c:v>42173</c:v>
                </c:pt>
                <c:pt idx="159">
                  <c:v>42174</c:v>
                </c:pt>
                <c:pt idx="160">
                  <c:v>42175</c:v>
                </c:pt>
                <c:pt idx="161">
                  <c:v>42186</c:v>
                </c:pt>
                <c:pt idx="162">
                  <c:v>42187</c:v>
                </c:pt>
                <c:pt idx="163">
                  <c:v>42188</c:v>
                </c:pt>
                <c:pt idx="164">
                  <c:v>42189</c:v>
                </c:pt>
                <c:pt idx="165">
                  <c:v>42190</c:v>
                </c:pt>
                <c:pt idx="166">
                  <c:v>42191</c:v>
                </c:pt>
                <c:pt idx="167">
                  <c:v>42192</c:v>
                </c:pt>
                <c:pt idx="168">
                  <c:v>42193</c:v>
                </c:pt>
                <c:pt idx="169">
                  <c:v>42194</c:v>
                </c:pt>
                <c:pt idx="170">
                  <c:v>42195</c:v>
                </c:pt>
                <c:pt idx="171">
                  <c:v>42196</c:v>
                </c:pt>
                <c:pt idx="172">
                  <c:v>42197</c:v>
                </c:pt>
                <c:pt idx="173">
                  <c:v>42198</c:v>
                </c:pt>
                <c:pt idx="174">
                  <c:v>42199</c:v>
                </c:pt>
                <c:pt idx="175">
                  <c:v>42200</c:v>
                </c:pt>
                <c:pt idx="176">
                  <c:v>42201</c:v>
                </c:pt>
                <c:pt idx="177">
                  <c:v>42202</c:v>
                </c:pt>
                <c:pt idx="178">
                  <c:v>42203</c:v>
                </c:pt>
                <c:pt idx="179">
                  <c:v>42204</c:v>
                </c:pt>
                <c:pt idx="180">
                  <c:v>42205</c:v>
                </c:pt>
                <c:pt idx="181">
                  <c:v>42206</c:v>
                </c:pt>
                <c:pt idx="182">
                  <c:v>42207</c:v>
                </c:pt>
                <c:pt idx="183">
                  <c:v>42208</c:v>
                </c:pt>
                <c:pt idx="184">
                  <c:v>42209</c:v>
                </c:pt>
                <c:pt idx="185">
                  <c:v>42210</c:v>
                </c:pt>
                <c:pt idx="186">
                  <c:v>42211</c:v>
                </c:pt>
                <c:pt idx="187">
                  <c:v>42212</c:v>
                </c:pt>
                <c:pt idx="188">
                  <c:v>42213</c:v>
                </c:pt>
                <c:pt idx="189">
                  <c:v>42214</c:v>
                </c:pt>
                <c:pt idx="190">
                  <c:v>42215</c:v>
                </c:pt>
                <c:pt idx="191">
                  <c:v>42216</c:v>
                </c:pt>
                <c:pt idx="192">
                  <c:v>42217</c:v>
                </c:pt>
                <c:pt idx="193">
                  <c:v>42218</c:v>
                </c:pt>
                <c:pt idx="194">
                  <c:v>42219</c:v>
                </c:pt>
                <c:pt idx="195">
                  <c:v>42220</c:v>
                </c:pt>
                <c:pt idx="196">
                  <c:v>42221</c:v>
                </c:pt>
                <c:pt idx="197">
                  <c:v>42222</c:v>
                </c:pt>
                <c:pt idx="198">
                  <c:v>42223</c:v>
                </c:pt>
                <c:pt idx="199">
                  <c:v>42224</c:v>
                </c:pt>
                <c:pt idx="200">
                  <c:v>42225</c:v>
                </c:pt>
                <c:pt idx="201">
                  <c:v>42226</c:v>
                </c:pt>
                <c:pt idx="202">
                  <c:v>42227</c:v>
                </c:pt>
                <c:pt idx="203">
                  <c:v>42228</c:v>
                </c:pt>
                <c:pt idx="204">
                  <c:v>42229</c:v>
                </c:pt>
                <c:pt idx="205">
                  <c:v>42230</c:v>
                </c:pt>
                <c:pt idx="206">
                  <c:v>42231</c:v>
                </c:pt>
                <c:pt idx="207">
                  <c:v>42232</c:v>
                </c:pt>
                <c:pt idx="208">
                  <c:v>42233</c:v>
                </c:pt>
                <c:pt idx="209">
                  <c:v>42234</c:v>
                </c:pt>
                <c:pt idx="210">
                  <c:v>42235</c:v>
                </c:pt>
                <c:pt idx="211">
                  <c:v>42236</c:v>
                </c:pt>
                <c:pt idx="212">
                  <c:v>42237</c:v>
                </c:pt>
                <c:pt idx="213">
                  <c:v>42238</c:v>
                </c:pt>
                <c:pt idx="214">
                  <c:v>42239</c:v>
                </c:pt>
                <c:pt idx="215">
                  <c:v>42240</c:v>
                </c:pt>
                <c:pt idx="216">
                  <c:v>42241</c:v>
                </c:pt>
                <c:pt idx="217">
                  <c:v>42242</c:v>
                </c:pt>
                <c:pt idx="218">
                  <c:v>42243</c:v>
                </c:pt>
                <c:pt idx="219">
                  <c:v>42244</c:v>
                </c:pt>
                <c:pt idx="220">
                  <c:v>42245</c:v>
                </c:pt>
                <c:pt idx="221">
                  <c:v>42246</c:v>
                </c:pt>
                <c:pt idx="222">
                  <c:v>42247</c:v>
                </c:pt>
                <c:pt idx="223">
                  <c:v>42248</c:v>
                </c:pt>
                <c:pt idx="224">
                  <c:v>42249</c:v>
                </c:pt>
                <c:pt idx="225">
                  <c:v>42250</c:v>
                </c:pt>
                <c:pt idx="226">
                  <c:v>42251</c:v>
                </c:pt>
                <c:pt idx="227">
                  <c:v>42252</c:v>
                </c:pt>
                <c:pt idx="228">
                  <c:v>42253</c:v>
                </c:pt>
                <c:pt idx="229">
                  <c:v>42254</c:v>
                </c:pt>
                <c:pt idx="230">
                  <c:v>42255</c:v>
                </c:pt>
                <c:pt idx="231">
                  <c:v>42256</c:v>
                </c:pt>
                <c:pt idx="232">
                  <c:v>42257</c:v>
                </c:pt>
                <c:pt idx="233">
                  <c:v>42258</c:v>
                </c:pt>
                <c:pt idx="234">
                  <c:v>42259</c:v>
                </c:pt>
                <c:pt idx="235">
                  <c:v>42260</c:v>
                </c:pt>
                <c:pt idx="236">
                  <c:v>42261</c:v>
                </c:pt>
                <c:pt idx="237">
                  <c:v>42262</c:v>
                </c:pt>
                <c:pt idx="238">
                  <c:v>42263</c:v>
                </c:pt>
                <c:pt idx="239">
                  <c:v>42264</c:v>
                </c:pt>
                <c:pt idx="240">
                  <c:v>42269</c:v>
                </c:pt>
                <c:pt idx="241">
                  <c:v>42270</c:v>
                </c:pt>
                <c:pt idx="242">
                  <c:v>42271</c:v>
                </c:pt>
                <c:pt idx="243">
                  <c:v>42272</c:v>
                </c:pt>
                <c:pt idx="244">
                  <c:v>42273</c:v>
                </c:pt>
                <c:pt idx="245">
                  <c:v>42278</c:v>
                </c:pt>
                <c:pt idx="246">
                  <c:v>42279</c:v>
                </c:pt>
                <c:pt idx="247">
                  <c:v>42280</c:v>
                </c:pt>
                <c:pt idx="248">
                  <c:v>42281</c:v>
                </c:pt>
                <c:pt idx="249">
                  <c:v>42282</c:v>
                </c:pt>
                <c:pt idx="250">
                  <c:v>42283</c:v>
                </c:pt>
                <c:pt idx="251">
                  <c:v>42284</c:v>
                </c:pt>
                <c:pt idx="252">
                  <c:v>42285</c:v>
                </c:pt>
                <c:pt idx="253">
                  <c:v>42286</c:v>
                </c:pt>
                <c:pt idx="254">
                  <c:v>42287</c:v>
                </c:pt>
                <c:pt idx="255">
                  <c:v>42288</c:v>
                </c:pt>
                <c:pt idx="256">
                  <c:v>42289</c:v>
                </c:pt>
                <c:pt idx="257">
                  <c:v>42290</c:v>
                </c:pt>
                <c:pt idx="258">
                  <c:v>42291</c:v>
                </c:pt>
                <c:pt idx="259">
                  <c:v>42292</c:v>
                </c:pt>
                <c:pt idx="260">
                  <c:v>42293</c:v>
                </c:pt>
                <c:pt idx="261">
                  <c:v>42294</c:v>
                </c:pt>
                <c:pt idx="262">
                  <c:v>42295</c:v>
                </c:pt>
                <c:pt idx="263">
                  <c:v>42296</c:v>
                </c:pt>
                <c:pt idx="264">
                  <c:v>42297</c:v>
                </c:pt>
                <c:pt idx="265">
                  <c:v>42298</c:v>
                </c:pt>
                <c:pt idx="266">
                  <c:v>42299</c:v>
                </c:pt>
                <c:pt idx="267">
                  <c:v>42300</c:v>
                </c:pt>
                <c:pt idx="268">
                  <c:v>42301</c:v>
                </c:pt>
                <c:pt idx="269">
                  <c:v>42302</c:v>
                </c:pt>
                <c:pt idx="270">
                  <c:v>42303</c:v>
                </c:pt>
                <c:pt idx="271">
                  <c:v>42304</c:v>
                </c:pt>
                <c:pt idx="272">
                  <c:v>42305</c:v>
                </c:pt>
                <c:pt idx="273">
                  <c:v>42306</c:v>
                </c:pt>
                <c:pt idx="274">
                  <c:v>42307</c:v>
                </c:pt>
                <c:pt idx="275">
                  <c:v>42308</c:v>
                </c:pt>
                <c:pt idx="276">
                  <c:v>42309</c:v>
                </c:pt>
                <c:pt idx="277">
                  <c:v>42310</c:v>
                </c:pt>
                <c:pt idx="278">
                  <c:v>42311</c:v>
                </c:pt>
                <c:pt idx="279">
                  <c:v>42312</c:v>
                </c:pt>
                <c:pt idx="280">
                  <c:v>42313</c:v>
                </c:pt>
                <c:pt idx="281">
                  <c:v>42314</c:v>
                </c:pt>
                <c:pt idx="282">
                  <c:v>42315</c:v>
                </c:pt>
                <c:pt idx="283">
                  <c:v>42316</c:v>
                </c:pt>
                <c:pt idx="284">
                  <c:v>42317</c:v>
                </c:pt>
                <c:pt idx="285">
                  <c:v>42318</c:v>
                </c:pt>
                <c:pt idx="286">
                  <c:v>42319</c:v>
                </c:pt>
                <c:pt idx="287">
                  <c:v>42320</c:v>
                </c:pt>
                <c:pt idx="288">
                  <c:v>42321</c:v>
                </c:pt>
                <c:pt idx="289">
                  <c:v>42322</c:v>
                </c:pt>
                <c:pt idx="290">
                  <c:v>42323</c:v>
                </c:pt>
                <c:pt idx="291">
                  <c:v>42324</c:v>
                </c:pt>
                <c:pt idx="292">
                  <c:v>42325</c:v>
                </c:pt>
                <c:pt idx="293">
                  <c:v>42326</c:v>
                </c:pt>
                <c:pt idx="294">
                  <c:v>42327</c:v>
                </c:pt>
                <c:pt idx="295">
                  <c:v>42328</c:v>
                </c:pt>
                <c:pt idx="296">
                  <c:v>42329</c:v>
                </c:pt>
                <c:pt idx="297">
                  <c:v>42330</c:v>
                </c:pt>
                <c:pt idx="298">
                  <c:v>42331</c:v>
                </c:pt>
                <c:pt idx="299">
                  <c:v>42332</c:v>
                </c:pt>
                <c:pt idx="300">
                  <c:v>42333</c:v>
                </c:pt>
                <c:pt idx="301">
                  <c:v>42334</c:v>
                </c:pt>
                <c:pt idx="302">
                  <c:v>42335</c:v>
                </c:pt>
                <c:pt idx="303">
                  <c:v>42336</c:v>
                </c:pt>
                <c:pt idx="304">
                  <c:v>42337</c:v>
                </c:pt>
                <c:pt idx="305">
                  <c:v>42338</c:v>
                </c:pt>
                <c:pt idx="306">
                  <c:v>42339</c:v>
                </c:pt>
                <c:pt idx="307">
                  <c:v>42340</c:v>
                </c:pt>
                <c:pt idx="308">
                  <c:v>42341</c:v>
                </c:pt>
                <c:pt idx="309">
                  <c:v>42342</c:v>
                </c:pt>
                <c:pt idx="310">
                  <c:v>42343</c:v>
                </c:pt>
                <c:pt idx="311">
                  <c:v>42344</c:v>
                </c:pt>
                <c:pt idx="312">
                  <c:v>42345</c:v>
                </c:pt>
                <c:pt idx="313">
                  <c:v>42346</c:v>
                </c:pt>
                <c:pt idx="314">
                  <c:v>42347</c:v>
                </c:pt>
                <c:pt idx="315">
                  <c:v>42348</c:v>
                </c:pt>
                <c:pt idx="316">
                  <c:v>42349</c:v>
                </c:pt>
                <c:pt idx="317">
                  <c:v>42350</c:v>
                </c:pt>
                <c:pt idx="318">
                  <c:v>42351</c:v>
                </c:pt>
                <c:pt idx="319">
                  <c:v>42352</c:v>
                </c:pt>
                <c:pt idx="320">
                  <c:v>42353</c:v>
                </c:pt>
                <c:pt idx="321">
                  <c:v>42354</c:v>
                </c:pt>
                <c:pt idx="322">
                  <c:v>42355</c:v>
                </c:pt>
                <c:pt idx="323">
                  <c:v>42356</c:v>
                </c:pt>
                <c:pt idx="324">
                  <c:v>42357</c:v>
                </c:pt>
                <c:pt idx="325">
                  <c:v>42358</c:v>
                </c:pt>
                <c:pt idx="326">
                  <c:v>42359</c:v>
                </c:pt>
                <c:pt idx="327">
                  <c:v>42360</c:v>
                </c:pt>
                <c:pt idx="328">
                  <c:v>42361</c:v>
                </c:pt>
                <c:pt idx="329">
                  <c:v>42362</c:v>
                </c:pt>
                <c:pt idx="330">
                  <c:v>42363</c:v>
                </c:pt>
                <c:pt idx="331">
                  <c:v>42364</c:v>
                </c:pt>
                <c:pt idx="332">
                  <c:v>42365</c:v>
                </c:pt>
                <c:pt idx="333">
                  <c:v>42366</c:v>
                </c:pt>
                <c:pt idx="334">
                  <c:v>42367</c:v>
                </c:pt>
                <c:pt idx="335">
                  <c:v>42368</c:v>
                </c:pt>
                <c:pt idx="336">
                  <c:v>42369</c:v>
                </c:pt>
              </c:numCache>
            </c:numRef>
          </c:xVal>
          <c:yVal>
            <c:numRef>
              <c:f>mabDAILY!$P$2:$P$338</c:f>
              <c:numCache>
                <c:formatCode>General</c:formatCode>
                <c:ptCount val="337"/>
                <c:pt idx="0">
                  <c:v>-2.3273999999999999</c:v>
                </c:pt>
                <c:pt idx="1">
                  <c:v>-2.33</c:v>
                </c:pt>
                <c:pt idx="2">
                  <c:v>-2.3391000000000002</c:v>
                </c:pt>
                <c:pt idx="3">
                  <c:v>-2.3428</c:v>
                </c:pt>
                <c:pt idx="4">
                  <c:v>-2.3481000000000001</c:v>
                </c:pt>
                <c:pt idx="5">
                  <c:v>-2.3576999999999999</c:v>
                </c:pt>
                <c:pt idx="6">
                  <c:v>-2.3643000000000001</c:v>
                </c:pt>
                <c:pt idx="7">
                  <c:v>-2.3717000000000001</c:v>
                </c:pt>
                <c:pt idx="8">
                  <c:v>-2.3784000000000001</c:v>
                </c:pt>
                <c:pt idx="9">
                  <c:v>-2.3856000000000002</c:v>
                </c:pt>
                <c:pt idx="10">
                  <c:v>-2.3919000000000001</c:v>
                </c:pt>
                <c:pt idx="11">
                  <c:v>-2.3984999999999999</c:v>
                </c:pt>
                <c:pt idx="12">
                  <c:v>-2.4066000000000001</c:v>
                </c:pt>
                <c:pt idx="13">
                  <c:v>-2.4138999999999999</c:v>
                </c:pt>
                <c:pt idx="14">
                  <c:v>-2.4228000000000001</c:v>
                </c:pt>
                <c:pt idx="15">
                  <c:v>-2.4257</c:v>
                </c:pt>
                <c:pt idx="16">
                  <c:v>-2.4340999999999999</c:v>
                </c:pt>
                <c:pt idx="17">
                  <c:v>-2.4394</c:v>
                </c:pt>
                <c:pt idx="18">
                  <c:v>-2.4445999999999999</c:v>
                </c:pt>
                <c:pt idx="19">
                  <c:v>-2.4546999999999999</c:v>
                </c:pt>
                <c:pt idx="20">
                  <c:v>-2.4603000000000002</c:v>
                </c:pt>
                <c:pt idx="21">
                  <c:v>-2.4643999999999999</c:v>
                </c:pt>
                <c:pt idx="22">
                  <c:v>-2.4681000000000002</c:v>
                </c:pt>
                <c:pt idx="23">
                  <c:v>-2.4750999999999999</c:v>
                </c:pt>
                <c:pt idx="24">
                  <c:v>-2.4792999999999998</c:v>
                </c:pt>
                <c:pt idx="25">
                  <c:v>-2.4832000000000001</c:v>
                </c:pt>
                <c:pt idx="26">
                  <c:v>-2.4878999999999998</c:v>
                </c:pt>
                <c:pt idx="27">
                  <c:v>-2.4923000000000002</c:v>
                </c:pt>
                <c:pt idx="28">
                  <c:v>-2.496</c:v>
                </c:pt>
                <c:pt idx="29">
                  <c:v>-2.4977999999999998</c:v>
                </c:pt>
                <c:pt idx="30">
                  <c:v>-2.5001000000000002</c:v>
                </c:pt>
                <c:pt idx="31">
                  <c:v>0.36830000000000002</c:v>
                </c:pt>
                <c:pt idx="32">
                  <c:v>0.38019999999999998</c:v>
                </c:pt>
                <c:pt idx="33">
                  <c:v>0.39169999999999999</c:v>
                </c:pt>
                <c:pt idx="34">
                  <c:v>0.40039999999999998</c:v>
                </c:pt>
                <c:pt idx="35">
                  <c:v>0.4047</c:v>
                </c:pt>
                <c:pt idx="36">
                  <c:v>0.41220000000000001</c:v>
                </c:pt>
                <c:pt idx="37">
                  <c:v>0.41410000000000002</c:v>
                </c:pt>
                <c:pt idx="38">
                  <c:v>0.41589999999999999</c:v>
                </c:pt>
                <c:pt idx="39">
                  <c:v>0.41520000000000001</c:v>
                </c:pt>
                <c:pt idx="40">
                  <c:v>0.41460000000000002</c:v>
                </c:pt>
                <c:pt idx="41">
                  <c:v>0.41110000000000002</c:v>
                </c:pt>
                <c:pt idx="42">
                  <c:v>0.40689999999999998</c:v>
                </c:pt>
                <c:pt idx="43">
                  <c:v>0.39989999999999998</c:v>
                </c:pt>
                <c:pt idx="44">
                  <c:v>0.38779999999999998</c:v>
                </c:pt>
                <c:pt idx="45">
                  <c:v>0.37890000000000001</c:v>
                </c:pt>
                <c:pt idx="46">
                  <c:v>0.36599999999999999</c:v>
                </c:pt>
                <c:pt idx="47">
                  <c:v>0.35039999999999999</c:v>
                </c:pt>
                <c:pt idx="48">
                  <c:v>0.33160000000000001</c:v>
                </c:pt>
                <c:pt idx="49">
                  <c:v>0.31619999999999998</c:v>
                </c:pt>
                <c:pt idx="50">
                  <c:v>0.29499999999999998</c:v>
                </c:pt>
                <c:pt idx="51">
                  <c:v>0.2727</c:v>
                </c:pt>
                <c:pt idx="52">
                  <c:v>0.25330000000000003</c:v>
                </c:pt>
                <c:pt idx="53">
                  <c:v>0.2258</c:v>
                </c:pt>
                <c:pt idx="54">
                  <c:v>0.2011</c:v>
                </c:pt>
                <c:pt idx="55">
                  <c:v>0.17130000000000001</c:v>
                </c:pt>
                <c:pt idx="56">
                  <c:v>0.14280000000000001</c:v>
                </c:pt>
                <c:pt idx="57">
                  <c:v>0.112</c:v>
                </c:pt>
                <c:pt idx="58">
                  <c:v>7.4200000000000002E-2</c:v>
                </c:pt>
                <c:pt idx="59">
                  <c:v>-0.31280000000000002</c:v>
                </c:pt>
                <c:pt idx="60">
                  <c:v>-0.33139999999999997</c:v>
                </c:pt>
                <c:pt idx="61">
                  <c:v>-0.34810000000000002</c:v>
                </c:pt>
                <c:pt idx="62">
                  <c:v>-0.36520000000000002</c:v>
                </c:pt>
                <c:pt idx="63">
                  <c:v>-0.37990000000000002</c:v>
                </c:pt>
                <c:pt idx="64">
                  <c:v>-0.39050000000000001</c:v>
                </c:pt>
                <c:pt idx="65">
                  <c:v>-0.40479999999999999</c:v>
                </c:pt>
                <c:pt idx="66">
                  <c:v>-0.4148</c:v>
                </c:pt>
                <c:pt idx="67">
                  <c:v>-0.4244</c:v>
                </c:pt>
                <c:pt idx="68">
                  <c:v>-0.43280000000000002</c:v>
                </c:pt>
                <c:pt idx="69">
                  <c:v>-0.4375</c:v>
                </c:pt>
                <c:pt idx="70">
                  <c:v>-0.44169999999999998</c:v>
                </c:pt>
                <c:pt idx="71">
                  <c:v>-0.4451</c:v>
                </c:pt>
                <c:pt idx="72">
                  <c:v>-0.44619999999999999</c:v>
                </c:pt>
                <c:pt idx="73">
                  <c:v>-0.44719999999999999</c:v>
                </c:pt>
                <c:pt idx="74">
                  <c:v>-0.44440000000000002</c:v>
                </c:pt>
                <c:pt idx="75">
                  <c:v>-0.43930000000000002</c:v>
                </c:pt>
                <c:pt idx="76">
                  <c:v>-0.4365</c:v>
                </c:pt>
                <c:pt idx="77">
                  <c:v>-0.42870000000000003</c:v>
                </c:pt>
                <c:pt idx="78">
                  <c:v>-0.42530000000000001</c:v>
                </c:pt>
                <c:pt idx="79">
                  <c:v>-0.4158</c:v>
                </c:pt>
                <c:pt idx="80">
                  <c:v>-0.40639999999999998</c:v>
                </c:pt>
                <c:pt idx="81">
                  <c:v>-0.3947</c:v>
                </c:pt>
                <c:pt idx="82">
                  <c:v>-0.38150000000000001</c:v>
                </c:pt>
                <c:pt idx="83">
                  <c:v>-0.3669</c:v>
                </c:pt>
                <c:pt idx="84">
                  <c:v>-0.3488</c:v>
                </c:pt>
                <c:pt idx="85">
                  <c:v>-0.33329999999999999</c:v>
                </c:pt>
                <c:pt idx="86">
                  <c:v>-0.31850000000000001</c:v>
                </c:pt>
                <c:pt idx="87">
                  <c:v>-0.29809999999999998</c:v>
                </c:pt>
                <c:pt idx="88">
                  <c:v>-0.2747</c:v>
                </c:pt>
                <c:pt idx="89">
                  <c:v>-0.25280000000000002</c:v>
                </c:pt>
                <c:pt idx="90">
                  <c:v>-1.7584</c:v>
                </c:pt>
                <c:pt idx="91">
                  <c:v>-1.7305999999999999</c:v>
                </c:pt>
                <c:pt idx="92">
                  <c:v>-1.7049000000000001</c:v>
                </c:pt>
                <c:pt idx="93">
                  <c:v>-1.6787000000000001</c:v>
                </c:pt>
                <c:pt idx="94">
                  <c:v>-1.6488</c:v>
                </c:pt>
                <c:pt idx="95">
                  <c:v>-1.6208</c:v>
                </c:pt>
                <c:pt idx="96">
                  <c:v>-1.5967</c:v>
                </c:pt>
                <c:pt idx="97">
                  <c:v>-1.5666</c:v>
                </c:pt>
                <c:pt idx="98">
                  <c:v>-1.5388999999999999</c:v>
                </c:pt>
                <c:pt idx="99">
                  <c:v>-1.5093000000000001</c:v>
                </c:pt>
                <c:pt idx="100">
                  <c:v>-1.4819</c:v>
                </c:pt>
                <c:pt idx="101">
                  <c:v>-1.4515</c:v>
                </c:pt>
                <c:pt idx="102">
                  <c:v>-1.4237</c:v>
                </c:pt>
                <c:pt idx="103">
                  <c:v>-1.3931</c:v>
                </c:pt>
                <c:pt idx="104">
                  <c:v>-1.3653999999999999</c:v>
                </c:pt>
                <c:pt idx="105">
                  <c:v>-1.3317000000000001</c:v>
                </c:pt>
                <c:pt idx="106">
                  <c:v>-1.3038000000000001</c:v>
                </c:pt>
                <c:pt idx="107">
                  <c:v>-1.2704</c:v>
                </c:pt>
                <c:pt idx="108">
                  <c:v>-1.2441</c:v>
                </c:pt>
                <c:pt idx="109">
                  <c:v>-1.2156</c:v>
                </c:pt>
                <c:pt idx="110">
                  <c:v>-1.1831</c:v>
                </c:pt>
                <c:pt idx="111">
                  <c:v>-1.1546000000000001</c:v>
                </c:pt>
                <c:pt idx="112">
                  <c:v>-1.1237999999999999</c:v>
                </c:pt>
                <c:pt idx="113">
                  <c:v>-1.0915999999999999</c:v>
                </c:pt>
                <c:pt idx="114">
                  <c:v>-1.0609999999999999</c:v>
                </c:pt>
                <c:pt idx="115">
                  <c:v>-1.0307999999999999</c:v>
                </c:pt>
                <c:pt idx="116">
                  <c:v>-1.0003</c:v>
                </c:pt>
                <c:pt idx="117">
                  <c:v>-0.97170000000000001</c:v>
                </c:pt>
                <c:pt idx="118">
                  <c:v>-0.93899999999999995</c:v>
                </c:pt>
                <c:pt idx="119">
                  <c:v>-0.90939999999999999</c:v>
                </c:pt>
                <c:pt idx="120">
                  <c:v>0.71970000000000001</c:v>
                </c:pt>
                <c:pt idx="121">
                  <c:v>0.74260000000000004</c:v>
                </c:pt>
                <c:pt idx="122">
                  <c:v>0.76670000000000005</c:v>
                </c:pt>
                <c:pt idx="123">
                  <c:v>0.78869999999999996</c:v>
                </c:pt>
                <c:pt idx="124">
                  <c:v>0.81220000000000003</c:v>
                </c:pt>
                <c:pt idx="125">
                  <c:v>0.83079999999999998</c:v>
                </c:pt>
                <c:pt idx="126">
                  <c:v>0.85450000000000004</c:v>
                </c:pt>
                <c:pt idx="127">
                  <c:v>0.87019999999999997</c:v>
                </c:pt>
                <c:pt idx="128">
                  <c:v>0.89139999999999997</c:v>
                </c:pt>
                <c:pt idx="129">
                  <c:v>0.90939999999999999</c:v>
                </c:pt>
                <c:pt idx="130">
                  <c:v>0.92579999999999996</c:v>
                </c:pt>
                <c:pt idx="131">
                  <c:v>0.94310000000000005</c:v>
                </c:pt>
                <c:pt idx="132">
                  <c:v>0.9597</c:v>
                </c:pt>
                <c:pt idx="133">
                  <c:v>0.97399999999999998</c:v>
                </c:pt>
                <c:pt idx="134">
                  <c:v>0.98580000000000001</c:v>
                </c:pt>
                <c:pt idx="135">
                  <c:v>0.99960000000000004</c:v>
                </c:pt>
                <c:pt idx="136">
                  <c:v>1.0116000000000001</c:v>
                </c:pt>
                <c:pt idx="137">
                  <c:v>1.0243</c:v>
                </c:pt>
                <c:pt idx="138">
                  <c:v>1.0341</c:v>
                </c:pt>
                <c:pt idx="139">
                  <c:v>1.0421</c:v>
                </c:pt>
                <c:pt idx="140">
                  <c:v>1.0521</c:v>
                </c:pt>
                <c:pt idx="141">
                  <c:v>1.0597000000000001</c:v>
                </c:pt>
                <c:pt idx="142">
                  <c:v>1.0669999999999999</c:v>
                </c:pt>
                <c:pt idx="143">
                  <c:v>1.0728</c:v>
                </c:pt>
                <c:pt idx="144">
                  <c:v>1.0774999999999999</c:v>
                </c:pt>
                <c:pt idx="145">
                  <c:v>1.0794999999999999</c:v>
                </c:pt>
                <c:pt idx="146">
                  <c:v>1.0812999999999999</c:v>
                </c:pt>
                <c:pt idx="147">
                  <c:v>1.0833999999999999</c:v>
                </c:pt>
                <c:pt idx="148">
                  <c:v>1.0862000000000001</c:v>
                </c:pt>
                <c:pt idx="149">
                  <c:v>1.0863</c:v>
                </c:pt>
                <c:pt idx="150">
                  <c:v>1.0824</c:v>
                </c:pt>
                <c:pt idx="151">
                  <c:v>2.7193999999999998</c:v>
                </c:pt>
                <c:pt idx="152">
                  <c:v>2.7315</c:v>
                </c:pt>
                <c:pt idx="153">
                  <c:v>2.7399</c:v>
                </c:pt>
                <c:pt idx="154">
                  <c:v>2.7507999999999999</c:v>
                </c:pt>
                <c:pt idx="155">
                  <c:v>2.7595999999999998</c:v>
                </c:pt>
                <c:pt idx="156">
                  <c:v>-8.7972999999999999</c:v>
                </c:pt>
                <c:pt idx="157">
                  <c:v>-5.6905999999999999</c:v>
                </c:pt>
                <c:pt idx="158">
                  <c:v>-0.8649</c:v>
                </c:pt>
                <c:pt idx="159">
                  <c:v>-4.8516000000000004</c:v>
                </c:pt>
                <c:pt idx="160">
                  <c:v>-1.3823000000000001</c:v>
                </c:pt>
                <c:pt idx="161">
                  <c:v>-1.2806999999999999</c:v>
                </c:pt>
                <c:pt idx="162">
                  <c:v>-1.3093999999999999</c:v>
                </c:pt>
                <c:pt idx="163">
                  <c:v>-1.337</c:v>
                </c:pt>
                <c:pt idx="164">
                  <c:v>-1.3649</c:v>
                </c:pt>
                <c:pt idx="165">
                  <c:v>-1.3927</c:v>
                </c:pt>
                <c:pt idx="166">
                  <c:v>-1.4181999999999999</c:v>
                </c:pt>
                <c:pt idx="167">
                  <c:v>-1.4469000000000001</c:v>
                </c:pt>
                <c:pt idx="168">
                  <c:v>-1.4712000000000001</c:v>
                </c:pt>
                <c:pt idx="169">
                  <c:v>-1.4951000000000001</c:v>
                </c:pt>
                <c:pt idx="170">
                  <c:v>-1.5185999999999999</c:v>
                </c:pt>
                <c:pt idx="171">
                  <c:v>-1.5422</c:v>
                </c:pt>
                <c:pt idx="172">
                  <c:v>-1.5604</c:v>
                </c:pt>
                <c:pt idx="173">
                  <c:v>-1.5814999999999999</c:v>
                </c:pt>
                <c:pt idx="174">
                  <c:v>-1.5995999999999999</c:v>
                </c:pt>
                <c:pt idx="175">
                  <c:v>-1.6216999999999999</c:v>
                </c:pt>
                <c:pt idx="176">
                  <c:v>-1.6403000000000001</c:v>
                </c:pt>
                <c:pt idx="177">
                  <c:v>-1.6552</c:v>
                </c:pt>
                <c:pt idx="178">
                  <c:v>-1.6717</c:v>
                </c:pt>
                <c:pt idx="179">
                  <c:v>-1.6888000000000001</c:v>
                </c:pt>
                <c:pt idx="180">
                  <c:v>-1.7064999999999999</c:v>
                </c:pt>
                <c:pt idx="181">
                  <c:v>-1.7173</c:v>
                </c:pt>
                <c:pt idx="182">
                  <c:v>-1.7302999999999999</c:v>
                </c:pt>
                <c:pt idx="183">
                  <c:v>-1.7408999999999999</c:v>
                </c:pt>
                <c:pt idx="184">
                  <c:v>-1.7507999999999999</c:v>
                </c:pt>
                <c:pt idx="185">
                  <c:v>-1.7664</c:v>
                </c:pt>
                <c:pt idx="186">
                  <c:v>-1.7741</c:v>
                </c:pt>
                <c:pt idx="187">
                  <c:v>-1.7841</c:v>
                </c:pt>
                <c:pt idx="188">
                  <c:v>-1.7939000000000001</c:v>
                </c:pt>
                <c:pt idx="189">
                  <c:v>-1.7982</c:v>
                </c:pt>
                <c:pt idx="190">
                  <c:v>-1.8089</c:v>
                </c:pt>
                <c:pt idx="191">
                  <c:v>-1.8144</c:v>
                </c:pt>
                <c:pt idx="192">
                  <c:v>-4.7005999999999997</c:v>
                </c:pt>
                <c:pt idx="193">
                  <c:v>-4.7149000000000001</c:v>
                </c:pt>
                <c:pt idx="194">
                  <c:v>-4.7275999999999998</c:v>
                </c:pt>
                <c:pt idx="195">
                  <c:v>-4.7450000000000001</c:v>
                </c:pt>
                <c:pt idx="196">
                  <c:v>-4.7594000000000003</c:v>
                </c:pt>
                <c:pt idx="197">
                  <c:v>-4.7701000000000002</c:v>
                </c:pt>
                <c:pt idx="198">
                  <c:v>-4.7824</c:v>
                </c:pt>
                <c:pt idx="199">
                  <c:v>-4.7972999999999999</c:v>
                </c:pt>
                <c:pt idx="200">
                  <c:v>-4.8106</c:v>
                </c:pt>
                <c:pt idx="201">
                  <c:v>-4.8224999999999998</c:v>
                </c:pt>
                <c:pt idx="202">
                  <c:v>-4.8399000000000001</c:v>
                </c:pt>
                <c:pt idx="203">
                  <c:v>-4.8540000000000001</c:v>
                </c:pt>
                <c:pt idx="204">
                  <c:v>-4.8625999999999996</c:v>
                </c:pt>
                <c:pt idx="205">
                  <c:v>-4.8771000000000004</c:v>
                </c:pt>
                <c:pt idx="206">
                  <c:v>-4.8883000000000001</c:v>
                </c:pt>
                <c:pt idx="207">
                  <c:v>-4.899</c:v>
                </c:pt>
                <c:pt idx="208">
                  <c:v>-4.9118000000000004</c:v>
                </c:pt>
                <c:pt idx="209">
                  <c:v>-4.9264000000000001</c:v>
                </c:pt>
                <c:pt idx="210">
                  <c:v>-4.9390000000000001</c:v>
                </c:pt>
                <c:pt idx="211">
                  <c:v>-4.9527999999999999</c:v>
                </c:pt>
                <c:pt idx="212">
                  <c:v>-4.9641999999999999</c:v>
                </c:pt>
                <c:pt idx="213">
                  <c:v>-4.9794999999999998</c:v>
                </c:pt>
                <c:pt idx="214">
                  <c:v>-4.9939</c:v>
                </c:pt>
                <c:pt idx="215">
                  <c:v>-5.0037000000000003</c:v>
                </c:pt>
                <c:pt idx="216">
                  <c:v>-5.0176999999999996</c:v>
                </c:pt>
                <c:pt idx="217">
                  <c:v>-5.0278</c:v>
                </c:pt>
                <c:pt idx="218">
                  <c:v>-5.0346000000000002</c:v>
                </c:pt>
                <c:pt idx="219">
                  <c:v>-5.0473999999999997</c:v>
                </c:pt>
                <c:pt idx="220">
                  <c:v>-5.0632999999999999</c:v>
                </c:pt>
                <c:pt idx="221">
                  <c:v>-5.0753000000000004</c:v>
                </c:pt>
                <c:pt idx="222">
                  <c:v>-5.09</c:v>
                </c:pt>
                <c:pt idx="223">
                  <c:v>0.53349999999999997</c:v>
                </c:pt>
                <c:pt idx="224">
                  <c:v>0.5464</c:v>
                </c:pt>
                <c:pt idx="225">
                  <c:v>0.56420000000000003</c:v>
                </c:pt>
                <c:pt idx="226">
                  <c:v>0.5756</c:v>
                </c:pt>
                <c:pt idx="227">
                  <c:v>0.58699999999999997</c:v>
                </c:pt>
                <c:pt idx="228">
                  <c:v>0.59460000000000002</c:v>
                </c:pt>
                <c:pt idx="229">
                  <c:v>0.60319999999999996</c:v>
                </c:pt>
                <c:pt idx="230">
                  <c:v>0.61</c:v>
                </c:pt>
                <c:pt idx="231">
                  <c:v>0.61419999999999997</c:v>
                </c:pt>
                <c:pt idx="232">
                  <c:v>0.61880000000000002</c:v>
                </c:pt>
                <c:pt idx="233">
                  <c:v>0.623</c:v>
                </c:pt>
                <c:pt idx="234">
                  <c:v>0.62360000000000004</c:v>
                </c:pt>
                <c:pt idx="235">
                  <c:v>0.62419999999999998</c:v>
                </c:pt>
                <c:pt idx="236">
                  <c:v>0.62480000000000002</c:v>
                </c:pt>
                <c:pt idx="237">
                  <c:v>0.62309999999999999</c:v>
                </c:pt>
                <c:pt idx="238">
                  <c:v>0.62009999999999998</c:v>
                </c:pt>
                <c:pt idx="239">
                  <c:v>0.61570000000000003</c:v>
                </c:pt>
                <c:pt idx="240">
                  <c:v>-1.7177</c:v>
                </c:pt>
                <c:pt idx="241">
                  <c:v>3.2334000000000001</c:v>
                </c:pt>
                <c:pt idx="242">
                  <c:v>-2.5274000000000001</c:v>
                </c:pt>
                <c:pt idx="243">
                  <c:v>-3.9466000000000001</c:v>
                </c:pt>
                <c:pt idx="244">
                  <c:v>2.7744</c:v>
                </c:pt>
                <c:pt idx="245">
                  <c:v>0.17460000000000001</c:v>
                </c:pt>
                <c:pt idx="246">
                  <c:v>0.13500000000000001</c:v>
                </c:pt>
                <c:pt idx="247">
                  <c:v>9.5299999999999996E-2</c:v>
                </c:pt>
                <c:pt idx="248">
                  <c:v>5.74E-2</c:v>
                </c:pt>
                <c:pt idx="249">
                  <c:v>2.3199999999999998E-2</c:v>
                </c:pt>
                <c:pt idx="250">
                  <c:v>-1.1900000000000001E-2</c:v>
                </c:pt>
                <c:pt idx="251">
                  <c:v>-4.4999999999999998E-2</c:v>
                </c:pt>
                <c:pt idx="252">
                  <c:v>-7.9299999999999995E-2</c:v>
                </c:pt>
                <c:pt idx="253">
                  <c:v>-0.1116</c:v>
                </c:pt>
                <c:pt idx="254">
                  <c:v>-0.1404</c:v>
                </c:pt>
                <c:pt idx="255">
                  <c:v>-0.17019999999999999</c:v>
                </c:pt>
                <c:pt idx="256">
                  <c:v>-0.19739999999999999</c:v>
                </c:pt>
                <c:pt idx="257">
                  <c:v>-0.22459999999999999</c:v>
                </c:pt>
                <c:pt idx="258">
                  <c:v>-0.25190000000000001</c:v>
                </c:pt>
                <c:pt idx="259">
                  <c:v>-0.27500000000000002</c:v>
                </c:pt>
                <c:pt idx="260">
                  <c:v>-0.29599999999999999</c:v>
                </c:pt>
                <c:pt idx="261">
                  <c:v>-0.32119999999999999</c:v>
                </c:pt>
                <c:pt idx="262">
                  <c:v>-0.33950000000000002</c:v>
                </c:pt>
                <c:pt idx="263">
                  <c:v>-0.3609</c:v>
                </c:pt>
                <c:pt idx="264">
                  <c:v>-0.37890000000000001</c:v>
                </c:pt>
                <c:pt idx="265">
                  <c:v>-0.39650000000000002</c:v>
                </c:pt>
                <c:pt idx="266">
                  <c:v>-0.40939999999999999</c:v>
                </c:pt>
                <c:pt idx="267">
                  <c:v>-0.42630000000000001</c:v>
                </c:pt>
                <c:pt idx="268">
                  <c:v>-0.43859999999999999</c:v>
                </c:pt>
                <c:pt idx="269">
                  <c:v>-0.44979999999999998</c:v>
                </c:pt>
                <c:pt idx="270">
                  <c:v>-0.45939999999999998</c:v>
                </c:pt>
                <c:pt idx="271">
                  <c:v>-0.47099999999999997</c:v>
                </c:pt>
                <c:pt idx="272">
                  <c:v>-0.47839999999999999</c:v>
                </c:pt>
                <c:pt idx="273">
                  <c:v>-0.48680000000000001</c:v>
                </c:pt>
                <c:pt idx="274">
                  <c:v>-0.49080000000000001</c:v>
                </c:pt>
                <c:pt idx="275">
                  <c:v>-0.49340000000000001</c:v>
                </c:pt>
                <c:pt idx="276">
                  <c:v>-16.217300000000002</c:v>
                </c:pt>
                <c:pt idx="277">
                  <c:v>-16.3218</c:v>
                </c:pt>
                <c:pt idx="278">
                  <c:v>-16.398099999999999</c:v>
                </c:pt>
                <c:pt idx="279">
                  <c:v>-16.478100000000001</c:v>
                </c:pt>
                <c:pt idx="280">
                  <c:v>-16.5732</c:v>
                </c:pt>
                <c:pt idx="281">
                  <c:v>-16.668500000000002</c:v>
                </c:pt>
                <c:pt idx="282">
                  <c:v>-16.739100000000001</c:v>
                </c:pt>
                <c:pt idx="283">
                  <c:v>-16.8217</c:v>
                </c:pt>
                <c:pt idx="284">
                  <c:v>-16.901199999999999</c:v>
                </c:pt>
                <c:pt idx="285">
                  <c:v>-16.986499999999999</c:v>
                </c:pt>
                <c:pt idx="286">
                  <c:v>-17.071400000000001</c:v>
                </c:pt>
                <c:pt idx="287">
                  <c:v>-17.1599</c:v>
                </c:pt>
                <c:pt idx="288">
                  <c:v>-17.237200000000001</c:v>
                </c:pt>
                <c:pt idx="289">
                  <c:v>-17.3127</c:v>
                </c:pt>
                <c:pt idx="290">
                  <c:v>-17.391400000000001</c:v>
                </c:pt>
                <c:pt idx="291">
                  <c:v>-17.4542</c:v>
                </c:pt>
                <c:pt idx="292">
                  <c:v>-17.532900000000001</c:v>
                </c:pt>
                <c:pt idx="293">
                  <c:v>-17.603200000000001</c:v>
                </c:pt>
                <c:pt idx="294">
                  <c:v>-17.670400000000001</c:v>
                </c:pt>
                <c:pt idx="295">
                  <c:v>-17.748100000000001</c:v>
                </c:pt>
                <c:pt idx="296">
                  <c:v>-17.8108</c:v>
                </c:pt>
                <c:pt idx="297">
                  <c:v>-17.876899999999999</c:v>
                </c:pt>
                <c:pt idx="298">
                  <c:v>-17.941199999999998</c:v>
                </c:pt>
                <c:pt idx="299">
                  <c:v>-18.0075</c:v>
                </c:pt>
                <c:pt idx="300">
                  <c:v>-18.068300000000001</c:v>
                </c:pt>
                <c:pt idx="301">
                  <c:v>-18.1251</c:v>
                </c:pt>
                <c:pt idx="302">
                  <c:v>-18.181699999999999</c:v>
                </c:pt>
                <c:pt idx="303">
                  <c:v>-18.2349</c:v>
                </c:pt>
                <c:pt idx="304">
                  <c:v>-18.289000000000001</c:v>
                </c:pt>
                <c:pt idx="305">
                  <c:v>-18.3338</c:v>
                </c:pt>
                <c:pt idx="306">
                  <c:v>-2.879</c:v>
                </c:pt>
                <c:pt idx="307">
                  <c:v>-2.8540000000000001</c:v>
                </c:pt>
                <c:pt idx="308">
                  <c:v>-2.8344999999999998</c:v>
                </c:pt>
                <c:pt idx="309">
                  <c:v>-2.8130999999999999</c:v>
                </c:pt>
                <c:pt idx="310">
                  <c:v>-2.7926000000000002</c:v>
                </c:pt>
                <c:pt idx="311">
                  <c:v>-2.7719999999999998</c:v>
                </c:pt>
                <c:pt idx="312">
                  <c:v>-2.7563</c:v>
                </c:pt>
                <c:pt idx="313">
                  <c:v>-2.7429999999999999</c:v>
                </c:pt>
                <c:pt idx="314">
                  <c:v>-2.7267000000000001</c:v>
                </c:pt>
                <c:pt idx="315">
                  <c:v>-2.7115</c:v>
                </c:pt>
                <c:pt idx="316">
                  <c:v>-2.6991000000000001</c:v>
                </c:pt>
                <c:pt idx="317">
                  <c:v>-2.6882999999999999</c:v>
                </c:pt>
                <c:pt idx="318">
                  <c:v>-2.6781999999999999</c:v>
                </c:pt>
                <c:pt idx="319">
                  <c:v>-2.6713</c:v>
                </c:pt>
                <c:pt idx="320">
                  <c:v>-2.6615000000000002</c:v>
                </c:pt>
                <c:pt idx="321">
                  <c:v>-2.6579000000000002</c:v>
                </c:pt>
                <c:pt idx="322">
                  <c:v>-2.6516000000000002</c:v>
                </c:pt>
                <c:pt idx="323">
                  <c:v>-2.6482999999999999</c:v>
                </c:pt>
                <c:pt idx="324">
                  <c:v>-2.6419000000000001</c:v>
                </c:pt>
                <c:pt idx="325">
                  <c:v>-2.6392000000000002</c:v>
                </c:pt>
                <c:pt idx="326">
                  <c:v>-2.6398000000000001</c:v>
                </c:pt>
                <c:pt idx="327">
                  <c:v>-2.641</c:v>
                </c:pt>
                <c:pt idx="328">
                  <c:v>-2.6459999999999999</c:v>
                </c:pt>
                <c:pt idx="329">
                  <c:v>-2.6511999999999998</c:v>
                </c:pt>
                <c:pt idx="330">
                  <c:v>-2.6556000000000002</c:v>
                </c:pt>
                <c:pt idx="331">
                  <c:v>-2.6635</c:v>
                </c:pt>
                <c:pt idx="332">
                  <c:v>-2.6697000000000002</c:v>
                </c:pt>
                <c:pt idx="333">
                  <c:v>-2.6757</c:v>
                </c:pt>
                <c:pt idx="334">
                  <c:v>-2.6871999999999998</c:v>
                </c:pt>
                <c:pt idx="335">
                  <c:v>-2.6991999999999998</c:v>
                </c:pt>
                <c:pt idx="336">
                  <c:v>-2.7073999999999998</c:v>
                </c:pt>
              </c:numCache>
            </c:numRef>
          </c:yVal>
          <c:smooth val="0"/>
          <c:extLst>
            <c:ext xmlns:c16="http://schemas.microsoft.com/office/drawing/2014/chart" uri="{C3380CC4-5D6E-409C-BE32-E72D297353CC}">
              <c16:uniqueId val="{00000000-1A3E-4EB0-AB2C-948282B5B109}"/>
            </c:ext>
          </c:extLst>
        </c:ser>
        <c:dLbls>
          <c:showLegendKey val="0"/>
          <c:showVal val="0"/>
          <c:showCatName val="0"/>
          <c:showSerName val="0"/>
          <c:showPercent val="0"/>
          <c:showBubbleSize val="0"/>
        </c:dLbls>
        <c:axId val="172825984"/>
        <c:axId val="172827776"/>
      </c:scatterChart>
      <c:valAx>
        <c:axId val="172825984"/>
        <c:scaling>
          <c:orientation val="minMax"/>
          <c:max val="42370"/>
          <c:min val="42005"/>
        </c:scaling>
        <c:delete val="0"/>
        <c:axPos val="b"/>
        <c:numFmt formatCode="m/d/yyyy" sourceLinked="1"/>
        <c:majorTickMark val="none"/>
        <c:minorTickMark val="none"/>
        <c:tickLblPos val="nextTo"/>
        <c:crossAx val="172827776"/>
        <c:crosses val="autoZero"/>
        <c:crossBetween val="midCat"/>
      </c:valAx>
      <c:valAx>
        <c:axId val="172827776"/>
        <c:scaling>
          <c:orientation val="minMax"/>
        </c:scaling>
        <c:delete val="0"/>
        <c:axPos val="l"/>
        <c:majorGridlines/>
        <c:numFmt formatCode="General" sourceLinked="1"/>
        <c:majorTickMark val="none"/>
        <c:minorTickMark val="none"/>
        <c:tickLblPos val="nextTo"/>
        <c:crossAx val="172825984"/>
        <c:crosses val="autoZero"/>
        <c:crossBetween val="midCat"/>
      </c:valAx>
    </c:plotArea>
    <c:plotVisOnly val="1"/>
    <c:dispBlanksAs val="gap"/>
    <c:showDLblsOverMax val="0"/>
  </c:chart>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a:t>MAB 2015 Z (Vertical) Daily Mean Difference (Def-QD)</a:t>
            </a:r>
          </a:p>
        </c:rich>
      </c:tx>
      <c:layout>
        <c:manualLayout>
          <c:xMode val="edge"/>
          <c:yMode val="edge"/>
          <c:x val="0.19064018637014635"/>
          <c:y val="3.3670033670033669E-2"/>
        </c:manualLayout>
      </c:layout>
      <c:overlay val="0"/>
    </c:title>
    <c:autoTitleDeleted val="0"/>
    <c:plotArea>
      <c:layout/>
      <c:scatterChart>
        <c:scatterStyle val="lineMarker"/>
        <c:varyColors val="0"/>
        <c:ser>
          <c:idx val="0"/>
          <c:order val="0"/>
          <c:spPr>
            <a:ln w="28575">
              <a:noFill/>
            </a:ln>
          </c:spPr>
          <c:xVal>
            <c:numRef>
              <c:f>mabDAILY!$C$2:$C$338</c:f>
              <c:numCache>
                <c:formatCode>m/d/yyyy</c:formatCode>
                <c:ptCount val="337"/>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42171</c:v>
                </c:pt>
                <c:pt idx="157">
                  <c:v>42172</c:v>
                </c:pt>
                <c:pt idx="158">
                  <c:v>42173</c:v>
                </c:pt>
                <c:pt idx="159">
                  <c:v>42174</c:v>
                </c:pt>
                <c:pt idx="160">
                  <c:v>42175</c:v>
                </c:pt>
                <c:pt idx="161">
                  <c:v>42186</c:v>
                </c:pt>
                <c:pt idx="162">
                  <c:v>42187</c:v>
                </c:pt>
                <c:pt idx="163">
                  <c:v>42188</c:v>
                </c:pt>
                <c:pt idx="164">
                  <c:v>42189</c:v>
                </c:pt>
                <c:pt idx="165">
                  <c:v>42190</c:v>
                </c:pt>
                <c:pt idx="166">
                  <c:v>42191</c:v>
                </c:pt>
                <c:pt idx="167">
                  <c:v>42192</c:v>
                </c:pt>
                <c:pt idx="168">
                  <c:v>42193</c:v>
                </c:pt>
                <c:pt idx="169">
                  <c:v>42194</c:v>
                </c:pt>
                <c:pt idx="170">
                  <c:v>42195</c:v>
                </c:pt>
                <c:pt idx="171">
                  <c:v>42196</c:v>
                </c:pt>
                <c:pt idx="172">
                  <c:v>42197</c:v>
                </c:pt>
                <c:pt idx="173">
                  <c:v>42198</c:v>
                </c:pt>
                <c:pt idx="174">
                  <c:v>42199</c:v>
                </c:pt>
                <c:pt idx="175">
                  <c:v>42200</c:v>
                </c:pt>
                <c:pt idx="176">
                  <c:v>42201</c:v>
                </c:pt>
                <c:pt idx="177">
                  <c:v>42202</c:v>
                </c:pt>
                <c:pt idx="178">
                  <c:v>42203</c:v>
                </c:pt>
                <c:pt idx="179">
                  <c:v>42204</c:v>
                </c:pt>
                <c:pt idx="180">
                  <c:v>42205</c:v>
                </c:pt>
                <c:pt idx="181">
                  <c:v>42206</c:v>
                </c:pt>
                <c:pt idx="182">
                  <c:v>42207</c:v>
                </c:pt>
                <c:pt idx="183">
                  <c:v>42208</c:v>
                </c:pt>
                <c:pt idx="184">
                  <c:v>42209</c:v>
                </c:pt>
                <c:pt idx="185">
                  <c:v>42210</c:v>
                </c:pt>
                <c:pt idx="186">
                  <c:v>42211</c:v>
                </c:pt>
                <c:pt idx="187">
                  <c:v>42212</c:v>
                </c:pt>
                <c:pt idx="188">
                  <c:v>42213</c:v>
                </c:pt>
                <c:pt idx="189">
                  <c:v>42214</c:v>
                </c:pt>
                <c:pt idx="190">
                  <c:v>42215</c:v>
                </c:pt>
                <c:pt idx="191">
                  <c:v>42216</c:v>
                </c:pt>
                <c:pt idx="192">
                  <c:v>42217</c:v>
                </c:pt>
                <c:pt idx="193">
                  <c:v>42218</c:v>
                </c:pt>
                <c:pt idx="194">
                  <c:v>42219</c:v>
                </c:pt>
                <c:pt idx="195">
                  <c:v>42220</c:v>
                </c:pt>
                <c:pt idx="196">
                  <c:v>42221</c:v>
                </c:pt>
                <c:pt idx="197">
                  <c:v>42222</c:v>
                </c:pt>
                <c:pt idx="198">
                  <c:v>42223</c:v>
                </c:pt>
                <c:pt idx="199">
                  <c:v>42224</c:v>
                </c:pt>
                <c:pt idx="200">
                  <c:v>42225</c:v>
                </c:pt>
                <c:pt idx="201">
                  <c:v>42226</c:v>
                </c:pt>
                <c:pt idx="202">
                  <c:v>42227</c:v>
                </c:pt>
                <c:pt idx="203">
                  <c:v>42228</c:v>
                </c:pt>
                <c:pt idx="204">
                  <c:v>42229</c:v>
                </c:pt>
                <c:pt idx="205">
                  <c:v>42230</c:v>
                </c:pt>
                <c:pt idx="206">
                  <c:v>42231</c:v>
                </c:pt>
                <c:pt idx="207">
                  <c:v>42232</c:v>
                </c:pt>
                <c:pt idx="208">
                  <c:v>42233</c:v>
                </c:pt>
                <c:pt idx="209">
                  <c:v>42234</c:v>
                </c:pt>
                <c:pt idx="210">
                  <c:v>42235</c:v>
                </c:pt>
                <c:pt idx="211">
                  <c:v>42236</c:v>
                </c:pt>
                <c:pt idx="212">
                  <c:v>42237</c:v>
                </c:pt>
                <c:pt idx="213">
                  <c:v>42238</c:v>
                </c:pt>
                <c:pt idx="214">
                  <c:v>42239</c:v>
                </c:pt>
                <c:pt idx="215">
                  <c:v>42240</c:v>
                </c:pt>
                <c:pt idx="216">
                  <c:v>42241</c:v>
                </c:pt>
                <c:pt idx="217">
                  <c:v>42242</c:v>
                </c:pt>
                <c:pt idx="218">
                  <c:v>42243</c:v>
                </c:pt>
                <c:pt idx="219">
                  <c:v>42244</c:v>
                </c:pt>
                <c:pt idx="220">
                  <c:v>42245</c:v>
                </c:pt>
                <c:pt idx="221">
                  <c:v>42246</c:v>
                </c:pt>
                <c:pt idx="222">
                  <c:v>42247</c:v>
                </c:pt>
                <c:pt idx="223">
                  <c:v>42248</c:v>
                </c:pt>
                <c:pt idx="224">
                  <c:v>42249</c:v>
                </c:pt>
                <c:pt idx="225">
                  <c:v>42250</c:v>
                </c:pt>
                <c:pt idx="226">
                  <c:v>42251</c:v>
                </c:pt>
                <c:pt idx="227">
                  <c:v>42252</c:v>
                </c:pt>
                <c:pt idx="228">
                  <c:v>42253</c:v>
                </c:pt>
                <c:pt idx="229">
                  <c:v>42254</c:v>
                </c:pt>
                <c:pt idx="230">
                  <c:v>42255</c:v>
                </c:pt>
                <c:pt idx="231">
                  <c:v>42256</c:v>
                </c:pt>
                <c:pt idx="232">
                  <c:v>42257</c:v>
                </c:pt>
                <c:pt idx="233">
                  <c:v>42258</c:v>
                </c:pt>
                <c:pt idx="234">
                  <c:v>42259</c:v>
                </c:pt>
                <c:pt idx="235">
                  <c:v>42260</c:v>
                </c:pt>
                <c:pt idx="236">
                  <c:v>42261</c:v>
                </c:pt>
                <c:pt idx="237">
                  <c:v>42262</c:v>
                </c:pt>
                <c:pt idx="238">
                  <c:v>42263</c:v>
                </c:pt>
                <c:pt idx="239">
                  <c:v>42264</c:v>
                </c:pt>
                <c:pt idx="240">
                  <c:v>42269</c:v>
                </c:pt>
                <c:pt idx="241">
                  <c:v>42270</c:v>
                </c:pt>
                <c:pt idx="242">
                  <c:v>42271</c:v>
                </c:pt>
                <c:pt idx="243">
                  <c:v>42272</c:v>
                </c:pt>
                <c:pt idx="244">
                  <c:v>42273</c:v>
                </c:pt>
                <c:pt idx="245">
                  <c:v>42278</c:v>
                </c:pt>
                <c:pt idx="246">
                  <c:v>42279</c:v>
                </c:pt>
                <c:pt idx="247">
                  <c:v>42280</c:v>
                </c:pt>
                <c:pt idx="248">
                  <c:v>42281</c:v>
                </c:pt>
                <c:pt idx="249">
                  <c:v>42282</c:v>
                </c:pt>
                <c:pt idx="250">
                  <c:v>42283</c:v>
                </c:pt>
                <c:pt idx="251">
                  <c:v>42284</c:v>
                </c:pt>
                <c:pt idx="252">
                  <c:v>42285</c:v>
                </c:pt>
                <c:pt idx="253">
                  <c:v>42286</c:v>
                </c:pt>
                <c:pt idx="254">
                  <c:v>42287</c:v>
                </c:pt>
                <c:pt idx="255">
                  <c:v>42288</c:v>
                </c:pt>
                <c:pt idx="256">
                  <c:v>42289</c:v>
                </c:pt>
                <c:pt idx="257">
                  <c:v>42290</c:v>
                </c:pt>
                <c:pt idx="258">
                  <c:v>42291</c:v>
                </c:pt>
                <c:pt idx="259">
                  <c:v>42292</c:v>
                </c:pt>
                <c:pt idx="260">
                  <c:v>42293</c:v>
                </c:pt>
                <c:pt idx="261">
                  <c:v>42294</c:v>
                </c:pt>
                <c:pt idx="262">
                  <c:v>42295</c:v>
                </c:pt>
                <c:pt idx="263">
                  <c:v>42296</c:v>
                </c:pt>
                <c:pt idx="264">
                  <c:v>42297</c:v>
                </c:pt>
                <c:pt idx="265">
                  <c:v>42298</c:v>
                </c:pt>
                <c:pt idx="266">
                  <c:v>42299</c:v>
                </c:pt>
                <c:pt idx="267">
                  <c:v>42300</c:v>
                </c:pt>
                <c:pt idx="268">
                  <c:v>42301</c:v>
                </c:pt>
                <c:pt idx="269">
                  <c:v>42302</c:v>
                </c:pt>
                <c:pt idx="270">
                  <c:v>42303</c:v>
                </c:pt>
                <c:pt idx="271">
                  <c:v>42304</c:v>
                </c:pt>
                <c:pt idx="272">
                  <c:v>42305</c:v>
                </c:pt>
                <c:pt idx="273">
                  <c:v>42306</c:v>
                </c:pt>
                <c:pt idx="274">
                  <c:v>42307</c:v>
                </c:pt>
                <c:pt idx="275">
                  <c:v>42308</c:v>
                </c:pt>
                <c:pt idx="276">
                  <c:v>42309</c:v>
                </c:pt>
                <c:pt idx="277">
                  <c:v>42310</c:v>
                </c:pt>
                <c:pt idx="278">
                  <c:v>42311</c:v>
                </c:pt>
                <c:pt idx="279">
                  <c:v>42312</c:v>
                </c:pt>
                <c:pt idx="280">
                  <c:v>42313</c:v>
                </c:pt>
                <c:pt idx="281">
                  <c:v>42314</c:v>
                </c:pt>
                <c:pt idx="282">
                  <c:v>42315</c:v>
                </c:pt>
                <c:pt idx="283">
                  <c:v>42316</c:v>
                </c:pt>
                <c:pt idx="284">
                  <c:v>42317</c:v>
                </c:pt>
                <c:pt idx="285">
                  <c:v>42318</c:v>
                </c:pt>
                <c:pt idx="286">
                  <c:v>42319</c:v>
                </c:pt>
                <c:pt idx="287">
                  <c:v>42320</c:v>
                </c:pt>
                <c:pt idx="288">
                  <c:v>42321</c:v>
                </c:pt>
                <c:pt idx="289">
                  <c:v>42322</c:v>
                </c:pt>
                <c:pt idx="290">
                  <c:v>42323</c:v>
                </c:pt>
                <c:pt idx="291">
                  <c:v>42324</c:v>
                </c:pt>
                <c:pt idx="292">
                  <c:v>42325</c:v>
                </c:pt>
                <c:pt idx="293">
                  <c:v>42326</c:v>
                </c:pt>
                <c:pt idx="294">
                  <c:v>42327</c:v>
                </c:pt>
                <c:pt idx="295">
                  <c:v>42328</c:v>
                </c:pt>
                <c:pt idx="296">
                  <c:v>42329</c:v>
                </c:pt>
                <c:pt idx="297">
                  <c:v>42330</c:v>
                </c:pt>
                <c:pt idx="298">
                  <c:v>42331</c:v>
                </c:pt>
                <c:pt idx="299">
                  <c:v>42332</c:v>
                </c:pt>
                <c:pt idx="300">
                  <c:v>42333</c:v>
                </c:pt>
                <c:pt idx="301">
                  <c:v>42334</c:v>
                </c:pt>
                <c:pt idx="302">
                  <c:v>42335</c:v>
                </c:pt>
                <c:pt idx="303">
                  <c:v>42336</c:v>
                </c:pt>
                <c:pt idx="304">
                  <c:v>42337</c:v>
                </c:pt>
                <c:pt idx="305">
                  <c:v>42338</c:v>
                </c:pt>
                <c:pt idx="306">
                  <c:v>42339</c:v>
                </c:pt>
                <c:pt idx="307">
                  <c:v>42340</c:v>
                </c:pt>
                <c:pt idx="308">
                  <c:v>42341</c:v>
                </c:pt>
                <c:pt idx="309">
                  <c:v>42342</c:v>
                </c:pt>
                <c:pt idx="310">
                  <c:v>42343</c:v>
                </c:pt>
                <c:pt idx="311">
                  <c:v>42344</c:v>
                </c:pt>
                <c:pt idx="312">
                  <c:v>42345</c:v>
                </c:pt>
                <c:pt idx="313">
                  <c:v>42346</c:v>
                </c:pt>
                <c:pt idx="314">
                  <c:v>42347</c:v>
                </c:pt>
                <c:pt idx="315">
                  <c:v>42348</c:v>
                </c:pt>
                <c:pt idx="316">
                  <c:v>42349</c:v>
                </c:pt>
                <c:pt idx="317">
                  <c:v>42350</c:v>
                </c:pt>
                <c:pt idx="318">
                  <c:v>42351</c:v>
                </c:pt>
                <c:pt idx="319">
                  <c:v>42352</c:v>
                </c:pt>
                <c:pt idx="320">
                  <c:v>42353</c:v>
                </c:pt>
                <c:pt idx="321">
                  <c:v>42354</c:v>
                </c:pt>
                <c:pt idx="322">
                  <c:v>42355</c:v>
                </c:pt>
                <c:pt idx="323">
                  <c:v>42356</c:v>
                </c:pt>
                <c:pt idx="324">
                  <c:v>42357</c:v>
                </c:pt>
                <c:pt idx="325">
                  <c:v>42358</c:v>
                </c:pt>
                <c:pt idx="326">
                  <c:v>42359</c:v>
                </c:pt>
                <c:pt idx="327">
                  <c:v>42360</c:v>
                </c:pt>
                <c:pt idx="328">
                  <c:v>42361</c:v>
                </c:pt>
                <c:pt idx="329">
                  <c:v>42362</c:v>
                </c:pt>
                <c:pt idx="330">
                  <c:v>42363</c:v>
                </c:pt>
                <c:pt idx="331">
                  <c:v>42364</c:v>
                </c:pt>
                <c:pt idx="332">
                  <c:v>42365</c:v>
                </c:pt>
                <c:pt idx="333">
                  <c:v>42366</c:v>
                </c:pt>
                <c:pt idx="334">
                  <c:v>42367</c:v>
                </c:pt>
                <c:pt idx="335">
                  <c:v>42368</c:v>
                </c:pt>
                <c:pt idx="336">
                  <c:v>42369</c:v>
                </c:pt>
              </c:numCache>
            </c:numRef>
          </c:xVal>
          <c:yVal>
            <c:numRef>
              <c:f>mabDAILY!$Y$2:$Y$338</c:f>
              <c:numCache>
                <c:formatCode>General</c:formatCode>
                <c:ptCount val="337"/>
                <c:pt idx="0">
                  <c:v>1.9709000000000001</c:v>
                </c:pt>
                <c:pt idx="1">
                  <c:v>1.9602999999999999</c:v>
                </c:pt>
                <c:pt idx="2">
                  <c:v>1.9420999999999999</c:v>
                </c:pt>
                <c:pt idx="3">
                  <c:v>1.9141999999999999</c:v>
                </c:pt>
                <c:pt idx="4">
                  <c:v>1.8938999999999999</c:v>
                </c:pt>
                <c:pt idx="5">
                  <c:v>1.8715999999999999</c:v>
                </c:pt>
                <c:pt idx="6">
                  <c:v>1.8487</c:v>
                </c:pt>
                <c:pt idx="7">
                  <c:v>1.8633999999999999</c:v>
                </c:pt>
                <c:pt idx="8">
                  <c:v>1.9329000000000001</c:v>
                </c:pt>
                <c:pt idx="9">
                  <c:v>1.9645999999999999</c:v>
                </c:pt>
                <c:pt idx="10">
                  <c:v>1.9442999999999999</c:v>
                </c:pt>
                <c:pt idx="11">
                  <c:v>1.9275</c:v>
                </c:pt>
                <c:pt idx="12">
                  <c:v>1.903</c:v>
                </c:pt>
                <c:pt idx="13">
                  <c:v>1.8827</c:v>
                </c:pt>
                <c:pt idx="14">
                  <c:v>1.8619000000000001</c:v>
                </c:pt>
                <c:pt idx="15">
                  <c:v>1.8382000000000001</c:v>
                </c:pt>
                <c:pt idx="16">
                  <c:v>1.8207</c:v>
                </c:pt>
                <c:pt idx="17">
                  <c:v>1.7991999999999999</c:v>
                </c:pt>
                <c:pt idx="18">
                  <c:v>1.7784</c:v>
                </c:pt>
                <c:pt idx="19">
                  <c:v>1.7598</c:v>
                </c:pt>
                <c:pt idx="20">
                  <c:v>1.7387999999999999</c:v>
                </c:pt>
                <c:pt idx="21">
                  <c:v>1.7197</c:v>
                </c:pt>
                <c:pt idx="22">
                  <c:v>1.6992</c:v>
                </c:pt>
                <c:pt idx="23">
                  <c:v>1.7525999999999999</c:v>
                </c:pt>
                <c:pt idx="24">
                  <c:v>1.7033</c:v>
                </c:pt>
                <c:pt idx="25">
                  <c:v>1.6413</c:v>
                </c:pt>
                <c:pt idx="26">
                  <c:v>1.6235999999999999</c:v>
                </c:pt>
                <c:pt idx="27">
                  <c:v>1.6043000000000001</c:v>
                </c:pt>
                <c:pt idx="28">
                  <c:v>1.5853999999999999</c:v>
                </c:pt>
                <c:pt idx="29">
                  <c:v>1.5666</c:v>
                </c:pt>
                <c:pt idx="30">
                  <c:v>1.5490999999999999</c:v>
                </c:pt>
                <c:pt idx="31">
                  <c:v>-0.32850000000000001</c:v>
                </c:pt>
                <c:pt idx="32">
                  <c:v>-0.32829999999999998</c:v>
                </c:pt>
                <c:pt idx="33">
                  <c:v>-0.3256</c:v>
                </c:pt>
                <c:pt idx="34">
                  <c:v>-0.36380000000000001</c:v>
                </c:pt>
                <c:pt idx="35">
                  <c:v>-0.47149999999999997</c:v>
                </c:pt>
                <c:pt idx="36">
                  <c:v>-0.50649999999999995</c:v>
                </c:pt>
                <c:pt idx="37">
                  <c:v>-0.50509999999999999</c:v>
                </c:pt>
                <c:pt idx="38">
                  <c:v>-0.501</c:v>
                </c:pt>
                <c:pt idx="39">
                  <c:v>-0.50009999999999999</c:v>
                </c:pt>
                <c:pt idx="40">
                  <c:v>-0.49940000000000001</c:v>
                </c:pt>
                <c:pt idx="41">
                  <c:v>-0.43730000000000002</c:v>
                </c:pt>
                <c:pt idx="42">
                  <c:v>-0.41549999999999998</c:v>
                </c:pt>
                <c:pt idx="43">
                  <c:v>-0.49509999999999998</c:v>
                </c:pt>
                <c:pt idx="44">
                  <c:v>-0.49370000000000003</c:v>
                </c:pt>
                <c:pt idx="45">
                  <c:v>-0.49280000000000002</c:v>
                </c:pt>
                <c:pt idx="46">
                  <c:v>-0.49030000000000001</c:v>
                </c:pt>
                <c:pt idx="47">
                  <c:v>-0.47920000000000001</c:v>
                </c:pt>
                <c:pt idx="48">
                  <c:v>-0.39660000000000001</c:v>
                </c:pt>
                <c:pt idx="49">
                  <c:v>-0.4556</c:v>
                </c:pt>
                <c:pt idx="50">
                  <c:v>-0.48580000000000001</c:v>
                </c:pt>
                <c:pt idx="51">
                  <c:v>-0.44629999999999997</c:v>
                </c:pt>
                <c:pt idx="52">
                  <c:v>-0.39119999999999999</c:v>
                </c:pt>
                <c:pt idx="53">
                  <c:v>-0.39240000000000003</c:v>
                </c:pt>
                <c:pt idx="54">
                  <c:v>-0.34289999999999998</c:v>
                </c:pt>
                <c:pt idx="55">
                  <c:v>-0.35959999999999998</c:v>
                </c:pt>
                <c:pt idx="56">
                  <c:v>-0.38080000000000003</c:v>
                </c:pt>
                <c:pt idx="57">
                  <c:v>-0.29330000000000001</c:v>
                </c:pt>
                <c:pt idx="58">
                  <c:v>-0.29399999999999998</c:v>
                </c:pt>
                <c:pt idx="59">
                  <c:v>0.12670000000000001</c:v>
                </c:pt>
                <c:pt idx="60">
                  <c:v>0.20430000000000001</c:v>
                </c:pt>
                <c:pt idx="61">
                  <c:v>0.13239999999999999</c:v>
                </c:pt>
                <c:pt idx="62">
                  <c:v>0.13500000000000001</c:v>
                </c:pt>
                <c:pt idx="63">
                  <c:v>0.1469</c:v>
                </c:pt>
                <c:pt idx="64">
                  <c:v>0.2334</c:v>
                </c:pt>
                <c:pt idx="65">
                  <c:v>0.23400000000000001</c:v>
                </c:pt>
                <c:pt idx="66">
                  <c:v>0.19769999999999999</c:v>
                </c:pt>
                <c:pt idx="67">
                  <c:v>0.1484</c:v>
                </c:pt>
                <c:pt idx="68">
                  <c:v>0.21640000000000001</c:v>
                </c:pt>
                <c:pt idx="69">
                  <c:v>0.24490000000000001</c:v>
                </c:pt>
                <c:pt idx="70">
                  <c:v>0.24859999999999999</c:v>
                </c:pt>
                <c:pt idx="71">
                  <c:v>0.25159999999999999</c:v>
                </c:pt>
                <c:pt idx="72">
                  <c:v>0.1694</c:v>
                </c:pt>
                <c:pt idx="73">
                  <c:v>0.19359999999999999</c:v>
                </c:pt>
                <c:pt idx="74">
                  <c:v>0.25440000000000002</c:v>
                </c:pt>
                <c:pt idx="75">
                  <c:v>0.25509999999999999</c:v>
                </c:pt>
                <c:pt idx="76">
                  <c:v>0.26</c:v>
                </c:pt>
                <c:pt idx="77">
                  <c:v>0.2329</c:v>
                </c:pt>
                <c:pt idx="78">
                  <c:v>0.1711</c:v>
                </c:pt>
                <c:pt idx="79">
                  <c:v>0.1729</c:v>
                </c:pt>
                <c:pt idx="80">
                  <c:v>0.1731</c:v>
                </c:pt>
                <c:pt idx="81">
                  <c:v>0.18920000000000001</c:v>
                </c:pt>
                <c:pt idx="82">
                  <c:v>0.2666</c:v>
                </c:pt>
                <c:pt idx="83">
                  <c:v>0.21360000000000001</c:v>
                </c:pt>
                <c:pt idx="84">
                  <c:v>0.1769</c:v>
                </c:pt>
                <c:pt idx="85">
                  <c:v>0.1789</c:v>
                </c:pt>
                <c:pt idx="86">
                  <c:v>0.17979999999999999</c:v>
                </c:pt>
                <c:pt idx="87">
                  <c:v>0.17899999999999999</c:v>
                </c:pt>
                <c:pt idx="88">
                  <c:v>0.18140000000000001</c:v>
                </c:pt>
                <c:pt idx="89">
                  <c:v>0.11600000000000001</c:v>
                </c:pt>
                <c:pt idx="90">
                  <c:v>0.25540000000000002</c:v>
                </c:pt>
                <c:pt idx="91">
                  <c:v>0.2485</c:v>
                </c:pt>
                <c:pt idx="92">
                  <c:v>0.23949999999999999</c:v>
                </c:pt>
                <c:pt idx="93">
                  <c:v>0.2301</c:v>
                </c:pt>
                <c:pt idx="94">
                  <c:v>0.21940000000000001</c:v>
                </c:pt>
                <c:pt idx="95">
                  <c:v>0.16020000000000001</c:v>
                </c:pt>
                <c:pt idx="96">
                  <c:v>0.17199999999999999</c:v>
                </c:pt>
                <c:pt idx="97">
                  <c:v>0.1925</c:v>
                </c:pt>
                <c:pt idx="98">
                  <c:v>0.18290000000000001</c:v>
                </c:pt>
                <c:pt idx="99">
                  <c:v>0.17449999999999999</c:v>
                </c:pt>
                <c:pt idx="100">
                  <c:v>0.1651</c:v>
                </c:pt>
                <c:pt idx="101">
                  <c:v>0.151</c:v>
                </c:pt>
                <c:pt idx="102">
                  <c:v>5.6500000000000002E-2</c:v>
                </c:pt>
                <c:pt idx="103">
                  <c:v>5.0500000000000003E-2</c:v>
                </c:pt>
                <c:pt idx="104">
                  <c:v>3.9300000000000002E-2</c:v>
                </c:pt>
                <c:pt idx="105">
                  <c:v>3.2399999999999998E-2</c:v>
                </c:pt>
                <c:pt idx="106">
                  <c:v>0.08</c:v>
                </c:pt>
                <c:pt idx="107">
                  <c:v>0.1077</c:v>
                </c:pt>
                <c:pt idx="108">
                  <c:v>9.8400000000000001E-2</c:v>
                </c:pt>
                <c:pt idx="109">
                  <c:v>1.1999999999999999E-3</c:v>
                </c:pt>
                <c:pt idx="110">
                  <c:v>-5.0000000000000001E-3</c:v>
                </c:pt>
                <c:pt idx="111">
                  <c:v>-1.1900000000000001E-2</c:v>
                </c:pt>
                <c:pt idx="112">
                  <c:v>-2.1999999999999999E-2</c:v>
                </c:pt>
                <c:pt idx="113">
                  <c:v>-2.81E-2</c:v>
                </c:pt>
                <c:pt idx="114">
                  <c:v>-3.32E-2</c:v>
                </c:pt>
                <c:pt idx="115">
                  <c:v>-4.24E-2</c:v>
                </c:pt>
                <c:pt idx="116">
                  <c:v>-4.7000000000000002E-3</c:v>
                </c:pt>
                <c:pt idx="117">
                  <c:v>-5.5599999999999997E-2</c:v>
                </c:pt>
                <c:pt idx="118">
                  <c:v>-6.1800000000000001E-2</c:v>
                </c:pt>
                <c:pt idx="119">
                  <c:v>-6.7400000000000002E-2</c:v>
                </c:pt>
                <c:pt idx="120">
                  <c:v>10.140599999999999</c:v>
                </c:pt>
                <c:pt idx="121">
                  <c:v>9.7378</c:v>
                </c:pt>
                <c:pt idx="122">
                  <c:v>9.3510000000000009</c:v>
                </c:pt>
                <c:pt idx="123">
                  <c:v>8.9794</c:v>
                </c:pt>
                <c:pt idx="124">
                  <c:v>8.6242000000000001</c:v>
                </c:pt>
                <c:pt idx="125">
                  <c:v>8.2089999999999996</c:v>
                </c:pt>
                <c:pt idx="126">
                  <c:v>7.8876999999999997</c:v>
                </c:pt>
                <c:pt idx="127">
                  <c:v>7.5932000000000004</c:v>
                </c:pt>
                <c:pt idx="128">
                  <c:v>7.3167</c:v>
                </c:pt>
                <c:pt idx="129">
                  <c:v>7.0598999999999998</c:v>
                </c:pt>
                <c:pt idx="130">
                  <c:v>6.8136999999999999</c:v>
                </c:pt>
                <c:pt idx="131">
                  <c:v>6.5959000000000003</c:v>
                </c:pt>
                <c:pt idx="132">
                  <c:v>6.3928000000000003</c:v>
                </c:pt>
                <c:pt idx="133">
                  <c:v>6.2019000000000002</c:v>
                </c:pt>
                <c:pt idx="134">
                  <c:v>5.9679000000000002</c:v>
                </c:pt>
                <c:pt idx="135">
                  <c:v>5.8010000000000002</c:v>
                </c:pt>
                <c:pt idx="136">
                  <c:v>5.6603000000000003</c:v>
                </c:pt>
                <c:pt idx="137">
                  <c:v>5.5517000000000003</c:v>
                </c:pt>
                <c:pt idx="138">
                  <c:v>5.4554999999999998</c:v>
                </c:pt>
                <c:pt idx="139">
                  <c:v>5.3844000000000003</c:v>
                </c:pt>
                <c:pt idx="140">
                  <c:v>5.3205</c:v>
                </c:pt>
                <c:pt idx="141">
                  <c:v>5.3147000000000002</c:v>
                </c:pt>
                <c:pt idx="142">
                  <c:v>5.2264999999999997</c:v>
                </c:pt>
                <c:pt idx="143">
                  <c:v>5.2247000000000003</c:v>
                </c:pt>
                <c:pt idx="144">
                  <c:v>5.2786</c:v>
                </c:pt>
                <c:pt idx="145">
                  <c:v>5.2225000000000001</c:v>
                </c:pt>
                <c:pt idx="146">
                  <c:v>5.2731000000000003</c:v>
                </c:pt>
                <c:pt idx="147">
                  <c:v>5.3406000000000002</c:v>
                </c:pt>
                <c:pt idx="148">
                  <c:v>5.4321999999999999</c:v>
                </c:pt>
                <c:pt idx="149">
                  <c:v>5.5392000000000001</c:v>
                </c:pt>
                <c:pt idx="150">
                  <c:v>5.6626000000000003</c:v>
                </c:pt>
                <c:pt idx="151">
                  <c:v>-0.66080000000000005</c:v>
                </c:pt>
                <c:pt idx="152">
                  <c:v>-0.66</c:v>
                </c:pt>
                <c:pt idx="153">
                  <c:v>-0.65769999999999995</c:v>
                </c:pt>
                <c:pt idx="154">
                  <c:v>-0.65969999999999995</c:v>
                </c:pt>
                <c:pt idx="155">
                  <c:v>-0.56799999999999995</c:v>
                </c:pt>
                <c:pt idx="156">
                  <c:v>-13.0153</c:v>
                </c:pt>
                <c:pt idx="157">
                  <c:v>-9.9847999999999999</c:v>
                </c:pt>
                <c:pt idx="158">
                  <c:v>-13.0625</c:v>
                </c:pt>
                <c:pt idx="159">
                  <c:v>-10.178599999999999</c:v>
                </c:pt>
                <c:pt idx="160">
                  <c:v>-10.0113</c:v>
                </c:pt>
                <c:pt idx="161">
                  <c:v>0.15759999999999999</c:v>
                </c:pt>
                <c:pt idx="162">
                  <c:v>0.15670000000000001</c:v>
                </c:pt>
                <c:pt idx="163">
                  <c:v>0.158</c:v>
                </c:pt>
                <c:pt idx="164">
                  <c:v>0.15909999999999999</c:v>
                </c:pt>
                <c:pt idx="165">
                  <c:v>0.16289999999999999</c:v>
                </c:pt>
                <c:pt idx="166">
                  <c:v>0.16170000000000001</c:v>
                </c:pt>
                <c:pt idx="167">
                  <c:v>0.16209999999999999</c:v>
                </c:pt>
                <c:pt idx="168">
                  <c:v>0.1633</c:v>
                </c:pt>
                <c:pt idx="169">
                  <c:v>0.16689999999999999</c:v>
                </c:pt>
                <c:pt idx="170">
                  <c:v>8.2600000000000007E-2</c:v>
                </c:pt>
                <c:pt idx="171">
                  <c:v>7.6200000000000004E-2</c:v>
                </c:pt>
                <c:pt idx="172">
                  <c:v>7.7399999999999997E-2</c:v>
                </c:pt>
                <c:pt idx="173">
                  <c:v>4.0500000000000001E-2</c:v>
                </c:pt>
                <c:pt idx="174">
                  <c:v>-1.26E-2</c:v>
                </c:pt>
                <c:pt idx="175">
                  <c:v>-1.14E-2</c:v>
                </c:pt>
                <c:pt idx="176">
                  <c:v>-9.4000000000000004E-3</c:v>
                </c:pt>
                <c:pt idx="177">
                  <c:v>-8.8000000000000005E-3</c:v>
                </c:pt>
                <c:pt idx="178">
                  <c:v>-6.3E-3</c:v>
                </c:pt>
                <c:pt idx="179">
                  <c:v>-7.2599999999999998E-2</c:v>
                </c:pt>
                <c:pt idx="180">
                  <c:v>-9.6299999999999997E-2</c:v>
                </c:pt>
                <c:pt idx="181">
                  <c:v>-9.4299999999999995E-2</c:v>
                </c:pt>
                <c:pt idx="182">
                  <c:v>-9.2200000000000004E-2</c:v>
                </c:pt>
                <c:pt idx="183">
                  <c:v>-9.01E-2</c:v>
                </c:pt>
                <c:pt idx="184">
                  <c:v>-8.9800000000000005E-2</c:v>
                </c:pt>
                <c:pt idx="185">
                  <c:v>-8.7300000000000003E-2</c:v>
                </c:pt>
                <c:pt idx="186">
                  <c:v>-8.5099999999999995E-2</c:v>
                </c:pt>
                <c:pt idx="187">
                  <c:v>-0.14810000000000001</c:v>
                </c:pt>
                <c:pt idx="188">
                  <c:v>-0.17549999999999999</c:v>
                </c:pt>
                <c:pt idx="189">
                  <c:v>-0.17030000000000001</c:v>
                </c:pt>
                <c:pt idx="190">
                  <c:v>-0.1686</c:v>
                </c:pt>
                <c:pt idx="191">
                  <c:v>-0.1696</c:v>
                </c:pt>
                <c:pt idx="192">
                  <c:v>-0.67900000000000005</c:v>
                </c:pt>
                <c:pt idx="193">
                  <c:v>-0.6794</c:v>
                </c:pt>
                <c:pt idx="194">
                  <c:v>-0.65720000000000001</c:v>
                </c:pt>
                <c:pt idx="195">
                  <c:v>-0.68540000000000001</c:v>
                </c:pt>
                <c:pt idx="196">
                  <c:v>-0.68710000000000004</c:v>
                </c:pt>
                <c:pt idx="197">
                  <c:v>-0.68959999999999999</c:v>
                </c:pt>
                <c:pt idx="198">
                  <c:v>-0.69169999999999998</c:v>
                </c:pt>
                <c:pt idx="199">
                  <c:v>-0.69169999999999998</c:v>
                </c:pt>
                <c:pt idx="200">
                  <c:v>-0.64370000000000005</c:v>
                </c:pt>
                <c:pt idx="201">
                  <c:v>-0.69550000000000001</c:v>
                </c:pt>
                <c:pt idx="202">
                  <c:v>-0.69669999999999999</c:v>
                </c:pt>
                <c:pt idx="203">
                  <c:v>-0.69720000000000004</c:v>
                </c:pt>
                <c:pt idx="204">
                  <c:v>-0.69240000000000002</c:v>
                </c:pt>
                <c:pt idx="205">
                  <c:v>-0.60799999999999998</c:v>
                </c:pt>
                <c:pt idx="206">
                  <c:v>-0.63890000000000002</c:v>
                </c:pt>
                <c:pt idx="207">
                  <c:v>-0.70379999999999998</c:v>
                </c:pt>
                <c:pt idx="208">
                  <c:v>-0.68140000000000001</c:v>
                </c:pt>
                <c:pt idx="209">
                  <c:v>-0.61539999999999995</c:v>
                </c:pt>
                <c:pt idx="210">
                  <c:v>-0.61470000000000002</c:v>
                </c:pt>
                <c:pt idx="211">
                  <c:v>-0.61470000000000002</c:v>
                </c:pt>
                <c:pt idx="212">
                  <c:v>-0.61609999999999998</c:v>
                </c:pt>
                <c:pt idx="213">
                  <c:v>-0.62080000000000002</c:v>
                </c:pt>
                <c:pt idx="214">
                  <c:v>-0.62119999999999997</c:v>
                </c:pt>
                <c:pt idx="215">
                  <c:v>-0.5403</c:v>
                </c:pt>
                <c:pt idx="216">
                  <c:v>-0.52959999999999996</c:v>
                </c:pt>
                <c:pt idx="217">
                  <c:v>-0.60029999999999994</c:v>
                </c:pt>
                <c:pt idx="218">
                  <c:v>-0.53359999999999996</c:v>
                </c:pt>
                <c:pt idx="219">
                  <c:v>-0.53539999999999999</c:v>
                </c:pt>
                <c:pt idx="220">
                  <c:v>-0.47910000000000003</c:v>
                </c:pt>
                <c:pt idx="221">
                  <c:v>-0.46779999999999999</c:v>
                </c:pt>
                <c:pt idx="222">
                  <c:v>-0.51910000000000001</c:v>
                </c:pt>
                <c:pt idx="223">
                  <c:v>0.18260000000000001</c:v>
                </c:pt>
                <c:pt idx="224">
                  <c:v>0.25700000000000001</c:v>
                </c:pt>
                <c:pt idx="225">
                  <c:v>0.27439999999999998</c:v>
                </c:pt>
                <c:pt idx="226">
                  <c:v>0.22389999999999999</c:v>
                </c:pt>
                <c:pt idx="227">
                  <c:v>0.27400000000000002</c:v>
                </c:pt>
                <c:pt idx="228">
                  <c:v>0.27210000000000001</c:v>
                </c:pt>
                <c:pt idx="229">
                  <c:v>0.31040000000000001</c:v>
                </c:pt>
                <c:pt idx="230">
                  <c:v>0.30709999999999998</c:v>
                </c:pt>
                <c:pt idx="231">
                  <c:v>0.27029999999999998</c:v>
                </c:pt>
                <c:pt idx="232">
                  <c:v>0.29830000000000001</c:v>
                </c:pt>
                <c:pt idx="233">
                  <c:v>0.36270000000000002</c:v>
                </c:pt>
                <c:pt idx="234">
                  <c:v>0.3075</c:v>
                </c:pt>
                <c:pt idx="235">
                  <c:v>0.26769999999999999</c:v>
                </c:pt>
                <c:pt idx="236">
                  <c:v>0.34889999999999999</c:v>
                </c:pt>
                <c:pt idx="237">
                  <c:v>0.36070000000000002</c:v>
                </c:pt>
                <c:pt idx="238">
                  <c:v>0.2913</c:v>
                </c:pt>
                <c:pt idx="239">
                  <c:v>0.26960000000000001</c:v>
                </c:pt>
                <c:pt idx="240">
                  <c:v>1.7815000000000001</c:v>
                </c:pt>
                <c:pt idx="241">
                  <c:v>4.9199000000000002</c:v>
                </c:pt>
                <c:pt idx="242">
                  <c:v>1.0009999999999999</c:v>
                </c:pt>
                <c:pt idx="243">
                  <c:v>3.2265999999999999</c:v>
                </c:pt>
                <c:pt idx="244">
                  <c:v>6.7786999999999997</c:v>
                </c:pt>
                <c:pt idx="245">
                  <c:v>0.2147</c:v>
                </c:pt>
                <c:pt idx="246">
                  <c:v>0.2198</c:v>
                </c:pt>
                <c:pt idx="247">
                  <c:v>0.2167</c:v>
                </c:pt>
                <c:pt idx="248">
                  <c:v>0.20180000000000001</c:v>
                </c:pt>
                <c:pt idx="249">
                  <c:v>0.22939999999999999</c:v>
                </c:pt>
                <c:pt idx="250">
                  <c:v>0.2303</c:v>
                </c:pt>
                <c:pt idx="251">
                  <c:v>0.16650000000000001</c:v>
                </c:pt>
                <c:pt idx="252">
                  <c:v>0.2162</c:v>
                </c:pt>
                <c:pt idx="253">
                  <c:v>0.23599999999999999</c:v>
                </c:pt>
                <c:pt idx="254">
                  <c:v>0.19070000000000001</c:v>
                </c:pt>
                <c:pt idx="255">
                  <c:v>0.1472</c:v>
                </c:pt>
                <c:pt idx="256">
                  <c:v>0.2331</c:v>
                </c:pt>
                <c:pt idx="257">
                  <c:v>0.215</c:v>
                </c:pt>
                <c:pt idx="258">
                  <c:v>0.1492</c:v>
                </c:pt>
                <c:pt idx="259">
                  <c:v>0.15759999999999999</c:v>
                </c:pt>
                <c:pt idx="260">
                  <c:v>0.23200000000000001</c:v>
                </c:pt>
                <c:pt idx="261">
                  <c:v>0.14580000000000001</c:v>
                </c:pt>
                <c:pt idx="262">
                  <c:v>0.1452</c:v>
                </c:pt>
                <c:pt idx="263">
                  <c:v>0.17019999999999999</c:v>
                </c:pt>
                <c:pt idx="264">
                  <c:v>0.15609999999999999</c:v>
                </c:pt>
                <c:pt idx="265">
                  <c:v>0.14280000000000001</c:v>
                </c:pt>
                <c:pt idx="266">
                  <c:v>0.14149999999999999</c:v>
                </c:pt>
                <c:pt idx="267">
                  <c:v>0.1227</c:v>
                </c:pt>
                <c:pt idx="268">
                  <c:v>0.13700000000000001</c:v>
                </c:pt>
                <c:pt idx="269">
                  <c:v>0.13300000000000001</c:v>
                </c:pt>
                <c:pt idx="270">
                  <c:v>8.5699999999999998E-2</c:v>
                </c:pt>
                <c:pt idx="271">
                  <c:v>0.10730000000000001</c:v>
                </c:pt>
                <c:pt idx="272">
                  <c:v>0.12790000000000001</c:v>
                </c:pt>
                <c:pt idx="273">
                  <c:v>9.69E-2</c:v>
                </c:pt>
                <c:pt idx="274">
                  <c:v>3.5400000000000001E-2</c:v>
                </c:pt>
                <c:pt idx="275">
                  <c:v>0.11700000000000001</c:v>
                </c:pt>
                <c:pt idx="276">
                  <c:v>-2.1352000000000002</c:v>
                </c:pt>
                <c:pt idx="277">
                  <c:v>-2.1619999999999999</c:v>
                </c:pt>
                <c:pt idx="278">
                  <c:v>-2.1381000000000001</c:v>
                </c:pt>
                <c:pt idx="279">
                  <c:v>-2.0760999999999998</c:v>
                </c:pt>
                <c:pt idx="280">
                  <c:v>-2.1211000000000002</c:v>
                </c:pt>
                <c:pt idx="281">
                  <c:v>-2.1065</c:v>
                </c:pt>
                <c:pt idx="282">
                  <c:v>-2.0629</c:v>
                </c:pt>
                <c:pt idx="283">
                  <c:v>-2.0943999999999998</c:v>
                </c:pt>
                <c:pt idx="284">
                  <c:v>-2.0722</c:v>
                </c:pt>
                <c:pt idx="285">
                  <c:v>-2.0792000000000002</c:v>
                </c:pt>
                <c:pt idx="286">
                  <c:v>-2.0666000000000002</c:v>
                </c:pt>
                <c:pt idx="287">
                  <c:v>-2.0741999999999998</c:v>
                </c:pt>
                <c:pt idx="288">
                  <c:v>-2.1017000000000001</c:v>
                </c:pt>
                <c:pt idx="289">
                  <c:v>-2.1076000000000001</c:v>
                </c:pt>
                <c:pt idx="290">
                  <c:v>-2.0524</c:v>
                </c:pt>
                <c:pt idx="291">
                  <c:v>-2.1259000000000001</c:v>
                </c:pt>
                <c:pt idx="292">
                  <c:v>-2.1345999999999998</c:v>
                </c:pt>
                <c:pt idx="293">
                  <c:v>-2.1452</c:v>
                </c:pt>
                <c:pt idx="294">
                  <c:v>-2.1446000000000001</c:v>
                </c:pt>
                <c:pt idx="295">
                  <c:v>-2.1617000000000002</c:v>
                </c:pt>
                <c:pt idx="296">
                  <c:v>-2.1735000000000002</c:v>
                </c:pt>
                <c:pt idx="297">
                  <c:v>-2.1842000000000001</c:v>
                </c:pt>
                <c:pt idx="298">
                  <c:v>-2.1962000000000002</c:v>
                </c:pt>
                <c:pt idx="299">
                  <c:v>-2.2978999999999998</c:v>
                </c:pt>
                <c:pt idx="300">
                  <c:v>-2.3108</c:v>
                </c:pt>
                <c:pt idx="301">
                  <c:v>-2.3247</c:v>
                </c:pt>
                <c:pt idx="302">
                  <c:v>-2.3376000000000001</c:v>
                </c:pt>
                <c:pt idx="303">
                  <c:v>-2.3706</c:v>
                </c:pt>
                <c:pt idx="304">
                  <c:v>-2.4531999999999998</c:v>
                </c:pt>
                <c:pt idx="305">
                  <c:v>-2.4626999999999999</c:v>
                </c:pt>
                <c:pt idx="306">
                  <c:v>3.5558999999999998</c:v>
                </c:pt>
                <c:pt idx="307">
                  <c:v>3.5522999999999998</c:v>
                </c:pt>
                <c:pt idx="308">
                  <c:v>3.5531000000000001</c:v>
                </c:pt>
                <c:pt idx="309">
                  <c:v>3.5066000000000002</c:v>
                </c:pt>
                <c:pt idx="310">
                  <c:v>3.4573999999999998</c:v>
                </c:pt>
                <c:pt idx="311">
                  <c:v>3.4565999999999999</c:v>
                </c:pt>
                <c:pt idx="312">
                  <c:v>3.4573999999999998</c:v>
                </c:pt>
                <c:pt idx="313">
                  <c:v>3.4571999999999998</c:v>
                </c:pt>
                <c:pt idx="314">
                  <c:v>3.4550999999999998</c:v>
                </c:pt>
                <c:pt idx="315">
                  <c:v>3.4554</c:v>
                </c:pt>
                <c:pt idx="316">
                  <c:v>3.4512999999999998</c:v>
                </c:pt>
                <c:pt idx="317">
                  <c:v>3.4540999999999999</c:v>
                </c:pt>
                <c:pt idx="318">
                  <c:v>3.4203000000000001</c:v>
                </c:pt>
                <c:pt idx="319">
                  <c:v>3.3647</c:v>
                </c:pt>
                <c:pt idx="320">
                  <c:v>3.3651</c:v>
                </c:pt>
                <c:pt idx="321">
                  <c:v>3.3622999999999998</c:v>
                </c:pt>
                <c:pt idx="322">
                  <c:v>3.3656000000000001</c:v>
                </c:pt>
                <c:pt idx="323">
                  <c:v>3.3653</c:v>
                </c:pt>
                <c:pt idx="324">
                  <c:v>3.3664000000000001</c:v>
                </c:pt>
                <c:pt idx="325">
                  <c:v>3.3639999999999999</c:v>
                </c:pt>
                <c:pt idx="326">
                  <c:v>3.2955999999999999</c:v>
                </c:pt>
                <c:pt idx="327">
                  <c:v>3.2799</c:v>
                </c:pt>
                <c:pt idx="328">
                  <c:v>3.2844000000000002</c:v>
                </c:pt>
                <c:pt idx="329">
                  <c:v>3.3532999999999999</c:v>
                </c:pt>
                <c:pt idx="330">
                  <c:v>3.3792</c:v>
                </c:pt>
                <c:pt idx="331">
                  <c:v>3.3786999999999998</c:v>
                </c:pt>
                <c:pt idx="332">
                  <c:v>3.3816000000000002</c:v>
                </c:pt>
                <c:pt idx="333">
                  <c:v>3.3815</c:v>
                </c:pt>
                <c:pt idx="334">
                  <c:v>3.3852000000000002</c:v>
                </c:pt>
                <c:pt idx="335">
                  <c:v>3.3875000000000002</c:v>
                </c:pt>
                <c:pt idx="336">
                  <c:v>3.3906000000000001</c:v>
                </c:pt>
              </c:numCache>
            </c:numRef>
          </c:yVal>
          <c:smooth val="0"/>
          <c:extLst>
            <c:ext xmlns:c16="http://schemas.microsoft.com/office/drawing/2014/chart" uri="{C3380CC4-5D6E-409C-BE32-E72D297353CC}">
              <c16:uniqueId val="{00000000-73AC-48B5-9546-64D9F336C687}"/>
            </c:ext>
          </c:extLst>
        </c:ser>
        <c:dLbls>
          <c:showLegendKey val="0"/>
          <c:showVal val="0"/>
          <c:showCatName val="0"/>
          <c:showSerName val="0"/>
          <c:showPercent val="0"/>
          <c:showBubbleSize val="0"/>
        </c:dLbls>
        <c:axId val="172856064"/>
        <c:axId val="172857600"/>
      </c:scatterChart>
      <c:valAx>
        <c:axId val="172856064"/>
        <c:scaling>
          <c:orientation val="minMax"/>
          <c:max val="42370"/>
          <c:min val="42005"/>
        </c:scaling>
        <c:delete val="0"/>
        <c:axPos val="b"/>
        <c:numFmt formatCode="m/d/yyyy" sourceLinked="1"/>
        <c:majorTickMark val="none"/>
        <c:minorTickMark val="none"/>
        <c:tickLblPos val="nextTo"/>
        <c:crossAx val="172857600"/>
        <c:crosses val="autoZero"/>
        <c:crossBetween val="midCat"/>
      </c:valAx>
      <c:valAx>
        <c:axId val="172857600"/>
        <c:scaling>
          <c:orientation val="minMax"/>
        </c:scaling>
        <c:delete val="0"/>
        <c:axPos val="l"/>
        <c:majorGridlines/>
        <c:numFmt formatCode="General" sourceLinked="1"/>
        <c:majorTickMark val="none"/>
        <c:minorTickMark val="none"/>
        <c:tickLblPos val="nextTo"/>
        <c:crossAx val="172856064"/>
        <c:crosses val="autoZero"/>
        <c:crossBetween val="midCat"/>
      </c:valAx>
    </c:plotArea>
    <c:plotVisOnly val="1"/>
    <c:dispBlanksAs val="gap"/>
    <c:showDLblsOverMax val="0"/>
  </c:chart>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400"/>
              <a:t>THY 2015 X</a:t>
            </a:r>
            <a:r>
              <a:rPr lang="en-AU" sz="1400" baseline="0"/>
              <a:t> (North) Daily Mean Differnce (Def - QD)</a:t>
            </a:r>
            <a:endParaRPr lang="en-AU" sz="1400"/>
          </a:p>
        </c:rich>
      </c:tx>
      <c:overlay val="0"/>
    </c:title>
    <c:autoTitleDeleted val="0"/>
    <c:plotArea>
      <c:layout/>
      <c:scatterChart>
        <c:scatterStyle val="lineMarker"/>
        <c:varyColors val="0"/>
        <c:ser>
          <c:idx val="0"/>
          <c:order val="0"/>
          <c:spPr>
            <a:ln w="28575">
              <a:noFill/>
            </a:ln>
          </c:spPr>
          <c:xVal>
            <c:numRef>
              <c:f>thyDAILY!$C$2:$C$184</c:f>
              <c:numCache>
                <c:formatCode>m/d/yyyy</c:formatCode>
                <c:ptCount val="183"/>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pt idx="22">
                  <c:v>42208</c:v>
                </c:pt>
                <c:pt idx="23">
                  <c:v>42209</c:v>
                </c:pt>
                <c:pt idx="24">
                  <c:v>42210</c:v>
                </c:pt>
                <c:pt idx="25">
                  <c:v>42211</c:v>
                </c:pt>
                <c:pt idx="26">
                  <c:v>42212</c:v>
                </c:pt>
                <c:pt idx="27">
                  <c:v>42213</c:v>
                </c:pt>
                <c:pt idx="28">
                  <c:v>42214</c:v>
                </c:pt>
                <c:pt idx="29">
                  <c:v>42215</c:v>
                </c:pt>
                <c:pt idx="30">
                  <c:v>42217</c:v>
                </c:pt>
                <c:pt idx="31">
                  <c:v>42218</c:v>
                </c:pt>
                <c:pt idx="32">
                  <c:v>42219</c:v>
                </c:pt>
                <c:pt idx="33">
                  <c:v>42220</c:v>
                </c:pt>
                <c:pt idx="34">
                  <c:v>42221</c:v>
                </c:pt>
                <c:pt idx="35">
                  <c:v>42222</c:v>
                </c:pt>
                <c:pt idx="36">
                  <c:v>42223</c:v>
                </c:pt>
                <c:pt idx="37">
                  <c:v>42224</c:v>
                </c:pt>
                <c:pt idx="38">
                  <c:v>42225</c:v>
                </c:pt>
                <c:pt idx="39">
                  <c:v>42226</c:v>
                </c:pt>
                <c:pt idx="40">
                  <c:v>42227</c:v>
                </c:pt>
                <c:pt idx="41">
                  <c:v>42228</c:v>
                </c:pt>
                <c:pt idx="42">
                  <c:v>42229</c:v>
                </c:pt>
                <c:pt idx="43">
                  <c:v>42230</c:v>
                </c:pt>
                <c:pt idx="44">
                  <c:v>42231</c:v>
                </c:pt>
                <c:pt idx="45">
                  <c:v>42232</c:v>
                </c:pt>
                <c:pt idx="46">
                  <c:v>42233</c:v>
                </c:pt>
                <c:pt idx="47">
                  <c:v>42234</c:v>
                </c:pt>
                <c:pt idx="48">
                  <c:v>42235</c:v>
                </c:pt>
                <c:pt idx="49">
                  <c:v>42236</c:v>
                </c:pt>
                <c:pt idx="50">
                  <c:v>42237</c:v>
                </c:pt>
                <c:pt idx="51">
                  <c:v>42238</c:v>
                </c:pt>
                <c:pt idx="52">
                  <c:v>42239</c:v>
                </c:pt>
                <c:pt idx="53">
                  <c:v>42240</c:v>
                </c:pt>
                <c:pt idx="54">
                  <c:v>42241</c:v>
                </c:pt>
                <c:pt idx="55">
                  <c:v>42242</c:v>
                </c:pt>
                <c:pt idx="56">
                  <c:v>42243</c:v>
                </c:pt>
                <c:pt idx="57">
                  <c:v>42244</c:v>
                </c:pt>
                <c:pt idx="58">
                  <c:v>42245</c:v>
                </c:pt>
                <c:pt idx="59">
                  <c:v>42246</c:v>
                </c:pt>
                <c:pt idx="60">
                  <c:v>42247</c:v>
                </c:pt>
                <c:pt idx="61">
                  <c:v>42248</c:v>
                </c:pt>
                <c:pt idx="62">
                  <c:v>42249</c:v>
                </c:pt>
                <c:pt idx="63">
                  <c:v>42250</c:v>
                </c:pt>
                <c:pt idx="64">
                  <c:v>42251</c:v>
                </c:pt>
                <c:pt idx="65">
                  <c:v>42252</c:v>
                </c:pt>
                <c:pt idx="66">
                  <c:v>42253</c:v>
                </c:pt>
                <c:pt idx="67">
                  <c:v>42254</c:v>
                </c:pt>
                <c:pt idx="68">
                  <c:v>42255</c:v>
                </c:pt>
                <c:pt idx="69">
                  <c:v>42256</c:v>
                </c:pt>
                <c:pt idx="70">
                  <c:v>42257</c:v>
                </c:pt>
                <c:pt idx="71">
                  <c:v>42258</c:v>
                </c:pt>
                <c:pt idx="72">
                  <c:v>42259</c:v>
                </c:pt>
                <c:pt idx="73">
                  <c:v>42260</c:v>
                </c:pt>
                <c:pt idx="74">
                  <c:v>42261</c:v>
                </c:pt>
                <c:pt idx="75">
                  <c:v>42262</c:v>
                </c:pt>
                <c:pt idx="76">
                  <c:v>42263</c:v>
                </c:pt>
                <c:pt idx="77">
                  <c:v>42264</c:v>
                </c:pt>
                <c:pt idx="78">
                  <c:v>42265</c:v>
                </c:pt>
                <c:pt idx="79">
                  <c:v>42266</c:v>
                </c:pt>
                <c:pt idx="80">
                  <c:v>42267</c:v>
                </c:pt>
                <c:pt idx="81">
                  <c:v>42268</c:v>
                </c:pt>
                <c:pt idx="82">
                  <c:v>42269</c:v>
                </c:pt>
                <c:pt idx="83">
                  <c:v>42270</c:v>
                </c:pt>
                <c:pt idx="84">
                  <c:v>42271</c:v>
                </c:pt>
                <c:pt idx="85">
                  <c:v>42272</c:v>
                </c:pt>
                <c:pt idx="86">
                  <c:v>42273</c:v>
                </c:pt>
                <c:pt idx="87">
                  <c:v>42274</c:v>
                </c:pt>
                <c:pt idx="88">
                  <c:v>42275</c:v>
                </c:pt>
                <c:pt idx="89">
                  <c:v>42276</c:v>
                </c:pt>
                <c:pt idx="90">
                  <c:v>42277</c:v>
                </c:pt>
                <c:pt idx="91">
                  <c:v>42278</c:v>
                </c:pt>
                <c:pt idx="92">
                  <c:v>42279</c:v>
                </c:pt>
                <c:pt idx="93">
                  <c:v>42280</c:v>
                </c:pt>
                <c:pt idx="94">
                  <c:v>42281</c:v>
                </c:pt>
                <c:pt idx="95">
                  <c:v>42282</c:v>
                </c:pt>
                <c:pt idx="96">
                  <c:v>42283</c:v>
                </c:pt>
                <c:pt idx="97">
                  <c:v>42284</c:v>
                </c:pt>
                <c:pt idx="98">
                  <c:v>42285</c:v>
                </c:pt>
                <c:pt idx="99">
                  <c:v>42286</c:v>
                </c:pt>
                <c:pt idx="100">
                  <c:v>42287</c:v>
                </c:pt>
                <c:pt idx="101">
                  <c:v>42288</c:v>
                </c:pt>
                <c:pt idx="102">
                  <c:v>42289</c:v>
                </c:pt>
                <c:pt idx="103">
                  <c:v>42290</c:v>
                </c:pt>
                <c:pt idx="104">
                  <c:v>42291</c:v>
                </c:pt>
                <c:pt idx="105">
                  <c:v>42292</c:v>
                </c:pt>
                <c:pt idx="106">
                  <c:v>42293</c:v>
                </c:pt>
                <c:pt idx="107">
                  <c:v>42294</c:v>
                </c:pt>
                <c:pt idx="108">
                  <c:v>42295</c:v>
                </c:pt>
                <c:pt idx="109">
                  <c:v>42296</c:v>
                </c:pt>
                <c:pt idx="110">
                  <c:v>42297</c:v>
                </c:pt>
                <c:pt idx="111">
                  <c:v>42298</c:v>
                </c:pt>
                <c:pt idx="112">
                  <c:v>42299</c:v>
                </c:pt>
                <c:pt idx="113">
                  <c:v>42300</c:v>
                </c:pt>
                <c:pt idx="114">
                  <c:v>42301</c:v>
                </c:pt>
                <c:pt idx="115">
                  <c:v>42302</c:v>
                </c:pt>
                <c:pt idx="116">
                  <c:v>42303</c:v>
                </c:pt>
                <c:pt idx="117">
                  <c:v>42304</c:v>
                </c:pt>
                <c:pt idx="118">
                  <c:v>42305</c:v>
                </c:pt>
                <c:pt idx="119">
                  <c:v>42306</c:v>
                </c:pt>
                <c:pt idx="120">
                  <c:v>42307</c:v>
                </c:pt>
                <c:pt idx="121">
                  <c:v>42308</c:v>
                </c:pt>
                <c:pt idx="122">
                  <c:v>42309</c:v>
                </c:pt>
                <c:pt idx="123">
                  <c:v>42310</c:v>
                </c:pt>
                <c:pt idx="124">
                  <c:v>42311</c:v>
                </c:pt>
                <c:pt idx="125">
                  <c:v>42312</c:v>
                </c:pt>
                <c:pt idx="126">
                  <c:v>42313</c:v>
                </c:pt>
                <c:pt idx="127">
                  <c:v>42314</c:v>
                </c:pt>
                <c:pt idx="128">
                  <c:v>42315</c:v>
                </c:pt>
                <c:pt idx="129">
                  <c:v>42316</c:v>
                </c:pt>
                <c:pt idx="130">
                  <c:v>42317</c:v>
                </c:pt>
                <c:pt idx="131">
                  <c:v>42318</c:v>
                </c:pt>
                <c:pt idx="132">
                  <c:v>42319</c:v>
                </c:pt>
                <c:pt idx="133">
                  <c:v>42320</c:v>
                </c:pt>
                <c:pt idx="134">
                  <c:v>42321</c:v>
                </c:pt>
                <c:pt idx="135">
                  <c:v>42322</c:v>
                </c:pt>
                <c:pt idx="136">
                  <c:v>42323</c:v>
                </c:pt>
                <c:pt idx="137">
                  <c:v>42324</c:v>
                </c:pt>
                <c:pt idx="138">
                  <c:v>42325</c:v>
                </c:pt>
                <c:pt idx="139">
                  <c:v>42326</c:v>
                </c:pt>
                <c:pt idx="140">
                  <c:v>42327</c:v>
                </c:pt>
                <c:pt idx="141">
                  <c:v>42328</c:v>
                </c:pt>
                <c:pt idx="142">
                  <c:v>42329</c:v>
                </c:pt>
                <c:pt idx="143">
                  <c:v>42330</c:v>
                </c:pt>
                <c:pt idx="144">
                  <c:v>42331</c:v>
                </c:pt>
                <c:pt idx="145">
                  <c:v>42332</c:v>
                </c:pt>
                <c:pt idx="146">
                  <c:v>42333</c:v>
                </c:pt>
                <c:pt idx="147">
                  <c:v>42334</c:v>
                </c:pt>
                <c:pt idx="148">
                  <c:v>42335</c:v>
                </c:pt>
                <c:pt idx="149">
                  <c:v>42336</c:v>
                </c:pt>
                <c:pt idx="150">
                  <c:v>42337</c:v>
                </c:pt>
                <c:pt idx="151">
                  <c:v>42338</c:v>
                </c:pt>
                <c:pt idx="152">
                  <c:v>42339</c:v>
                </c:pt>
                <c:pt idx="153">
                  <c:v>42340</c:v>
                </c:pt>
                <c:pt idx="154">
                  <c:v>42341</c:v>
                </c:pt>
                <c:pt idx="155">
                  <c:v>42342</c:v>
                </c:pt>
                <c:pt idx="156">
                  <c:v>42343</c:v>
                </c:pt>
                <c:pt idx="157">
                  <c:v>42344</c:v>
                </c:pt>
                <c:pt idx="158">
                  <c:v>42345</c:v>
                </c:pt>
                <c:pt idx="159">
                  <c:v>42346</c:v>
                </c:pt>
                <c:pt idx="160">
                  <c:v>42347</c:v>
                </c:pt>
                <c:pt idx="161">
                  <c:v>42348</c:v>
                </c:pt>
                <c:pt idx="162">
                  <c:v>42349</c:v>
                </c:pt>
                <c:pt idx="163">
                  <c:v>42350</c:v>
                </c:pt>
                <c:pt idx="164">
                  <c:v>42351</c:v>
                </c:pt>
                <c:pt idx="165">
                  <c:v>42352</c:v>
                </c:pt>
                <c:pt idx="166">
                  <c:v>42353</c:v>
                </c:pt>
                <c:pt idx="167">
                  <c:v>42354</c:v>
                </c:pt>
                <c:pt idx="168">
                  <c:v>42355</c:v>
                </c:pt>
                <c:pt idx="169">
                  <c:v>42356</c:v>
                </c:pt>
                <c:pt idx="170">
                  <c:v>42357</c:v>
                </c:pt>
                <c:pt idx="171">
                  <c:v>42358</c:v>
                </c:pt>
                <c:pt idx="172">
                  <c:v>42359</c:v>
                </c:pt>
                <c:pt idx="173">
                  <c:v>42360</c:v>
                </c:pt>
                <c:pt idx="174">
                  <c:v>42361</c:v>
                </c:pt>
                <c:pt idx="175">
                  <c:v>42362</c:v>
                </c:pt>
                <c:pt idx="176">
                  <c:v>42363</c:v>
                </c:pt>
                <c:pt idx="177">
                  <c:v>42364</c:v>
                </c:pt>
                <c:pt idx="178">
                  <c:v>42365</c:v>
                </c:pt>
                <c:pt idx="179">
                  <c:v>42366</c:v>
                </c:pt>
                <c:pt idx="180">
                  <c:v>42367</c:v>
                </c:pt>
                <c:pt idx="181">
                  <c:v>42368</c:v>
                </c:pt>
                <c:pt idx="182">
                  <c:v>42369</c:v>
                </c:pt>
              </c:numCache>
            </c:numRef>
          </c:xVal>
          <c:yVal>
            <c:numRef>
              <c:f>thyDAILY!$G$2:$G$184</c:f>
              <c:numCache>
                <c:formatCode>General</c:formatCode>
                <c:ptCount val="183"/>
                <c:pt idx="0">
                  <c:v>0.6008</c:v>
                </c:pt>
                <c:pt idx="1">
                  <c:v>0.50109999999999999</c:v>
                </c:pt>
                <c:pt idx="2">
                  <c:v>0.50190000000000001</c:v>
                </c:pt>
                <c:pt idx="3">
                  <c:v>0.40010000000000001</c:v>
                </c:pt>
                <c:pt idx="4">
                  <c:v>0.30120000000000002</c:v>
                </c:pt>
                <c:pt idx="5">
                  <c:v>0.30170000000000002</c:v>
                </c:pt>
                <c:pt idx="6">
                  <c:v>0.22439999999999999</c:v>
                </c:pt>
                <c:pt idx="7">
                  <c:v>-1.4649000000000001</c:v>
                </c:pt>
                <c:pt idx="8">
                  <c:v>-8.0123999999999995</c:v>
                </c:pt>
                <c:pt idx="9">
                  <c:v>8.8354999999999997</c:v>
                </c:pt>
                <c:pt idx="10">
                  <c:v>6.2324999999999999</c:v>
                </c:pt>
                <c:pt idx="11">
                  <c:v>17.6768</c:v>
                </c:pt>
                <c:pt idx="12">
                  <c:v>-4.7938000000000001</c:v>
                </c:pt>
                <c:pt idx="13">
                  <c:v>-4.5552999999999999</c:v>
                </c:pt>
                <c:pt idx="14">
                  <c:v>5.2861000000000002</c:v>
                </c:pt>
                <c:pt idx="15">
                  <c:v>-2.5863999999999998</c:v>
                </c:pt>
                <c:pt idx="16">
                  <c:v>4.7874999999999996</c:v>
                </c:pt>
                <c:pt idx="17">
                  <c:v>-6.2653999999999996</c:v>
                </c:pt>
                <c:pt idx="18">
                  <c:v>-5.0659999999999998</c:v>
                </c:pt>
                <c:pt idx="19">
                  <c:v>-1.8031999999999999</c:v>
                </c:pt>
                <c:pt idx="20">
                  <c:v>3.7829000000000002</c:v>
                </c:pt>
                <c:pt idx="21">
                  <c:v>30.265999999999998</c:v>
                </c:pt>
                <c:pt idx="22">
                  <c:v>-1.5375000000000001</c:v>
                </c:pt>
                <c:pt idx="23">
                  <c:v>-5.5578000000000003</c:v>
                </c:pt>
                <c:pt idx="24">
                  <c:v>-0.42709999999999998</c:v>
                </c:pt>
                <c:pt idx="25">
                  <c:v>-1.7543</c:v>
                </c:pt>
                <c:pt idx="26">
                  <c:v>0.7409</c:v>
                </c:pt>
                <c:pt idx="27">
                  <c:v>-2.2717999999999998</c:v>
                </c:pt>
                <c:pt idx="28">
                  <c:v>-6.4791999999999996</c:v>
                </c:pt>
                <c:pt idx="29">
                  <c:v>8.4161000000000001</c:v>
                </c:pt>
                <c:pt idx="30">
                  <c:v>1.1407</c:v>
                </c:pt>
                <c:pt idx="31">
                  <c:v>1.141</c:v>
                </c:pt>
                <c:pt idx="32">
                  <c:v>1.0407</c:v>
                </c:pt>
                <c:pt idx="33">
                  <c:v>1.0389999999999999</c:v>
                </c:pt>
                <c:pt idx="34">
                  <c:v>1.0412999999999999</c:v>
                </c:pt>
                <c:pt idx="35">
                  <c:v>1.4734</c:v>
                </c:pt>
                <c:pt idx="36">
                  <c:v>1.7417</c:v>
                </c:pt>
                <c:pt idx="37">
                  <c:v>1.6417999999999999</c:v>
                </c:pt>
                <c:pt idx="38">
                  <c:v>1.641</c:v>
                </c:pt>
                <c:pt idx="39">
                  <c:v>1.6414</c:v>
                </c:pt>
                <c:pt idx="40">
                  <c:v>1.6407</c:v>
                </c:pt>
                <c:pt idx="41">
                  <c:v>1.6422000000000001</c:v>
                </c:pt>
                <c:pt idx="42">
                  <c:v>1.6405000000000001</c:v>
                </c:pt>
                <c:pt idx="43">
                  <c:v>1.6415</c:v>
                </c:pt>
                <c:pt idx="44">
                  <c:v>1.5417000000000001</c:v>
                </c:pt>
                <c:pt idx="45">
                  <c:v>1.8403</c:v>
                </c:pt>
                <c:pt idx="46">
                  <c:v>1.8399000000000001</c:v>
                </c:pt>
                <c:pt idx="47">
                  <c:v>1.7401</c:v>
                </c:pt>
                <c:pt idx="48">
                  <c:v>1.7419</c:v>
                </c:pt>
                <c:pt idx="49">
                  <c:v>1.7408999999999999</c:v>
                </c:pt>
                <c:pt idx="50">
                  <c:v>1.7406999999999999</c:v>
                </c:pt>
                <c:pt idx="51">
                  <c:v>1.7422</c:v>
                </c:pt>
                <c:pt idx="52">
                  <c:v>1.7415</c:v>
                </c:pt>
                <c:pt idx="53">
                  <c:v>1.7413000000000001</c:v>
                </c:pt>
                <c:pt idx="54">
                  <c:v>1.7398</c:v>
                </c:pt>
                <c:pt idx="55">
                  <c:v>1.7418</c:v>
                </c:pt>
                <c:pt idx="56">
                  <c:v>1.7408999999999999</c:v>
                </c:pt>
                <c:pt idx="57">
                  <c:v>1.7411000000000001</c:v>
                </c:pt>
                <c:pt idx="58">
                  <c:v>1.7423</c:v>
                </c:pt>
                <c:pt idx="59">
                  <c:v>1.7406999999999999</c:v>
                </c:pt>
                <c:pt idx="60">
                  <c:v>1.7402</c:v>
                </c:pt>
                <c:pt idx="61">
                  <c:v>1.74</c:v>
                </c:pt>
                <c:pt idx="62">
                  <c:v>1.7408999999999999</c:v>
                </c:pt>
                <c:pt idx="63">
                  <c:v>1.7414000000000001</c:v>
                </c:pt>
                <c:pt idx="64">
                  <c:v>1.7398</c:v>
                </c:pt>
                <c:pt idx="65">
                  <c:v>1.7423999999999999</c:v>
                </c:pt>
                <c:pt idx="66">
                  <c:v>1.7412000000000001</c:v>
                </c:pt>
                <c:pt idx="67">
                  <c:v>1.8403</c:v>
                </c:pt>
                <c:pt idx="68">
                  <c:v>1.8399000000000001</c:v>
                </c:pt>
                <c:pt idx="69">
                  <c:v>1.8421000000000001</c:v>
                </c:pt>
                <c:pt idx="70">
                  <c:v>1.8393999999999999</c:v>
                </c:pt>
                <c:pt idx="71">
                  <c:v>1.8395999999999999</c:v>
                </c:pt>
                <c:pt idx="72">
                  <c:v>1.8414999999999999</c:v>
                </c:pt>
                <c:pt idx="73">
                  <c:v>1.8411999999999999</c:v>
                </c:pt>
                <c:pt idx="74">
                  <c:v>1.8408</c:v>
                </c:pt>
                <c:pt idx="75">
                  <c:v>1.8399000000000001</c:v>
                </c:pt>
                <c:pt idx="76">
                  <c:v>1.8411</c:v>
                </c:pt>
                <c:pt idx="77">
                  <c:v>1.8407</c:v>
                </c:pt>
                <c:pt idx="78">
                  <c:v>1.8407</c:v>
                </c:pt>
                <c:pt idx="79">
                  <c:v>1.8413999999999999</c:v>
                </c:pt>
                <c:pt idx="80">
                  <c:v>1.7410000000000001</c:v>
                </c:pt>
                <c:pt idx="81">
                  <c:v>1.7410000000000001</c:v>
                </c:pt>
                <c:pt idx="82">
                  <c:v>1.7403999999999999</c:v>
                </c:pt>
                <c:pt idx="83">
                  <c:v>1.7414000000000001</c:v>
                </c:pt>
                <c:pt idx="84">
                  <c:v>1.7426999999999999</c:v>
                </c:pt>
                <c:pt idx="85">
                  <c:v>1.7403</c:v>
                </c:pt>
                <c:pt idx="86">
                  <c:v>1.7419</c:v>
                </c:pt>
                <c:pt idx="87">
                  <c:v>1.7413000000000001</c:v>
                </c:pt>
                <c:pt idx="88">
                  <c:v>1.7410000000000001</c:v>
                </c:pt>
                <c:pt idx="89">
                  <c:v>1.7402</c:v>
                </c:pt>
                <c:pt idx="90">
                  <c:v>1.6409</c:v>
                </c:pt>
                <c:pt idx="91">
                  <c:v>1.6406000000000001</c:v>
                </c:pt>
                <c:pt idx="92">
                  <c:v>1.6404000000000001</c:v>
                </c:pt>
                <c:pt idx="93">
                  <c:v>1.6407</c:v>
                </c:pt>
                <c:pt idx="94">
                  <c:v>1.6415999999999999</c:v>
                </c:pt>
                <c:pt idx="95">
                  <c:v>1.6398999999999999</c:v>
                </c:pt>
                <c:pt idx="96">
                  <c:v>1.5418000000000001</c:v>
                </c:pt>
                <c:pt idx="97">
                  <c:v>1.5408999999999999</c:v>
                </c:pt>
                <c:pt idx="98">
                  <c:v>1.5407</c:v>
                </c:pt>
                <c:pt idx="99">
                  <c:v>1.5421</c:v>
                </c:pt>
                <c:pt idx="100">
                  <c:v>1.5414000000000001</c:v>
                </c:pt>
                <c:pt idx="101">
                  <c:v>1.5398000000000001</c:v>
                </c:pt>
                <c:pt idx="102">
                  <c:v>1.4423999999999999</c:v>
                </c:pt>
                <c:pt idx="103">
                  <c:v>1.44</c:v>
                </c:pt>
                <c:pt idx="104">
                  <c:v>1.4404999999999999</c:v>
                </c:pt>
                <c:pt idx="105">
                  <c:v>1.4413</c:v>
                </c:pt>
                <c:pt idx="106">
                  <c:v>1.4406000000000001</c:v>
                </c:pt>
                <c:pt idx="107">
                  <c:v>1.4409000000000001</c:v>
                </c:pt>
                <c:pt idx="108">
                  <c:v>1.4423999999999999</c:v>
                </c:pt>
                <c:pt idx="109">
                  <c:v>1.3413999999999999</c:v>
                </c:pt>
                <c:pt idx="110">
                  <c:v>1.3408</c:v>
                </c:pt>
                <c:pt idx="111">
                  <c:v>1.3415999999999999</c:v>
                </c:pt>
                <c:pt idx="112">
                  <c:v>1.3416999999999999</c:v>
                </c:pt>
                <c:pt idx="113">
                  <c:v>1.3405</c:v>
                </c:pt>
                <c:pt idx="114">
                  <c:v>1.3422000000000001</c:v>
                </c:pt>
                <c:pt idx="115">
                  <c:v>1.3405</c:v>
                </c:pt>
                <c:pt idx="116">
                  <c:v>1.4407000000000001</c:v>
                </c:pt>
                <c:pt idx="117">
                  <c:v>1.4415</c:v>
                </c:pt>
                <c:pt idx="118">
                  <c:v>1.4419</c:v>
                </c:pt>
                <c:pt idx="119">
                  <c:v>1.4419999999999999</c:v>
                </c:pt>
                <c:pt idx="120">
                  <c:v>1.4417</c:v>
                </c:pt>
                <c:pt idx="121">
                  <c:v>1.4406000000000001</c:v>
                </c:pt>
                <c:pt idx="122">
                  <c:v>1.5410999999999999</c:v>
                </c:pt>
                <c:pt idx="123">
                  <c:v>1.5411999999999999</c:v>
                </c:pt>
                <c:pt idx="124">
                  <c:v>1.5402</c:v>
                </c:pt>
                <c:pt idx="125">
                  <c:v>1.6411</c:v>
                </c:pt>
                <c:pt idx="126">
                  <c:v>1.6405000000000001</c:v>
                </c:pt>
                <c:pt idx="127">
                  <c:v>1.7406999999999999</c:v>
                </c:pt>
                <c:pt idx="128">
                  <c:v>1.7416</c:v>
                </c:pt>
                <c:pt idx="129">
                  <c:v>1.8419000000000001</c:v>
                </c:pt>
                <c:pt idx="130">
                  <c:v>1.8407</c:v>
                </c:pt>
                <c:pt idx="131">
                  <c:v>1.9413</c:v>
                </c:pt>
                <c:pt idx="132">
                  <c:v>1.9403999999999999</c:v>
                </c:pt>
                <c:pt idx="133">
                  <c:v>2.0407999999999999</c:v>
                </c:pt>
                <c:pt idx="134">
                  <c:v>2.0409999999999999</c:v>
                </c:pt>
                <c:pt idx="135">
                  <c:v>2.1408999999999998</c:v>
                </c:pt>
                <c:pt idx="136">
                  <c:v>2.242</c:v>
                </c:pt>
                <c:pt idx="137">
                  <c:v>2.2414000000000001</c:v>
                </c:pt>
                <c:pt idx="138">
                  <c:v>2.3414999999999999</c:v>
                </c:pt>
                <c:pt idx="139">
                  <c:v>2.4418000000000002</c:v>
                </c:pt>
                <c:pt idx="140">
                  <c:v>2.4394999999999998</c:v>
                </c:pt>
                <c:pt idx="141">
                  <c:v>2.9573</c:v>
                </c:pt>
                <c:pt idx="142">
                  <c:v>5.8075999999999999</c:v>
                </c:pt>
                <c:pt idx="143">
                  <c:v>6.3414000000000001</c:v>
                </c:pt>
                <c:pt idx="144">
                  <c:v>6.3411999999999997</c:v>
                </c:pt>
                <c:pt idx="145">
                  <c:v>6.4413</c:v>
                </c:pt>
                <c:pt idx="146">
                  <c:v>6.4414999999999996</c:v>
                </c:pt>
                <c:pt idx="147">
                  <c:v>6.5412999999999997</c:v>
                </c:pt>
                <c:pt idx="148">
                  <c:v>6.5414000000000003</c:v>
                </c:pt>
                <c:pt idx="149">
                  <c:v>6.6409000000000002</c:v>
                </c:pt>
                <c:pt idx="150">
                  <c:v>6.641</c:v>
                </c:pt>
                <c:pt idx="151">
                  <c:v>6.6406999999999998</c:v>
                </c:pt>
                <c:pt idx="152">
                  <c:v>6.6414999999999997</c:v>
                </c:pt>
                <c:pt idx="153">
                  <c:v>6.7419000000000002</c:v>
                </c:pt>
                <c:pt idx="154">
                  <c:v>6.7401999999999997</c:v>
                </c:pt>
                <c:pt idx="155">
                  <c:v>6.7413999999999996</c:v>
                </c:pt>
                <c:pt idx="156">
                  <c:v>6.7401</c:v>
                </c:pt>
                <c:pt idx="157">
                  <c:v>6.7416</c:v>
                </c:pt>
                <c:pt idx="158">
                  <c:v>6.6428000000000003</c:v>
                </c:pt>
                <c:pt idx="159">
                  <c:v>6.6407999999999996</c:v>
                </c:pt>
                <c:pt idx="160">
                  <c:v>6.6406999999999998</c:v>
                </c:pt>
                <c:pt idx="161">
                  <c:v>6.6402999999999999</c:v>
                </c:pt>
                <c:pt idx="162">
                  <c:v>6.5412999999999997</c:v>
                </c:pt>
                <c:pt idx="163">
                  <c:v>6.5419</c:v>
                </c:pt>
                <c:pt idx="164">
                  <c:v>6.4417</c:v>
                </c:pt>
                <c:pt idx="165">
                  <c:v>6.4402999999999997</c:v>
                </c:pt>
                <c:pt idx="166">
                  <c:v>6.3422999999999998</c:v>
                </c:pt>
                <c:pt idx="167">
                  <c:v>6.3425000000000002</c:v>
                </c:pt>
                <c:pt idx="168">
                  <c:v>6.2412999999999998</c:v>
                </c:pt>
                <c:pt idx="169">
                  <c:v>6.2408000000000001</c:v>
                </c:pt>
                <c:pt idx="170">
                  <c:v>6.1417000000000002</c:v>
                </c:pt>
                <c:pt idx="171">
                  <c:v>6.0411999999999999</c:v>
                </c:pt>
                <c:pt idx="172">
                  <c:v>6.0415999999999999</c:v>
                </c:pt>
                <c:pt idx="173">
                  <c:v>5.9401999999999999</c:v>
                </c:pt>
                <c:pt idx="174">
                  <c:v>5.8422999999999998</c:v>
                </c:pt>
                <c:pt idx="175">
                  <c:v>5.8411</c:v>
                </c:pt>
                <c:pt idx="176">
                  <c:v>5.7411000000000003</c:v>
                </c:pt>
                <c:pt idx="177">
                  <c:v>5.7416</c:v>
                </c:pt>
                <c:pt idx="178">
                  <c:v>5.7401999999999997</c:v>
                </c:pt>
                <c:pt idx="179">
                  <c:v>5.6412000000000004</c:v>
                </c:pt>
                <c:pt idx="180">
                  <c:v>5.64</c:v>
                </c:pt>
                <c:pt idx="181">
                  <c:v>5.6406000000000001</c:v>
                </c:pt>
                <c:pt idx="182">
                  <c:v>5.6401000000000003</c:v>
                </c:pt>
              </c:numCache>
            </c:numRef>
          </c:yVal>
          <c:smooth val="0"/>
          <c:extLst>
            <c:ext xmlns:c16="http://schemas.microsoft.com/office/drawing/2014/chart" uri="{C3380CC4-5D6E-409C-BE32-E72D297353CC}">
              <c16:uniqueId val="{00000000-5CDC-4AA5-B8FE-4A33B70B5D49}"/>
            </c:ext>
          </c:extLst>
        </c:ser>
        <c:dLbls>
          <c:showLegendKey val="0"/>
          <c:showVal val="0"/>
          <c:showCatName val="0"/>
          <c:showSerName val="0"/>
          <c:showPercent val="0"/>
          <c:showBubbleSize val="0"/>
        </c:dLbls>
        <c:axId val="172873600"/>
        <c:axId val="172875136"/>
      </c:scatterChart>
      <c:valAx>
        <c:axId val="172873600"/>
        <c:scaling>
          <c:orientation val="minMax"/>
          <c:max val="42370"/>
          <c:min val="42005"/>
        </c:scaling>
        <c:delete val="0"/>
        <c:axPos val="b"/>
        <c:numFmt formatCode="m/d/yyyy" sourceLinked="1"/>
        <c:majorTickMark val="none"/>
        <c:minorTickMark val="none"/>
        <c:tickLblPos val="nextTo"/>
        <c:crossAx val="172875136"/>
        <c:crosses val="autoZero"/>
        <c:crossBetween val="midCat"/>
      </c:valAx>
      <c:valAx>
        <c:axId val="172875136"/>
        <c:scaling>
          <c:orientation val="minMax"/>
        </c:scaling>
        <c:delete val="0"/>
        <c:axPos val="l"/>
        <c:majorGridlines/>
        <c:numFmt formatCode="General" sourceLinked="1"/>
        <c:majorTickMark val="none"/>
        <c:minorTickMark val="none"/>
        <c:tickLblPos val="nextTo"/>
        <c:crossAx val="172873600"/>
        <c:crosses val="autoZero"/>
        <c:crossBetween val="midCat"/>
      </c:valAx>
    </c:plotArea>
    <c:plotVisOnly val="1"/>
    <c:dispBlanksAs val="gap"/>
    <c:showDLblsOverMax val="0"/>
  </c:chart>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400"/>
              <a:t>THY 2015 Y</a:t>
            </a:r>
            <a:r>
              <a:rPr lang="en-AU" sz="1400" baseline="0"/>
              <a:t> (East) Daily Mean Differnce (Def - QD)</a:t>
            </a:r>
            <a:endParaRPr lang="en-AU" sz="1400"/>
          </a:p>
        </c:rich>
      </c:tx>
      <c:overlay val="0"/>
    </c:title>
    <c:autoTitleDeleted val="0"/>
    <c:plotArea>
      <c:layout/>
      <c:scatterChart>
        <c:scatterStyle val="lineMarker"/>
        <c:varyColors val="0"/>
        <c:ser>
          <c:idx val="0"/>
          <c:order val="0"/>
          <c:spPr>
            <a:ln w="28575">
              <a:noFill/>
            </a:ln>
          </c:spPr>
          <c:xVal>
            <c:numRef>
              <c:f>thyDAILY!$C$2:$C$184</c:f>
              <c:numCache>
                <c:formatCode>m/d/yyyy</c:formatCode>
                <c:ptCount val="183"/>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pt idx="22">
                  <c:v>42208</c:v>
                </c:pt>
                <c:pt idx="23">
                  <c:v>42209</c:v>
                </c:pt>
                <c:pt idx="24">
                  <c:v>42210</c:v>
                </c:pt>
                <c:pt idx="25">
                  <c:v>42211</c:v>
                </c:pt>
                <c:pt idx="26">
                  <c:v>42212</c:v>
                </c:pt>
                <c:pt idx="27">
                  <c:v>42213</c:v>
                </c:pt>
                <c:pt idx="28">
                  <c:v>42214</c:v>
                </c:pt>
                <c:pt idx="29">
                  <c:v>42215</c:v>
                </c:pt>
                <c:pt idx="30">
                  <c:v>42217</c:v>
                </c:pt>
                <c:pt idx="31">
                  <c:v>42218</c:v>
                </c:pt>
                <c:pt idx="32">
                  <c:v>42219</c:v>
                </c:pt>
                <c:pt idx="33">
                  <c:v>42220</c:v>
                </c:pt>
                <c:pt idx="34">
                  <c:v>42221</c:v>
                </c:pt>
                <c:pt idx="35">
                  <c:v>42222</c:v>
                </c:pt>
                <c:pt idx="36">
                  <c:v>42223</c:v>
                </c:pt>
                <c:pt idx="37">
                  <c:v>42224</c:v>
                </c:pt>
                <c:pt idx="38">
                  <c:v>42225</c:v>
                </c:pt>
                <c:pt idx="39">
                  <c:v>42226</c:v>
                </c:pt>
                <c:pt idx="40">
                  <c:v>42227</c:v>
                </c:pt>
                <c:pt idx="41">
                  <c:v>42228</c:v>
                </c:pt>
                <c:pt idx="42">
                  <c:v>42229</c:v>
                </c:pt>
                <c:pt idx="43">
                  <c:v>42230</c:v>
                </c:pt>
                <c:pt idx="44">
                  <c:v>42231</c:v>
                </c:pt>
                <c:pt idx="45">
                  <c:v>42232</c:v>
                </c:pt>
                <c:pt idx="46">
                  <c:v>42233</c:v>
                </c:pt>
                <c:pt idx="47">
                  <c:v>42234</c:v>
                </c:pt>
                <c:pt idx="48">
                  <c:v>42235</c:v>
                </c:pt>
                <c:pt idx="49">
                  <c:v>42236</c:v>
                </c:pt>
                <c:pt idx="50">
                  <c:v>42237</c:v>
                </c:pt>
                <c:pt idx="51">
                  <c:v>42238</c:v>
                </c:pt>
                <c:pt idx="52">
                  <c:v>42239</c:v>
                </c:pt>
                <c:pt idx="53">
                  <c:v>42240</c:v>
                </c:pt>
                <c:pt idx="54">
                  <c:v>42241</c:v>
                </c:pt>
                <c:pt idx="55">
                  <c:v>42242</c:v>
                </c:pt>
                <c:pt idx="56">
                  <c:v>42243</c:v>
                </c:pt>
                <c:pt idx="57">
                  <c:v>42244</c:v>
                </c:pt>
                <c:pt idx="58">
                  <c:v>42245</c:v>
                </c:pt>
                <c:pt idx="59">
                  <c:v>42246</c:v>
                </c:pt>
                <c:pt idx="60">
                  <c:v>42247</c:v>
                </c:pt>
                <c:pt idx="61">
                  <c:v>42248</c:v>
                </c:pt>
                <c:pt idx="62">
                  <c:v>42249</c:v>
                </c:pt>
                <c:pt idx="63">
                  <c:v>42250</c:v>
                </c:pt>
                <c:pt idx="64">
                  <c:v>42251</c:v>
                </c:pt>
                <c:pt idx="65">
                  <c:v>42252</c:v>
                </c:pt>
                <c:pt idx="66">
                  <c:v>42253</c:v>
                </c:pt>
                <c:pt idx="67">
                  <c:v>42254</c:v>
                </c:pt>
                <c:pt idx="68">
                  <c:v>42255</c:v>
                </c:pt>
                <c:pt idx="69">
                  <c:v>42256</c:v>
                </c:pt>
                <c:pt idx="70">
                  <c:v>42257</c:v>
                </c:pt>
                <c:pt idx="71">
                  <c:v>42258</c:v>
                </c:pt>
                <c:pt idx="72">
                  <c:v>42259</c:v>
                </c:pt>
                <c:pt idx="73">
                  <c:v>42260</c:v>
                </c:pt>
                <c:pt idx="74">
                  <c:v>42261</c:v>
                </c:pt>
                <c:pt idx="75">
                  <c:v>42262</c:v>
                </c:pt>
                <c:pt idx="76">
                  <c:v>42263</c:v>
                </c:pt>
                <c:pt idx="77">
                  <c:v>42264</c:v>
                </c:pt>
                <c:pt idx="78">
                  <c:v>42265</c:v>
                </c:pt>
                <c:pt idx="79">
                  <c:v>42266</c:v>
                </c:pt>
                <c:pt idx="80">
                  <c:v>42267</c:v>
                </c:pt>
                <c:pt idx="81">
                  <c:v>42268</c:v>
                </c:pt>
                <c:pt idx="82">
                  <c:v>42269</c:v>
                </c:pt>
                <c:pt idx="83">
                  <c:v>42270</c:v>
                </c:pt>
                <c:pt idx="84">
                  <c:v>42271</c:v>
                </c:pt>
                <c:pt idx="85">
                  <c:v>42272</c:v>
                </c:pt>
                <c:pt idx="86">
                  <c:v>42273</c:v>
                </c:pt>
                <c:pt idx="87">
                  <c:v>42274</c:v>
                </c:pt>
                <c:pt idx="88">
                  <c:v>42275</c:v>
                </c:pt>
                <c:pt idx="89">
                  <c:v>42276</c:v>
                </c:pt>
                <c:pt idx="90">
                  <c:v>42277</c:v>
                </c:pt>
                <c:pt idx="91">
                  <c:v>42278</c:v>
                </c:pt>
                <c:pt idx="92">
                  <c:v>42279</c:v>
                </c:pt>
                <c:pt idx="93">
                  <c:v>42280</c:v>
                </c:pt>
                <c:pt idx="94">
                  <c:v>42281</c:v>
                </c:pt>
                <c:pt idx="95">
                  <c:v>42282</c:v>
                </c:pt>
                <c:pt idx="96">
                  <c:v>42283</c:v>
                </c:pt>
                <c:pt idx="97">
                  <c:v>42284</c:v>
                </c:pt>
                <c:pt idx="98">
                  <c:v>42285</c:v>
                </c:pt>
                <c:pt idx="99">
                  <c:v>42286</c:v>
                </c:pt>
                <c:pt idx="100">
                  <c:v>42287</c:v>
                </c:pt>
                <c:pt idx="101">
                  <c:v>42288</c:v>
                </c:pt>
                <c:pt idx="102">
                  <c:v>42289</c:v>
                </c:pt>
                <c:pt idx="103">
                  <c:v>42290</c:v>
                </c:pt>
                <c:pt idx="104">
                  <c:v>42291</c:v>
                </c:pt>
                <c:pt idx="105">
                  <c:v>42292</c:v>
                </c:pt>
                <c:pt idx="106">
                  <c:v>42293</c:v>
                </c:pt>
                <c:pt idx="107">
                  <c:v>42294</c:v>
                </c:pt>
                <c:pt idx="108">
                  <c:v>42295</c:v>
                </c:pt>
                <c:pt idx="109">
                  <c:v>42296</c:v>
                </c:pt>
                <c:pt idx="110">
                  <c:v>42297</c:v>
                </c:pt>
                <c:pt idx="111">
                  <c:v>42298</c:v>
                </c:pt>
                <c:pt idx="112">
                  <c:v>42299</c:v>
                </c:pt>
                <c:pt idx="113">
                  <c:v>42300</c:v>
                </c:pt>
                <c:pt idx="114">
                  <c:v>42301</c:v>
                </c:pt>
                <c:pt idx="115">
                  <c:v>42302</c:v>
                </c:pt>
                <c:pt idx="116">
                  <c:v>42303</c:v>
                </c:pt>
                <c:pt idx="117">
                  <c:v>42304</c:v>
                </c:pt>
                <c:pt idx="118">
                  <c:v>42305</c:v>
                </c:pt>
                <c:pt idx="119">
                  <c:v>42306</c:v>
                </c:pt>
                <c:pt idx="120">
                  <c:v>42307</c:v>
                </c:pt>
                <c:pt idx="121">
                  <c:v>42308</c:v>
                </c:pt>
                <c:pt idx="122">
                  <c:v>42309</c:v>
                </c:pt>
                <c:pt idx="123">
                  <c:v>42310</c:v>
                </c:pt>
                <c:pt idx="124">
                  <c:v>42311</c:v>
                </c:pt>
                <c:pt idx="125">
                  <c:v>42312</c:v>
                </c:pt>
                <c:pt idx="126">
                  <c:v>42313</c:v>
                </c:pt>
                <c:pt idx="127">
                  <c:v>42314</c:v>
                </c:pt>
                <c:pt idx="128">
                  <c:v>42315</c:v>
                </c:pt>
                <c:pt idx="129">
                  <c:v>42316</c:v>
                </c:pt>
                <c:pt idx="130">
                  <c:v>42317</c:v>
                </c:pt>
                <c:pt idx="131">
                  <c:v>42318</c:v>
                </c:pt>
                <c:pt idx="132">
                  <c:v>42319</c:v>
                </c:pt>
                <c:pt idx="133">
                  <c:v>42320</c:v>
                </c:pt>
                <c:pt idx="134">
                  <c:v>42321</c:v>
                </c:pt>
                <c:pt idx="135">
                  <c:v>42322</c:v>
                </c:pt>
                <c:pt idx="136">
                  <c:v>42323</c:v>
                </c:pt>
                <c:pt idx="137">
                  <c:v>42324</c:v>
                </c:pt>
                <c:pt idx="138">
                  <c:v>42325</c:v>
                </c:pt>
                <c:pt idx="139">
                  <c:v>42326</c:v>
                </c:pt>
                <c:pt idx="140">
                  <c:v>42327</c:v>
                </c:pt>
                <c:pt idx="141">
                  <c:v>42328</c:v>
                </c:pt>
                <c:pt idx="142">
                  <c:v>42329</c:v>
                </c:pt>
                <c:pt idx="143">
                  <c:v>42330</c:v>
                </c:pt>
                <c:pt idx="144">
                  <c:v>42331</c:v>
                </c:pt>
                <c:pt idx="145">
                  <c:v>42332</c:v>
                </c:pt>
                <c:pt idx="146">
                  <c:v>42333</c:v>
                </c:pt>
                <c:pt idx="147">
                  <c:v>42334</c:v>
                </c:pt>
                <c:pt idx="148">
                  <c:v>42335</c:v>
                </c:pt>
                <c:pt idx="149">
                  <c:v>42336</c:v>
                </c:pt>
                <c:pt idx="150">
                  <c:v>42337</c:v>
                </c:pt>
                <c:pt idx="151">
                  <c:v>42338</c:v>
                </c:pt>
                <c:pt idx="152">
                  <c:v>42339</c:v>
                </c:pt>
                <c:pt idx="153">
                  <c:v>42340</c:v>
                </c:pt>
                <c:pt idx="154">
                  <c:v>42341</c:v>
                </c:pt>
                <c:pt idx="155">
                  <c:v>42342</c:v>
                </c:pt>
                <c:pt idx="156">
                  <c:v>42343</c:v>
                </c:pt>
                <c:pt idx="157">
                  <c:v>42344</c:v>
                </c:pt>
                <c:pt idx="158">
                  <c:v>42345</c:v>
                </c:pt>
                <c:pt idx="159">
                  <c:v>42346</c:v>
                </c:pt>
                <c:pt idx="160">
                  <c:v>42347</c:v>
                </c:pt>
                <c:pt idx="161">
                  <c:v>42348</c:v>
                </c:pt>
                <c:pt idx="162">
                  <c:v>42349</c:v>
                </c:pt>
                <c:pt idx="163">
                  <c:v>42350</c:v>
                </c:pt>
                <c:pt idx="164">
                  <c:v>42351</c:v>
                </c:pt>
                <c:pt idx="165">
                  <c:v>42352</c:v>
                </c:pt>
                <c:pt idx="166">
                  <c:v>42353</c:v>
                </c:pt>
                <c:pt idx="167">
                  <c:v>42354</c:v>
                </c:pt>
                <c:pt idx="168">
                  <c:v>42355</c:v>
                </c:pt>
                <c:pt idx="169">
                  <c:v>42356</c:v>
                </c:pt>
                <c:pt idx="170">
                  <c:v>42357</c:v>
                </c:pt>
                <c:pt idx="171">
                  <c:v>42358</c:v>
                </c:pt>
                <c:pt idx="172">
                  <c:v>42359</c:v>
                </c:pt>
                <c:pt idx="173">
                  <c:v>42360</c:v>
                </c:pt>
                <c:pt idx="174">
                  <c:v>42361</c:v>
                </c:pt>
                <c:pt idx="175">
                  <c:v>42362</c:v>
                </c:pt>
                <c:pt idx="176">
                  <c:v>42363</c:v>
                </c:pt>
                <c:pt idx="177">
                  <c:v>42364</c:v>
                </c:pt>
                <c:pt idx="178">
                  <c:v>42365</c:v>
                </c:pt>
                <c:pt idx="179">
                  <c:v>42366</c:v>
                </c:pt>
                <c:pt idx="180">
                  <c:v>42367</c:v>
                </c:pt>
                <c:pt idx="181">
                  <c:v>42368</c:v>
                </c:pt>
                <c:pt idx="182">
                  <c:v>42369</c:v>
                </c:pt>
              </c:numCache>
            </c:numRef>
          </c:xVal>
          <c:yVal>
            <c:numRef>
              <c:f>thyDAILY!$P$2:$P$184</c:f>
              <c:numCache>
                <c:formatCode>General</c:formatCode>
                <c:ptCount val="183"/>
                <c:pt idx="0">
                  <c:v>-0.92090000000000005</c:v>
                </c:pt>
                <c:pt idx="1">
                  <c:v>-1.0185</c:v>
                </c:pt>
                <c:pt idx="2">
                  <c:v>-0.98899999999999999</c:v>
                </c:pt>
                <c:pt idx="3">
                  <c:v>-1.0708</c:v>
                </c:pt>
                <c:pt idx="4">
                  <c:v>-1.1654</c:v>
                </c:pt>
                <c:pt idx="5">
                  <c:v>-1.2464</c:v>
                </c:pt>
                <c:pt idx="6">
                  <c:v>-1.2663</c:v>
                </c:pt>
                <c:pt idx="7">
                  <c:v>3.9283999999999999</c:v>
                </c:pt>
                <c:pt idx="8">
                  <c:v>2.7639999999999998</c:v>
                </c:pt>
                <c:pt idx="9">
                  <c:v>-6.2994000000000003</c:v>
                </c:pt>
                <c:pt idx="10">
                  <c:v>4.7866999999999997</c:v>
                </c:pt>
                <c:pt idx="11">
                  <c:v>-3.6781000000000001</c:v>
                </c:pt>
                <c:pt idx="12">
                  <c:v>2.5082</c:v>
                </c:pt>
                <c:pt idx="13">
                  <c:v>0.3735</c:v>
                </c:pt>
                <c:pt idx="14">
                  <c:v>-0.49349999999999999</c:v>
                </c:pt>
                <c:pt idx="15">
                  <c:v>3.0411000000000001</c:v>
                </c:pt>
                <c:pt idx="16">
                  <c:v>-2.2037</c:v>
                </c:pt>
                <c:pt idx="17">
                  <c:v>4.6818</c:v>
                </c:pt>
                <c:pt idx="18">
                  <c:v>1.302</c:v>
                </c:pt>
                <c:pt idx="19">
                  <c:v>-0.14349999999999999</c:v>
                </c:pt>
                <c:pt idx="20">
                  <c:v>-2.3714</c:v>
                </c:pt>
                <c:pt idx="21">
                  <c:v>-4.3356000000000003</c:v>
                </c:pt>
                <c:pt idx="22">
                  <c:v>-1.7133</c:v>
                </c:pt>
                <c:pt idx="23">
                  <c:v>0.87370000000000003</c:v>
                </c:pt>
                <c:pt idx="24">
                  <c:v>4.4573</c:v>
                </c:pt>
                <c:pt idx="25">
                  <c:v>2.5369000000000002</c:v>
                </c:pt>
                <c:pt idx="26">
                  <c:v>-1.4229000000000001</c:v>
                </c:pt>
                <c:pt idx="27">
                  <c:v>1.8971</c:v>
                </c:pt>
                <c:pt idx="28">
                  <c:v>-3.8132000000000001</c:v>
                </c:pt>
                <c:pt idx="29">
                  <c:v>1.5186999999999999</c:v>
                </c:pt>
                <c:pt idx="30">
                  <c:v>0.56279999999999997</c:v>
                </c:pt>
                <c:pt idx="31">
                  <c:v>0.47970000000000002</c:v>
                </c:pt>
                <c:pt idx="32">
                  <c:v>0.31319999999999998</c:v>
                </c:pt>
                <c:pt idx="33">
                  <c:v>0.2152</c:v>
                </c:pt>
                <c:pt idx="34">
                  <c:v>0.15529999999999999</c:v>
                </c:pt>
                <c:pt idx="35">
                  <c:v>0.27510000000000001</c:v>
                </c:pt>
                <c:pt idx="36">
                  <c:v>0.33</c:v>
                </c:pt>
                <c:pt idx="37">
                  <c:v>0.28920000000000001</c:v>
                </c:pt>
                <c:pt idx="38">
                  <c:v>0.25990000000000002</c:v>
                </c:pt>
                <c:pt idx="39">
                  <c:v>0.25729999999999997</c:v>
                </c:pt>
                <c:pt idx="40">
                  <c:v>0.2452</c:v>
                </c:pt>
                <c:pt idx="41">
                  <c:v>0.2162</c:v>
                </c:pt>
                <c:pt idx="42">
                  <c:v>0.18459999999999999</c:v>
                </c:pt>
                <c:pt idx="43">
                  <c:v>0.2374</c:v>
                </c:pt>
                <c:pt idx="44">
                  <c:v>0.249</c:v>
                </c:pt>
                <c:pt idx="45">
                  <c:v>0.31869999999999998</c:v>
                </c:pt>
                <c:pt idx="46">
                  <c:v>0.48949999999999999</c:v>
                </c:pt>
                <c:pt idx="47">
                  <c:v>0.71079999999999999</c:v>
                </c:pt>
                <c:pt idx="48">
                  <c:v>0.66310000000000002</c:v>
                </c:pt>
                <c:pt idx="49">
                  <c:v>0.75739999999999996</c:v>
                </c:pt>
                <c:pt idx="50">
                  <c:v>0.68799999999999994</c:v>
                </c:pt>
                <c:pt idx="51">
                  <c:v>0.80469999999999997</c:v>
                </c:pt>
                <c:pt idx="52">
                  <c:v>0.71609999999999996</c:v>
                </c:pt>
                <c:pt idx="53">
                  <c:v>0.50800000000000001</c:v>
                </c:pt>
                <c:pt idx="54">
                  <c:v>0.60350000000000004</c:v>
                </c:pt>
                <c:pt idx="55">
                  <c:v>0.57040000000000002</c:v>
                </c:pt>
                <c:pt idx="56">
                  <c:v>0.52490000000000003</c:v>
                </c:pt>
                <c:pt idx="57">
                  <c:v>0.39400000000000002</c:v>
                </c:pt>
                <c:pt idx="58">
                  <c:v>0.34570000000000001</c:v>
                </c:pt>
                <c:pt idx="59">
                  <c:v>0.29899999999999999</c:v>
                </c:pt>
                <c:pt idx="60">
                  <c:v>0.28899999999999998</c:v>
                </c:pt>
                <c:pt idx="61">
                  <c:v>0.28149999999999997</c:v>
                </c:pt>
                <c:pt idx="62">
                  <c:v>0.42509999999999998</c:v>
                </c:pt>
                <c:pt idx="63">
                  <c:v>0.57689999999999997</c:v>
                </c:pt>
                <c:pt idx="64">
                  <c:v>0.66090000000000004</c:v>
                </c:pt>
                <c:pt idx="65">
                  <c:v>0.8216</c:v>
                </c:pt>
                <c:pt idx="66">
                  <c:v>0.82210000000000005</c:v>
                </c:pt>
                <c:pt idx="67">
                  <c:v>0.82050000000000001</c:v>
                </c:pt>
                <c:pt idx="68">
                  <c:v>0.82050000000000001</c:v>
                </c:pt>
                <c:pt idx="69">
                  <c:v>0.92130000000000001</c:v>
                </c:pt>
                <c:pt idx="70">
                  <c:v>0.91969999999999996</c:v>
                </c:pt>
                <c:pt idx="71">
                  <c:v>0.92079999999999995</c:v>
                </c:pt>
                <c:pt idx="72">
                  <c:v>0.92049999999999998</c:v>
                </c:pt>
                <c:pt idx="73">
                  <c:v>0.92030000000000001</c:v>
                </c:pt>
                <c:pt idx="74">
                  <c:v>0.92130000000000001</c:v>
                </c:pt>
                <c:pt idx="75">
                  <c:v>0.92120000000000002</c:v>
                </c:pt>
                <c:pt idx="76">
                  <c:v>0.92110000000000003</c:v>
                </c:pt>
                <c:pt idx="77">
                  <c:v>0.9224</c:v>
                </c:pt>
                <c:pt idx="78">
                  <c:v>0.92159999999999997</c:v>
                </c:pt>
                <c:pt idx="79">
                  <c:v>0.92149999999999999</c:v>
                </c:pt>
                <c:pt idx="80">
                  <c:v>0.92159999999999997</c:v>
                </c:pt>
                <c:pt idx="81">
                  <c:v>0.9214</c:v>
                </c:pt>
                <c:pt idx="82">
                  <c:v>0.92079999999999995</c:v>
                </c:pt>
                <c:pt idx="83">
                  <c:v>0.9214</c:v>
                </c:pt>
                <c:pt idx="84">
                  <c:v>0.92</c:v>
                </c:pt>
                <c:pt idx="85">
                  <c:v>0.9214</c:v>
                </c:pt>
                <c:pt idx="86">
                  <c:v>0.92059999999999997</c:v>
                </c:pt>
                <c:pt idx="87">
                  <c:v>0.92010000000000003</c:v>
                </c:pt>
                <c:pt idx="88">
                  <c:v>0.92210000000000003</c:v>
                </c:pt>
                <c:pt idx="89">
                  <c:v>0.92100000000000004</c:v>
                </c:pt>
                <c:pt idx="90">
                  <c:v>0.9204</c:v>
                </c:pt>
                <c:pt idx="91">
                  <c:v>0.92169999999999996</c:v>
                </c:pt>
                <c:pt idx="92">
                  <c:v>0.92069999999999996</c:v>
                </c:pt>
                <c:pt idx="93">
                  <c:v>0.91949999999999998</c:v>
                </c:pt>
                <c:pt idx="94">
                  <c:v>0.92120000000000002</c:v>
                </c:pt>
                <c:pt idx="95">
                  <c:v>0.92120000000000002</c:v>
                </c:pt>
                <c:pt idx="96">
                  <c:v>0.92049999999999998</c:v>
                </c:pt>
                <c:pt idx="97">
                  <c:v>0.92169999999999996</c:v>
                </c:pt>
                <c:pt idx="98">
                  <c:v>0.91979999999999995</c:v>
                </c:pt>
                <c:pt idx="99">
                  <c:v>0.92069999999999996</c:v>
                </c:pt>
                <c:pt idx="100">
                  <c:v>0.92210000000000003</c:v>
                </c:pt>
                <c:pt idx="101">
                  <c:v>0.9204</c:v>
                </c:pt>
                <c:pt idx="102">
                  <c:v>0.82140000000000002</c:v>
                </c:pt>
                <c:pt idx="103">
                  <c:v>0.82040000000000002</c:v>
                </c:pt>
                <c:pt idx="104">
                  <c:v>0.82099999999999995</c:v>
                </c:pt>
                <c:pt idx="105">
                  <c:v>0.82150000000000001</c:v>
                </c:pt>
                <c:pt idx="106">
                  <c:v>0.82230000000000003</c:v>
                </c:pt>
                <c:pt idx="107">
                  <c:v>0.82</c:v>
                </c:pt>
                <c:pt idx="108">
                  <c:v>0.82069999999999999</c:v>
                </c:pt>
                <c:pt idx="109">
                  <c:v>0.81940000000000002</c:v>
                </c:pt>
                <c:pt idx="110">
                  <c:v>0.72099999999999997</c:v>
                </c:pt>
                <c:pt idx="111">
                  <c:v>0.72160000000000002</c:v>
                </c:pt>
                <c:pt idx="112">
                  <c:v>0.7218</c:v>
                </c:pt>
                <c:pt idx="113">
                  <c:v>0.72060000000000002</c:v>
                </c:pt>
                <c:pt idx="114">
                  <c:v>0.7208</c:v>
                </c:pt>
                <c:pt idx="115">
                  <c:v>0.72040000000000004</c:v>
                </c:pt>
                <c:pt idx="116">
                  <c:v>0.72130000000000005</c:v>
                </c:pt>
                <c:pt idx="117">
                  <c:v>0.72019999999999995</c:v>
                </c:pt>
                <c:pt idx="118">
                  <c:v>0.72150000000000003</c:v>
                </c:pt>
                <c:pt idx="119">
                  <c:v>0.62109999999999999</c:v>
                </c:pt>
                <c:pt idx="120">
                  <c:v>0.62070000000000003</c:v>
                </c:pt>
                <c:pt idx="121">
                  <c:v>0.62070000000000003</c:v>
                </c:pt>
                <c:pt idx="122">
                  <c:v>0.61970000000000003</c:v>
                </c:pt>
                <c:pt idx="123">
                  <c:v>0.62019999999999997</c:v>
                </c:pt>
                <c:pt idx="124">
                  <c:v>0.62090000000000001</c:v>
                </c:pt>
                <c:pt idx="125">
                  <c:v>0.62090000000000001</c:v>
                </c:pt>
                <c:pt idx="126">
                  <c:v>0.61990000000000001</c:v>
                </c:pt>
                <c:pt idx="127">
                  <c:v>0.62129999999999996</c:v>
                </c:pt>
                <c:pt idx="128">
                  <c:v>0.62170000000000003</c:v>
                </c:pt>
                <c:pt idx="129">
                  <c:v>0.62229999999999996</c:v>
                </c:pt>
                <c:pt idx="130">
                  <c:v>0.62190000000000001</c:v>
                </c:pt>
                <c:pt idx="131">
                  <c:v>0.62070000000000003</c:v>
                </c:pt>
                <c:pt idx="132">
                  <c:v>0.62160000000000004</c:v>
                </c:pt>
                <c:pt idx="133">
                  <c:v>0.62080000000000002</c:v>
                </c:pt>
                <c:pt idx="134">
                  <c:v>0.72089999999999999</c:v>
                </c:pt>
                <c:pt idx="135">
                  <c:v>0.72119999999999995</c:v>
                </c:pt>
                <c:pt idx="136">
                  <c:v>0.72089999999999999</c:v>
                </c:pt>
                <c:pt idx="137">
                  <c:v>0.71989999999999998</c:v>
                </c:pt>
                <c:pt idx="138">
                  <c:v>0.72209999999999996</c:v>
                </c:pt>
                <c:pt idx="139">
                  <c:v>0.72019999999999995</c:v>
                </c:pt>
                <c:pt idx="140">
                  <c:v>0.82150000000000001</c:v>
                </c:pt>
                <c:pt idx="141">
                  <c:v>0.75439999999999996</c:v>
                </c:pt>
                <c:pt idx="142">
                  <c:v>-1.2242999999999999</c:v>
                </c:pt>
                <c:pt idx="143">
                  <c:v>-3.0771000000000002</c:v>
                </c:pt>
                <c:pt idx="144">
                  <c:v>-2.9803999999999999</c:v>
                </c:pt>
                <c:pt idx="145">
                  <c:v>-2.9790000000000001</c:v>
                </c:pt>
                <c:pt idx="146">
                  <c:v>-2.9792000000000001</c:v>
                </c:pt>
                <c:pt idx="147">
                  <c:v>-2.8778999999999999</c:v>
                </c:pt>
                <c:pt idx="148">
                  <c:v>-2.8788</c:v>
                </c:pt>
                <c:pt idx="149">
                  <c:v>-2.8774999999999999</c:v>
                </c:pt>
                <c:pt idx="150">
                  <c:v>-2.778</c:v>
                </c:pt>
                <c:pt idx="151">
                  <c:v>-2.7787000000000002</c:v>
                </c:pt>
                <c:pt idx="152">
                  <c:v>-2.7778</c:v>
                </c:pt>
                <c:pt idx="153">
                  <c:v>-2.6781999999999999</c:v>
                </c:pt>
                <c:pt idx="154">
                  <c:v>-2.6787999999999998</c:v>
                </c:pt>
                <c:pt idx="155">
                  <c:v>-2.6770999999999998</c:v>
                </c:pt>
                <c:pt idx="156">
                  <c:v>-2.5777000000000001</c:v>
                </c:pt>
                <c:pt idx="157">
                  <c:v>-2.5783</c:v>
                </c:pt>
                <c:pt idx="158">
                  <c:v>-2.5789</c:v>
                </c:pt>
                <c:pt idx="159">
                  <c:v>-2.4792999999999998</c:v>
                </c:pt>
                <c:pt idx="160">
                  <c:v>-2.4792000000000001</c:v>
                </c:pt>
                <c:pt idx="161">
                  <c:v>-2.4803000000000002</c:v>
                </c:pt>
                <c:pt idx="162">
                  <c:v>-2.3788</c:v>
                </c:pt>
                <c:pt idx="163">
                  <c:v>-2.3784000000000001</c:v>
                </c:pt>
                <c:pt idx="164">
                  <c:v>-2.3786</c:v>
                </c:pt>
                <c:pt idx="165">
                  <c:v>-2.3795000000000002</c:v>
                </c:pt>
                <c:pt idx="166">
                  <c:v>-2.2786</c:v>
                </c:pt>
                <c:pt idx="167">
                  <c:v>-2.2795999999999998</c:v>
                </c:pt>
                <c:pt idx="168">
                  <c:v>-2.2787999999999999</c:v>
                </c:pt>
                <c:pt idx="169">
                  <c:v>-2.2778999999999998</c:v>
                </c:pt>
                <c:pt idx="170">
                  <c:v>-2.2783000000000002</c:v>
                </c:pt>
                <c:pt idx="171">
                  <c:v>-2.2785000000000002</c:v>
                </c:pt>
                <c:pt idx="172">
                  <c:v>-2.2799</c:v>
                </c:pt>
                <c:pt idx="173">
                  <c:v>-2.2793999999999999</c:v>
                </c:pt>
                <c:pt idx="174">
                  <c:v>-2.2793999999999999</c:v>
                </c:pt>
                <c:pt idx="175">
                  <c:v>-2.278</c:v>
                </c:pt>
                <c:pt idx="176">
                  <c:v>-2.2795000000000001</c:v>
                </c:pt>
                <c:pt idx="177">
                  <c:v>-2.3795000000000002</c:v>
                </c:pt>
                <c:pt idx="178">
                  <c:v>-2.379</c:v>
                </c:pt>
                <c:pt idx="179">
                  <c:v>-2.3771</c:v>
                </c:pt>
                <c:pt idx="180">
                  <c:v>-2.4777</c:v>
                </c:pt>
                <c:pt idx="181">
                  <c:v>-2.4775</c:v>
                </c:pt>
                <c:pt idx="182">
                  <c:v>-2.4773000000000001</c:v>
                </c:pt>
              </c:numCache>
            </c:numRef>
          </c:yVal>
          <c:smooth val="0"/>
          <c:extLst>
            <c:ext xmlns:c16="http://schemas.microsoft.com/office/drawing/2014/chart" uri="{C3380CC4-5D6E-409C-BE32-E72D297353CC}">
              <c16:uniqueId val="{00000000-461B-4E4D-BC7C-D5D2A894FB82}"/>
            </c:ext>
          </c:extLst>
        </c:ser>
        <c:dLbls>
          <c:showLegendKey val="0"/>
          <c:showVal val="0"/>
          <c:showCatName val="0"/>
          <c:showSerName val="0"/>
          <c:showPercent val="0"/>
          <c:showBubbleSize val="0"/>
        </c:dLbls>
        <c:axId val="173706240"/>
        <c:axId val="173712128"/>
      </c:scatterChart>
      <c:valAx>
        <c:axId val="173706240"/>
        <c:scaling>
          <c:orientation val="minMax"/>
          <c:max val="42370"/>
          <c:min val="42005"/>
        </c:scaling>
        <c:delete val="0"/>
        <c:axPos val="b"/>
        <c:numFmt formatCode="m/d/yyyy" sourceLinked="1"/>
        <c:majorTickMark val="none"/>
        <c:minorTickMark val="none"/>
        <c:tickLblPos val="nextTo"/>
        <c:crossAx val="173712128"/>
        <c:crosses val="autoZero"/>
        <c:crossBetween val="midCat"/>
      </c:valAx>
      <c:valAx>
        <c:axId val="173712128"/>
        <c:scaling>
          <c:orientation val="minMax"/>
        </c:scaling>
        <c:delete val="0"/>
        <c:axPos val="l"/>
        <c:majorGridlines/>
        <c:numFmt formatCode="General" sourceLinked="1"/>
        <c:majorTickMark val="none"/>
        <c:minorTickMark val="none"/>
        <c:tickLblPos val="nextTo"/>
        <c:crossAx val="173706240"/>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a:t>Data available</a:t>
            </a:r>
            <a:r>
              <a:rPr lang="en-US" baseline="0"/>
              <a:t> for yearly comparison </a:t>
            </a:r>
            <a:r>
              <a:rPr lang="en-US"/>
              <a:t>%</a:t>
            </a:r>
            <a:r>
              <a:rPr lang="en-US" baseline="0"/>
              <a:t>  (Z)</a:t>
            </a:r>
            <a:endParaRPr lang="en-US"/>
          </a:p>
        </c:rich>
      </c:tx>
      <c:layout>
        <c:manualLayout>
          <c:xMode val="edge"/>
          <c:yMode val="edge"/>
          <c:x val="0.33914734761740439"/>
          <c:y val="3.7974683544303799E-2"/>
        </c:manualLayout>
      </c:layout>
      <c:overlay val="0"/>
    </c:title>
    <c:autoTitleDeleted val="0"/>
    <c:plotArea>
      <c:layout/>
      <c:lineChart>
        <c:grouping val="standard"/>
        <c:varyColors val="0"/>
        <c:ser>
          <c:idx val="0"/>
          <c:order val="0"/>
          <c:tx>
            <c:strRef>
              <c:f>'2015ByYear'!$J$1</c:f>
              <c:strCache>
                <c:ptCount val="1"/>
                <c:pt idx="0">
                  <c:v>% data available</c:v>
                </c:pt>
              </c:strCache>
            </c:strRef>
          </c:tx>
          <c:marker>
            <c:symbol val="circle"/>
            <c:size val="9"/>
          </c:marker>
          <c:cat>
            <c:strRef>
              <c:f>'2015ByYear'!$A$2:$A$54</c:f>
              <c:strCache>
                <c:ptCount val="53"/>
                <c:pt idx="0">
                  <c:v>abk</c:v>
                </c:pt>
                <c:pt idx="1">
                  <c:v>api</c:v>
                </c:pt>
                <c:pt idx="2">
                  <c:v>asc</c:v>
                </c:pt>
                <c:pt idx="3">
                  <c:v>asp</c:v>
                </c:pt>
                <c:pt idx="4">
                  <c:v>bel</c:v>
                </c:pt>
                <c:pt idx="5">
                  <c:v>bou</c:v>
                </c:pt>
                <c:pt idx="6">
                  <c:v>brw</c:v>
                </c:pt>
                <c:pt idx="7">
                  <c:v>cki</c:v>
                </c:pt>
                <c:pt idx="8">
                  <c:v>cmo</c:v>
                </c:pt>
                <c:pt idx="9">
                  <c:v>cnb</c:v>
                </c:pt>
                <c:pt idx="10">
                  <c:v>csy</c:v>
                </c:pt>
                <c:pt idx="11">
                  <c:v>cta</c:v>
                </c:pt>
                <c:pt idx="12">
                  <c:v>dou</c:v>
                </c:pt>
                <c:pt idx="13">
                  <c:v>ebr</c:v>
                </c:pt>
                <c:pt idx="14">
                  <c:v>esk</c:v>
                </c:pt>
                <c:pt idx="15">
                  <c:v>frd</c:v>
                </c:pt>
                <c:pt idx="16">
                  <c:v>fur</c:v>
                </c:pt>
                <c:pt idx="17">
                  <c:v>gng</c:v>
                </c:pt>
                <c:pt idx="18">
                  <c:v>gua</c:v>
                </c:pt>
                <c:pt idx="19">
                  <c:v>had</c:v>
                </c:pt>
                <c:pt idx="20">
                  <c:v>her</c:v>
                </c:pt>
                <c:pt idx="21">
                  <c:v>hon</c:v>
                </c:pt>
                <c:pt idx="22">
                  <c:v>hrn</c:v>
                </c:pt>
                <c:pt idx="23">
                  <c:v>jco</c:v>
                </c:pt>
                <c:pt idx="24">
                  <c:v>kak</c:v>
                </c:pt>
                <c:pt idx="25">
                  <c:v>kdu</c:v>
                </c:pt>
                <c:pt idx="26">
                  <c:v>kep</c:v>
                </c:pt>
                <c:pt idx="27">
                  <c:v>khb</c:v>
                </c:pt>
                <c:pt idx="28">
                  <c:v>kny</c:v>
                </c:pt>
                <c:pt idx="29">
                  <c:v>ler</c:v>
                </c:pt>
                <c:pt idx="30">
                  <c:v>lrm</c:v>
                </c:pt>
                <c:pt idx="31">
                  <c:v>lyc</c:v>
                </c:pt>
                <c:pt idx="32">
                  <c:v>mab</c:v>
                </c:pt>
                <c:pt idx="33">
                  <c:v>maw</c:v>
                </c:pt>
                <c:pt idx="34">
                  <c:v>mcq</c:v>
                </c:pt>
                <c:pt idx="35">
                  <c:v>mgd</c:v>
                </c:pt>
                <c:pt idx="36">
                  <c:v>mmb</c:v>
                </c:pt>
                <c:pt idx="37">
                  <c:v>new</c:v>
                </c:pt>
                <c:pt idx="38">
                  <c:v>ngk</c:v>
                </c:pt>
                <c:pt idx="39">
                  <c:v>nvs</c:v>
                </c:pt>
                <c:pt idx="40">
                  <c:v>pet</c:v>
                </c:pt>
                <c:pt idx="41">
                  <c:v>pst</c:v>
                </c:pt>
                <c:pt idx="42">
                  <c:v>sba</c:v>
                </c:pt>
                <c:pt idx="43">
                  <c:v>sbl</c:v>
                </c:pt>
                <c:pt idx="44">
                  <c:v>sfs</c:v>
                </c:pt>
                <c:pt idx="45">
                  <c:v>sjg</c:v>
                </c:pt>
                <c:pt idx="46">
                  <c:v>spt</c:v>
                </c:pt>
                <c:pt idx="47">
                  <c:v>sua</c:v>
                </c:pt>
                <c:pt idx="48">
                  <c:v>tam</c:v>
                </c:pt>
                <c:pt idx="49">
                  <c:v>tdc</c:v>
                </c:pt>
                <c:pt idx="50">
                  <c:v>thy</c:v>
                </c:pt>
                <c:pt idx="51">
                  <c:v>tuc</c:v>
                </c:pt>
                <c:pt idx="52">
                  <c:v>ups</c:v>
                </c:pt>
              </c:strCache>
            </c:strRef>
          </c:cat>
          <c:val>
            <c:numRef>
              <c:f>'2015ByYear'!$AF$2:$AF$54</c:f>
              <c:numCache>
                <c:formatCode>0.0</c:formatCode>
                <c:ptCount val="53"/>
                <c:pt idx="0">
                  <c:v>100</c:v>
                </c:pt>
                <c:pt idx="1">
                  <c:v>96.953576864535762</c:v>
                </c:pt>
                <c:pt idx="2">
                  <c:v>99.486872146118728</c:v>
                </c:pt>
                <c:pt idx="3">
                  <c:v>99.777777777777771</c:v>
                </c:pt>
                <c:pt idx="4">
                  <c:v>99.992770167427707</c:v>
                </c:pt>
                <c:pt idx="5">
                  <c:v>99.92903348554033</c:v>
                </c:pt>
                <c:pt idx="6">
                  <c:v>99.961567732115682</c:v>
                </c:pt>
                <c:pt idx="7">
                  <c:v>99.950722983257236</c:v>
                </c:pt>
                <c:pt idx="8">
                  <c:v>98.927701674277017</c:v>
                </c:pt>
                <c:pt idx="9">
                  <c:v>99.944824961948257</c:v>
                </c:pt>
                <c:pt idx="10">
                  <c:v>99.594939117199388</c:v>
                </c:pt>
                <c:pt idx="11">
                  <c:v>85.135654490106546</c:v>
                </c:pt>
                <c:pt idx="12">
                  <c:v>96.107496194824961</c:v>
                </c:pt>
                <c:pt idx="13">
                  <c:v>99.835616438356169</c:v>
                </c:pt>
                <c:pt idx="14">
                  <c:v>100</c:v>
                </c:pt>
                <c:pt idx="15">
                  <c:v>99.208333333333329</c:v>
                </c:pt>
                <c:pt idx="16">
                  <c:v>66.575342465753423</c:v>
                </c:pt>
                <c:pt idx="17">
                  <c:v>99.989155251141554</c:v>
                </c:pt>
                <c:pt idx="18">
                  <c:v>99.49695585996956</c:v>
                </c:pt>
                <c:pt idx="19">
                  <c:v>99.99448249619482</c:v>
                </c:pt>
                <c:pt idx="20">
                  <c:v>99.691971080669717</c:v>
                </c:pt>
                <c:pt idx="21">
                  <c:v>99.470509893455102</c:v>
                </c:pt>
                <c:pt idx="22">
                  <c:v>99.857115677321161</c:v>
                </c:pt>
                <c:pt idx="23">
                  <c:v>46.008181126331813</c:v>
                </c:pt>
                <c:pt idx="24">
                  <c:v>100</c:v>
                </c:pt>
                <c:pt idx="25">
                  <c:v>99.913812785388131</c:v>
                </c:pt>
                <c:pt idx="26">
                  <c:v>97.792998477929984</c:v>
                </c:pt>
                <c:pt idx="27">
                  <c:v>93.537480974124804</c:v>
                </c:pt>
                <c:pt idx="28">
                  <c:v>100</c:v>
                </c:pt>
                <c:pt idx="29">
                  <c:v>100</c:v>
                </c:pt>
                <c:pt idx="30">
                  <c:v>99.99695585996956</c:v>
                </c:pt>
                <c:pt idx="31">
                  <c:v>100</c:v>
                </c:pt>
                <c:pt idx="32">
                  <c:v>90.054604261796044</c:v>
                </c:pt>
                <c:pt idx="33">
                  <c:v>99.992770167427707</c:v>
                </c:pt>
                <c:pt idx="34">
                  <c:v>99.996575342465746</c:v>
                </c:pt>
                <c:pt idx="35">
                  <c:v>98.3607305936073</c:v>
                </c:pt>
                <c:pt idx="36">
                  <c:v>100</c:v>
                </c:pt>
                <c:pt idx="37">
                  <c:v>99.543378995433784</c:v>
                </c:pt>
                <c:pt idx="38">
                  <c:v>100</c:v>
                </c:pt>
                <c:pt idx="39">
                  <c:v>99.465753424657535</c:v>
                </c:pt>
                <c:pt idx="40">
                  <c:v>99.979642313546421</c:v>
                </c:pt>
                <c:pt idx="41">
                  <c:v>98.706621004566216</c:v>
                </c:pt>
                <c:pt idx="42">
                  <c:v>98.667237442922371</c:v>
                </c:pt>
                <c:pt idx="43">
                  <c:v>99.385273972602747</c:v>
                </c:pt>
                <c:pt idx="44">
                  <c:v>96.336948249619482</c:v>
                </c:pt>
                <c:pt idx="45">
                  <c:v>99.640791476407912</c:v>
                </c:pt>
                <c:pt idx="46">
                  <c:v>100</c:v>
                </c:pt>
                <c:pt idx="47">
                  <c:v>41.368150684931507</c:v>
                </c:pt>
                <c:pt idx="48">
                  <c:v>99.624238964992387</c:v>
                </c:pt>
                <c:pt idx="49">
                  <c:v>96.286149162861491</c:v>
                </c:pt>
                <c:pt idx="50">
                  <c:v>49.673135464231358</c:v>
                </c:pt>
                <c:pt idx="51">
                  <c:v>16.707572298325722</c:v>
                </c:pt>
                <c:pt idx="52">
                  <c:v>100</c:v>
                </c:pt>
              </c:numCache>
            </c:numRef>
          </c:val>
          <c:smooth val="0"/>
          <c:extLst>
            <c:ext xmlns:c16="http://schemas.microsoft.com/office/drawing/2014/chart" uri="{C3380CC4-5D6E-409C-BE32-E72D297353CC}">
              <c16:uniqueId val="{00000000-FA90-4881-8C22-4CD73995F25B}"/>
            </c:ext>
          </c:extLst>
        </c:ser>
        <c:dLbls>
          <c:showLegendKey val="0"/>
          <c:showVal val="0"/>
          <c:showCatName val="0"/>
          <c:showSerName val="0"/>
          <c:showPercent val="0"/>
          <c:showBubbleSize val="0"/>
        </c:dLbls>
        <c:marker val="1"/>
        <c:smooth val="0"/>
        <c:axId val="158932992"/>
        <c:axId val="158934528"/>
      </c:lineChart>
      <c:catAx>
        <c:axId val="158932992"/>
        <c:scaling>
          <c:orientation val="minMax"/>
        </c:scaling>
        <c:delete val="0"/>
        <c:axPos val="b"/>
        <c:majorGridlines/>
        <c:numFmt formatCode="General" sourceLinked="0"/>
        <c:majorTickMark val="out"/>
        <c:minorTickMark val="none"/>
        <c:tickLblPos val="nextTo"/>
        <c:txPr>
          <a:bodyPr/>
          <a:lstStyle/>
          <a:p>
            <a:pPr>
              <a:defRPr sz="1200" b="1" i="0" baseline="0"/>
            </a:pPr>
            <a:endParaRPr lang="en-US"/>
          </a:p>
        </c:txPr>
        <c:crossAx val="158934528"/>
        <c:crosses val="autoZero"/>
        <c:auto val="1"/>
        <c:lblAlgn val="ctr"/>
        <c:lblOffset val="100"/>
        <c:noMultiLvlLbl val="0"/>
      </c:catAx>
      <c:valAx>
        <c:axId val="158934528"/>
        <c:scaling>
          <c:orientation val="minMax"/>
          <c:max val="105"/>
          <c:min val="0"/>
        </c:scaling>
        <c:delete val="0"/>
        <c:axPos val="l"/>
        <c:majorGridlines/>
        <c:numFmt formatCode="0.0" sourceLinked="1"/>
        <c:majorTickMark val="out"/>
        <c:minorTickMark val="none"/>
        <c:tickLblPos val="nextTo"/>
        <c:crossAx val="158932992"/>
        <c:crosses val="autoZero"/>
        <c:crossBetween val="between"/>
      </c:valAx>
    </c:plotArea>
    <c:plotVisOnly val="1"/>
    <c:dispBlanksAs val="gap"/>
    <c:showDLblsOverMax val="0"/>
  </c:chart>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400"/>
              <a:t>THY 2015 Z</a:t>
            </a:r>
            <a:r>
              <a:rPr lang="en-AU" sz="1400" baseline="0"/>
              <a:t> (Vertical) Daily Mean Differnce (Def - QD</a:t>
            </a:r>
            <a:r>
              <a:rPr lang="en-AU" baseline="0"/>
              <a:t>)</a:t>
            </a:r>
            <a:endParaRPr lang="en-AU"/>
          </a:p>
        </c:rich>
      </c:tx>
      <c:overlay val="0"/>
    </c:title>
    <c:autoTitleDeleted val="0"/>
    <c:plotArea>
      <c:layout>
        <c:manualLayout>
          <c:layoutTarget val="inner"/>
          <c:xMode val="edge"/>
          <c:yMode val="edge"/>
          <c:x val="5.6714483965366401E-2"/>
          <c:y val="0.21634319076931185"/>
          <c:w val="0.87507677919570404"/>
          <c:h val="0.71292792796622051"/>
        </c:manualLayout>
      </c:layout>
      <c:scatterChart>
        <c:scatterStyle val="lineMarker"/>
        <c:varyColors val="0"/>
        <c:ser>
          <c:idx val="0"/>
          <c:order val="0"/>
          <c:spPr>
            <a:ln w="28575">
              <a:noFill/>
            </a:ln>
          </c:spPr>
          <c:xVal>
            <c:numRef>
              <c:f>thyDAILY!$C$2:$C$184</c:f>
              <c:numCache>
                <c:formatCode>m/d/yyyy</c:formatCode>
                <c:ptCount val="183"/>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pt idx="22">
                  <c:v>42208</c:v>
                </c:pt>
                <c:pt idx="23">
                  <c:v>42209</c:v>
                </c:pt>
                <c:pt idx="24">
                  <c:v>42210</c:v>
                </c:pt>
                <c:pt idx="25">
                  <c:v>42211</c:v>
                </c:pt>
                <c:pt idx="26">
                  <c:v>42212</c:v>
                </c:pt>
                <c:pt idx="27">
                  <c:v>42213</c:v>
                </c:pt>
                <c:pt idx="28">
                  <c:v>42214</c:v>
                </c:pt>
                <c:pt idx="29">
                  <c:v>42215</c:v>
                </c:pt>
                <c:pt idx="30">
                  <c:v>42217</c:v>
                </c:pt>
                <c:pt idx="31">
                  <c:v>42218</c:v>
                </c:pt>
                <c:pt idx="32">
                  <c:v>42219</c:v>
                </c:pt>
                <c:pt idx="33">
                  <c:v>42220</c:v>
                </c:pt>
                <c:pt idx="34">
                  <c:v>42221</c:v>
                </c:pt>
                <c:pt idx="35">
                  <c:v>42222</c:v>
                </c:pt>
                <c:pt idx="36">
                  <c:v>42223</c:v>
                </c:pt>
                <c:pt idx="37">
                  <c:v>42224</c:v>
                </c:pt>
                <c:pt idx="38">
                  <c:v>42225</c:v>
                </c:pt>
                <c:pt idx="39">
                  <c:v>42226</c:v>
                </c:pt>
                <c:pt idx="40">
                  <c:v>42227</c:v>
                </c:pt>
                <c:pt idx="41">
                  <c:v>42228</c:v>
                </c:pt>
                <c:pt idx="42">
                  <c:v>42229</c:v>
                </c:pt>
                <c:pt idx="43">
                  <c:v>42230</c:v>
                </c:pt>
                <c:pt idx="44">
                  <c:v>42231</c:v>
                </c:pt>
                <c:pt idx="45">
                  <c:v>42232</c:v>
                </c:pt>
                <c:pt idx="46">
                  <c:v>42233</c:v>
                </c:pt>
                <c:pt idx="47">
                  <c:v>42234</c:v>
                </c:pt>
                <c:pt idx="48">
                  <c:v>42235</c:v>
                </c:pt>
                <c:pt idx="49">
                  <c:v>42236</c:v>
                </c:pt>
                <c:pt idx="50">
                  <c:v>42237</c:v>
                </c:pt>
                <c:pt idx="51">
                  <c:v>42238</c:v>
                </c:pt>
                <c:pt idx="52">
                  <c:v>42239</c:v>
                </c:pt>
                <c:pt idx="53">
                  <c:v>42240</c:v>
                </c:pt>
                <c:pt idx="54">
                  <c:v>42241</c:v>
                </c:pt>
                <c:pt idx="55">
                  <c:v>42242</c:v>
                </c:pt>
                <c:pt idx="56">
                  <c:v>42243</c:v>
                </c:pt>
                <c:pt idx="57">
                  <c:v>42244</c:v>
                </c:pt>
                <c:pt idx="58">
                  <c:v>42245</c:v>
                </c:pt>
                <c:pt idx="59">
                  <c:v>42246</c:v>
                </c:pt>
                <c:pt idx="60">
                  <c:v>42247</c:v>
                </c:pt>
                <c:pt idx="61">
                  <c:v>42248</c:v>
                </c:pt>
                <c:pt idx="62">
                  <c:v>42249</c:v>
                </c:pt>
                <c:pt idx="63">
                  <c:v>42250</c:v>
                </c:pt>
                <c:pt idx="64">
                  <c:v>42251</c:v>
                </c:pt>
                <c:pt idx="65">
                  <c:v>42252</c:v>
                </c:pt>
                <c:pt idx="66">
                  <c:v>42253</c:v>
                </c:pt>
                <c:pt idx="67">
                  <c:v>42254</c:v>
                </c:pt>
                <c:pt idx="68">
                  <c:v>42255</c:v>
                </c:pt>
                <c:pt idx="69">
                  <c:v>42256</c:v>
                </c:pt>
                <c:pt idx="70">
                  <c:v>42257</c:v>
                </c:pt>
                <c:pt idx="71">
                  <c:v>42258</c:v>
                </c:pt>
                <c:pt idx="72">
                  <c:v>42259</c:v>
                </c:pt>
                <c:pt idx="73">
                  <c:v>42260</c:v>
                </c:pt>
                <c:pt idx="74">
                  <c:v>42261</c:v>
                </c:pt>
                <c:pt idx="75">
                  <c:v>42262</c:v>
                </c:pt>
                <c:pt idx="76">
                  <c:v>42263</c:v>
                </c:pt>
                <c:pt idx="77">
                  <c:v>42264</c:v>
                </c:pt>
                <c:pt idx="78">
                  <c:v>42265</c:v>
                </c:pt>
                <c:pt idx="79">
                  <c:v>42266</c:v>
                </c:pt>
                <c:pt idx="80">
                  <c:v>42267</c:v>
                </c:pt>
                <c:pt idx="81">
                  <c:v>42268</c:v>
                </c:pt>
                <c:pt idx="82">
                  <c:v>42269</c:v>
                </c:pt>
                <c:pt idx="83">
                  <c:v>42270</c:v>
                </c:pt>
                <c:pt idx="84">
                  <c:v>42271</c:v>
                </c:pt>
                <c:pt idx="85">
                  <c:v>42272</c:v>
                </c:pt>
                <c:pt idx="86">
                  <c:v>42273</c:v>
                </c:pt>
                <c:pt idx="87">
                  <c:v>42274</c:v>
                </c:pt>
                <c:pt idx="88">
                  <c:v>42275</c:v>
                </c:pt>
                <c:pt idx="89">
                  <c:v>42276</c:v>
                </c:pt>
                <c:pt idx="90">
                  <c:v>42277</c:v>
                </c:pt>
                <c:pt idx="91">
                  <c:v>42278</c:v>
                </c:pt>
                <c:pt idx="92">
                  <c:v>42279</c:v>
                </c:pt>
                <c:pt idx="93">
                  <c:v>42280</c:v>
                </c:pt>
                <c:pt idx="94">
                  <c:v>42281</c:v>
                </c:pt>
                <c:pt idx="95">
                  <c:v>42282</c:v>
                </c:pt>
                <c:pt idx="96">
                  <c:v>42283</c:v>
                </c:pt>
                <c:pt idx="97">
                  <c:v>42284</c:v>
                </c:pt>
                <c:pt idx="98">
                  <c:v>42285</c:v>
                </c:pt>
                <c:pt idx="99">
                  <c:v>42286</c:v>
                </c:pt>
                <c:pt idx="100">
                  <c:v>42287</c:v>
                </c:pt>
                <c:pt idx="101">
                  <c:v>42288</c:v>
                </c:pt>
                <c:pt idx="102">
                  <c:v>42289</c:v>
                </c:pt>
                <c:pt idx="103">
                  <c:v>42290</c:v>
                </c:pt>
                <c:pt idx="104">
                  <c:v>42291</c:v>
                </c:pt>
                <c:pt idx="105">
                  <c:v>42292</c:v>
                </c:pt>
                <c:pt idx="106">
                  <c:v>42293</c:v>
                </c:pt>
                <c:pt idx="107">
                  <c:v>42294</c:v>
                </c:pt>
                <c:pt idx="108">
                  <c:v>42295</c:v>
                </c:pt>
                <c:pt idx="109">
                  <c:v>42296</c:v>
                </c:pt>
                <c:pt idx="110">
                  <c:v>42297</c:v>
                </c:pt>
                <c:pt idx="111">
                  <c:v>42298</c:v>
                </c:pt>
                <c:pt idx="112">
                  <c:v>42299</c:v>
                </c:pt>
                <c:pt idx="113">
                  <c:v>42300</c:v>
                </c:pt>
                <c:pt idx="114">
                  <c:v>42301</c:v>
                </c:pt>
                <c:pt idx="115">
                  <c:v>42302</c:v>
                </c:pt>
                <c:pt idx="116">
                  <c:v>42303</c:v>
                </c:pt>
                <c:pt idx="117">
                  <c:v>42304</c:v>
                </c:pt>
                <c:pt idx="118">
                  <c:v>42305</c:v>
                </c:pt>
                <c:pt idx="119">
                  <c:v>42306</c:v>
                </c:pt>
                <c:pt idx="120">
                  <c:v>42307</c:v>
                </c:pt>
                <c:pt idx="121">
                  <c:v>42308</c:v>
                </c:pt>
                <c:pt idx="122">
                  <c:v>42309</c:v>
                </c:pt>
                <c:pt idx="123">
                  <c:v>42310</c:v>
                </c:pt>
                <c:pt idx="124">
                  <c:v>42311</c:v>
                </c:pt>
                <c:pt idx="125">
                  <c:v>42312</c:v>
                </c:pt>
                <c:pt idx="126">
                  <c:v>42313</c:v>
                </c:pt>
                <c:pt idx="127">
                  <c:v>42314</c:v>
                </c:pt>
                <c:pt idx="128">
                  <c:v>42315</c:v>
                </c:pt>
                <c:pt idx="129">
                  <c:v>42316</c:v>
                </c:pt>
                <c:pt idx="130">
                  <c:v>42317</c:v>
                </c:pt>
                <c:pt idx="131">
                  <c:v>42318</c:v>
                </c:pt>
                <c:pt idx="132">
                  <c:v>42319</c:v>
                </c:pt>
                <c:pt idx="133">
                  <c:v>42320</c:v>
                </c:pt>
                <c:pt idx="134">
                  <c:v>42321</c:v>
                </c:pt>
                <c:pt idx="135">
                  <c:v>42322</c:v>
                </c:pt>
                <c:pt idx="136">
                  <c:v>42323</c:v>
                </c:pt>
                <c:pt idx="137">
                  <c:v>42324</c:v>
                </c:pt>
                <c:pt idx="138">
                  <c:v>42325</c:v>
                </c:pt>
                <c:pt idx="139">
                  <c:v>42326</c:v>
                </c:pt>
                <c:pt idx="140">
                  <c:v>42327</c:v>
                </c:pt>
                <c:pt idx="141">
                  <c:v>42328</c:v>
                </c:pt>
                <c:pt idx="142">
                  <c:v>42329</c:v>
                </c:pt>
                <c:pt idx="143">
                  <c:v>42330</c:v>
                </c:pt>
                <c:pt idx="144">
                  <c:v>42331</c:v>
                </c:pt>
                <c:pt idx="145">
                  <c:v>42332</c:v>
                </c:pt>
                <c:pt idx="146">
                  <c:v>42333</c:v>
                </c:pt>
                <c:pt idx="147">
                  <c:v>42334</c:v>
                </c:pt>
                <c:pt idx="148">
                  <c:v>42335</c:v>
                </c:pt>
                <c:pt idx="149">
                  <c:v>42336</c:v>
                </c:pt>
                <c:pt idx="150">
                  <c:v>42337</c:v>
                </c:pt>
                <c:pt idx="151">
                  <c:v>42338</c:v>
                </c:pt>
                <c:pt idx="152">
                  <c:v>42339</c:v>
                </c:pt>
                <c:pt idx="153">
                  <c:v>42340</c:v>
                </c:pt>
                <c:pt idx="154">
                  <c:v>42341</c:v>
                </c:pt>
                <c:pt idx="155">
                  <c:v>42342</c:v>
                </c:pt>
                <c:pt idx="156">
                  <c:v>42343</c:v>
                </c:pt>
                <c:pt idx="157">
                  <c:v>42344</c:v>
                </c:pt>
                <c:pt idx="158">
                  <c:v>42345</c:v>
                </c:pt>
                <c:pt idx="159">
                  <c:v>42346</c:v>
                </c:pt>
                <c:pt idx="160">
                  <c:v>42347</c:v>
                </c:pt>
                <c:pt idx="161">
                  <c:v>42348</c:v>
                </c:pt>
                <c:pt idx="162">
                  <c:v>42349</c:v>
                </c:pt>
                <c:pt idx="163">
                  <c:v>42350</c:v>
                </c:pt>
                <c:pt idx="164">
                  <c:v>42351</c:v>
                </c:pt>
                <c:pt idx="165">
                  <c:v>42352</c:v>
                </c:pt>
                <c:pt idx="166">
                  <c:v>42353</c:v>
                </c:pt>
                <c:pt idx="167">
                  <c:v>42354</c:v>
                </c:pt>
                <c:pt idx="168">
                  <c:v>42355</c:v>
                </c:pt>
                <c:pt idx="169">
                  <c:v>42356</c:v>
                </c:pt>
                <c:pt idx="170">
                  <c:v>42357</c:v>
                </c:pt>
                <c:pt idx="171">
                  <c:v>42358</c:v>
                </c:pt>
                <c:pt idx="172">
                  <c:v>42359</c:v>
                </c:pt>
                <c:pt idx="173">
                  <c:v>42360</c:v>
                </c:pt>
                <c:pt idx="174">
                  <c:v>42361</c:v>
                </c:pt>
                <c:pt idx="175">
                  <c:v>42362</c:v>
                </c:pt>
                <c:pt idx="176">
                  <c:v>42363</c:v>
                </c:pt>
                <c:pt idx="177">
                  <c:v>42364</c:v>
                </c:pt>
                <c:pt idx="178">
                  <c:v>42365</c:v>
                </c:pt>
                <c:pt idx="179">
                  <c:v>42366</c:v>
                </c:pt>
                <c:pt idx="180">
                  <c:v>42367</c:v>
                </c:pt>
                <c:pt idx="181">
                  <c:v>42368</c:v>
                </c:pt>
                <c:pt idx="182">
                  <c:v>42369</c:v>
                </c:pt>
              </c:numCache>
            </c:numRef>
          </c:xVal>
          <c:yVal>
            <c:numRef>
              <c:f>thyDAILY!$Y$2:$Y$184</c:f>
              <c:numCache>
                <c:formatCode>General</c:formatCode>
                <c:ptCount val="183"/>
                <c:pt idx="0">
                  <c:v>3.3014999999999999</c:v>
                </c:pt>
                <c:pt idx="1">
                  <c:v>3.3010999999999999</c:v>
                </c:pt>
                <c:pt idx="2">
                  <c:v>3.3001999999999998</c:v>
                </c:pt>
                <c:pt idx="3">
                  <c:v>3.2999000000000001</c:v>
                </c:pt>
                <c:pt idx="4">
                  <c:v>3.3022</c:v>
                </c:pt>
                <c:pt idx="5">
                  <c:v>3.3014000000000001</c:v>
                </c:pt>
                <c:pt idx="6">
                  <c:v>3.3338999999999999</c:v>
                </c:pt>
                <c:pt idx="7">
                  <c:v>4.0872999999999999</c:v>
                </c:pt>
                <c:pt idx="8">
                  <c:v>6.6984000000000004</c:v>
                </c:pt>
                <c:pt idx="9">
                  <c:v>3.3972000000000002</c:v>
                </c:pt>
                <c:pt idx="10">
                  <c:v>2.3538000000000001</c:v>
                </c:pt>
                <c:pt idx="11">
                  <c:v>-3.5667</c:v>
                </c:pt>
                <c:pt idx="12">
                  <c:v>7.9527000000000001</c:v>
                </c:pt>
                <c:pt idx="13">
                  <c:v>4.0025000000000004</c:v>
                </c:pt>
                <c:pt idx="14">
                  <c:v>1.2674000000000001</c:v>
                </c:pt>
                <c:pt idx="15">
                  <c:v>4.3600000000000003</c:v>
                </c:pt>
                <c:pt idx="16">
                  <c:v>3.4727999999999999</c:v>
                </c:pt>
                <c:pt idx="17">
                  <c:v>7.6384999999999996</c:v>
                </c:pt>
                <c:pt idx="18">
                  <c:v>0.87939999999999996</c:v>
                </c:pt>
                <c:pt idx="19">
                  <c:v>6.7840999999999996</c:v>
                </c:pt>
                <c:pt idx="20">
                  <c:v>-3.7273999999999998</c:v>
                </c:pt>
                <c:pt idx="21">
                  <c:v>1.4025000000000001</c:v>
                </c:pt>
                <c:pt idx="22">
                  <c:v>0.68510000000000004</c:v>
                </c:pt>
                <c:pt idx="23">
                  <c:v>6.0556999999999999</c:v>
                </c:pt>
                <c:pt idx="24">
                  <c:v>0.55059999999999998</c:v>
                </c:pt>
                <c:pt idx="25">
                  <c:v>5.3330000000000002</c:v>
                </c:pt>
                <c:pt idx="26">
                  <c:v>2.6953999999999998</c:v>
                </c:pt>
                <c:pt idx="27">
                  <c:v>5.14</c:v>
                </c:pt>
                <c:pt idx="28">
                  <c:v>4.2007000000000003</c:v>
                </c:pt>
                <c:pt idx="29">
                  <c:v>2.3477999999999999</c:v>
                </c:pt>
                <c:pt idx="30">
                  <c:v>3.1114999999999999</c:v>
                </c:pt>
                <c:pt idx="31">
                  <c:v>3.1103999999999998</c:v>
                </c:pt>
                <c:pt idx="32">
                  <c:v>3.1107999999999998</c:v>
                </c:pt>
                <c:pt idx="33">
                  <c:v>3.1107</c:v>
                </c:pt>
                <c:pt idx="34">
                  <c:v>3.1112000000000002</c:v>
                </c:pt>
                <c:pt idx="35">
                  <c:v>3.032</c:v>
                </c:pt>
                <c:pt idx="36">
                  <c:v>3.0116999999999998</c:v>
                </c:pt>
                <c:pt idx="37">
                  <c:v>3.0103</c:v>
                </c:pt>
                <c:pt idx="38">
                  <c:v>3.0114000000000001</c:v>
                </c:pt>
                <c:pt idx="39">
                  <c:v>3.0108000000000001</c:v>
                </c:pt>
                <c:pt idx="40">
                  <c:v>3.0118999999999998</c:v>
                </c:pt>
                <c:pt idx="41">
                  <c:v>3.0104000000000002</c:v>
                </c:pt>
                <c:pt idx="42">
                  <c:v>3.0108000000000001</c:v>
                </c:pt>
                <c:pt idx="43">
                  <c:v>3.0110000000000001</c:v>
                </c:pt>
                <c:pt idx="44">
                  <c:v>3.0122</c:v>
                </c:pt>
                <c:pt idx="45">
                  <c:v>3.0108999999999999</c:v>
                </c:pt>
                <c:pt idx="46">
                  <c:v>3.0106999999999999</c:v>
                </c:pt>
                <c:pt idx="47">
                  <c:v>3.0102000000000002</c:v>
                </c:pt>
                <c:pt idx="48">
                  <c:v>3.0104000000000002</c:v>
                </c:pt>
                <c:pt idx="49">
                  <c:v>3.0122</c:v>
                </c:pt>
                <c:pt idx="50">
                  <c:v>3.0114000000000001</c:v>
                </c:pt>
                <c:pt idx="51">
                  <c:v>3.0106999999999999</c:v>
                </c:pt>
                <c:pt idx="52">
                  <c:v>3.0099</c:v>
                </c:pt>
                <c:pt idx="53">
                  <c:v>3.0114000000000001</c:v>
                </c:pt>
                <c:pt idx="54">
                  <c:v>2.9125999999999999</c:v>
                </c:pt>
                <c:pt idx="55">
                  <c:v>2.9119999999999999</c:v>
                </c:pt>
                <c:pt idx="56">
                  <c:v>2.9102000000000001</c:v>
                </c:pt>
                <c:pt idx="57">
                  <c:v>2.9113000000000002</c:v>
                </c:pt>
                <c:pt idx="58">
                  <c:v>2.9115000000000002</c:v>
                </c:pt>
                <c:pt idx="59">
                  <c:v>2.9089999999999998</c:v>
                </c:pt>
                <c:pt idx="60">
                  <c:v>2.911</c:v>
                </c:pt>
                <c:pt idx="61">
                  <c:v>2.9115000000000002</c:v>
                </c:pt>
                <c:pt idx="62">
                  <c:v>2.9117000000000002</c:v>
                </c:pt>
                <c:pt idx="63">
                  <c:v>2.9106000000000001</c:v>
                </c:pt>
                <c:pt idx="64">
                  <c:v>2.8109999999999999</c:v>
                </c:pt>
                <c:pt idx="65">
                  <c:v>2.8108</c:v>
                </c:pt>
                <c:pt idx="66">
                  <c:v>2.8105000000000002</c:v>
                </c:pt>
                <c:pt idx="67">
                  <c:v>2.8109999999999999</c:v>
                </c:pt>
                <c:pt idx="68">
                  <c:v>2.8109999999999999</c:v>
                </c:pt>
                <c:pt idx="69">
                  <c:v>2.8098000000000001</c:v>
                </c:pt>
                <c:pt idx="70">
                  <c:v>2.8109999999999999</c:v>
                </c:pt>
                <c:pt idx="71">
                  <c:v>2.7115999999999998</c:v>
                </c:pt>
                <c:pt idx="72">
                  <c:v>2.7113999999999998</c:v>
                </c:pt>
                <c:pt idx="73">
                  <c:v>2.7118000000000002</c:v>
                </c:pt>
                <c:pt idx="74">
                  <c:v>2.7107000000000001</c:v>
                </c:pt>
                <c:pt idx="75">
                  <c:v>2.7117</c:v>
                </c:pt>
                <c:pt idx="76">
                  <c:v>2.7111000000000001</c:v>
                </c:pt>
                <c:pt idx="77">
                  <c:v>2.6116000000000001</c:v>
                </c:pt>
                <c:pt idx="78">
                  <c:v>2.6107999999999998</c:v>
                </c:pt>
                <c:pt idx="79">
                  <c:v>2.6103000000000001</c:v>
                </c:pt>
                <c:pt idx="80">
                  <c:v>2.6109</c:v>
                </c:pt>
                <c:pt idx="81">
                  <c:v>2.6109</c:v>
                </c:pt>
                <c:pt idx="82">
                  <c:v>2.5110000000000001</c:v>
                </c:pt>
                <c:pt idx="83">
                  <c:v>2.5108000000000001</c:v>
                </c:pt>
                <c:pt idx="84">
                  <c:v>2.5106999999999999</c:v>
                </c:pt>
                <c:pt idx="85">
                  <c:v>2.5116999999999998</c:v>
                </c:pt>
                <c:pt idx="86">
                  <c:v>2.4102000000000001</c:v>
                </c:pt>
                <c:pt idx="87">
                  <c:v>2.411</c:v>
                </c:pt>
                <c:pt idx="88">
                  <c:v>2.4106999999999998</c:v>
                </c:pt>
                <c:pt idx="89">
                  <c:v>2.4116</c:v>
                </c:pt>
                <c:pt idx="90">
                  <c:v>2.3109999999999999</c:v>
                </c:pt>
                <c:pt idx="91">
                  <c:v>2.3106</c:v>
                </c:pt>
                <c:pt idx="92">
                  <c:v>2.3111999999999999</c:v>
                </c:pt>
                <c:pt idx="93">
                  <c:v>2.3109000000000002</c:v>
                </c:pt>
                <c:pt idx="94">
                  <c:v>2.2118000000000002</c:v>
                </c:pt>
                <c:pt idx="95">
                  <c:v>2.2101000000000002</c:v>
                </c:pt>
                <c:pt idx="96">
                  <c:v>2.2113</c:v>
                </c:pt>
                <c:pt idx="97">
                  <c:v>2.1105999999999998</c:v>
                </c:pt>
                <c:pt idx="98">
                  <c:v>2.1107</c:v>
                </c:pt>
                <c:pt idx="99">
                  <c:v>2.1105</c:v>
                </c:pt>
                <c:pt idx="100">
                  <c:v>2.1116000000000001</c:v>
                </c:pt>
                <c:pt idx="101">
                  <c:v>2.0097999999999998</c:v>
                </c:pt>
                <c:pt idx="102">
                  <c:v>2.0122</c:v>
                </c:pt>
                <c:pt idx="103">
                  <c:v>2.0099999999999998</c:v>
                </c:pt>
                <c:pt idx="104">
                  <c:v>2.0116000000000001</c:v>
                </c:pt>
                <c:pt idx="105">
                  <c:v>1.9109</c:v>
                </c:pt>
                <c:pt idx="106">
                  <c:v>1.9117999999999999</c:v>
                </c:pt>
                <c:pt idx="107">
                  <c:v>1.9116</c:v>
                </c:pt>
                <c:pt idx="108">
                  <c:v>1.9105000000000001</c:v>
                </c:pt>
                <c:pt idx="109">
                  <c:v>1.9106000000000001</c:v>
                </c:pt>
                <c:pt idx="110">
                  <c:v>1.8104</c:v>
                </c:pt>
                <c:pt idx="111">
                  <c:v>1.8105</c:v>
                </c:pt>
                <c:pt idx="112">
                  <c:v>1.8097000000000001</c:v>
                </c:pt>
                <c:pt idx="113">
                  <c:v>1.8110999999999999</c:v>
                </c:pt>
                <c:pt idx="114">
                  <c:v>1.8120000000000001</c:v>
                </c:pt>
                <c:pt idx="115">
                  <c:v>1.8125</c:v>
                </c:pt>
                <c:pt idx="116">
                  <c:v>1.7138</c:v>
                </c:pt>
                <c:pt idx="117">
                  <c:v>1.7102999999999999</c:v>
                </c:pt>
                <c:pt idx="118">
                  <c:v>1.7084999999999999</c:v>
                </c:pt>
                <c:pt idx="119">
                  <c:v>1.712</c:v>
                </c:pt>
                <c:pt idx="120">
                  <c:v>1.7099</c:v>
                </c:pt>
                <c:pt idx="121">
                  <c:v>1.7108000000000001</c:v>
                </c:pt>
                <c:pt idx="122">
                  <c:v>1.7098</c:v>
                </c:pt>
                <c:pt idx="123">
                  <c:v>1.7111000000000001</c:v>
                </c:pt>
                <c:pt idx="124">
                  <c:v>1.7102999999999999</c:v>
                </c:pt>
                <c:pt idx="125">
                  <c:v>1.7111000000000001</c:v>
                </c:pt>
                <c:pt idx="126">
                  <c:v>1.7104999999999999</c:v>
                </c:pt>
                <c:pt idx="127">
                  <c:v>1.7123999999999999</c:v>
                </c:pt>
                <c:pt idx="128">
                  <c:v>1.7101</c:v>
                </c:pt>
                <c:pt idx="129">
                  <c:v>1.7105999999999999</c:v>
                </c:pt>
                <c:pt idx="130">
                  <c:v>1.7115</c:v>
                </c:pt>
                <c:pt idx="131">
                  <c:v>1.7101</c:v>
                </c:pt>
                <c:pt idx="132">
                  <c:v>1.7125999999999999</c:v>
                </c:pt>
                <c:pt idx="133">
                  <c:v>1.7099</c:v>
                </c:pt>
                <c:pt idx="134">
                  <c:v>1.7109000000000001</c:v>
                </c:pt>
                <c:pt idx="135">
                  <c:v>1.7112000000000001</c:v>
                </c:pt>
                <c:pt idx="136">
                  <c:v>1.8111999999999999</c:v>
                </c:pt>
                <c:pt idx="137">
                  <c:v>1.8107</c:v>
                </c:pt>
                <c:pt idx="138">
                  <c:v>1.8128</c:v>
                </c:pt>
                <c:pt idx="139">
                  <c:v>1.8112999999999999</c:v>
                </c:pt>
                <c:pt idx="140">
                  <c:v>1.8116000000000001</c:v>
                </c:pt>
                <c:pt idx="141">
                  <c:v>1.6382000000000001</c:v>
                </c:pt>
                <c:pt idx="142">
                  <c:v>-0.27710000000000001</c:v>
                </c:pt>
                <c:pt idx="143">
                  <c:v>-0.78859999999999997</c:v>
                </c:pt>
                <c:pt idx="144">
                  <c:v>-0.78890000000000005</c:v>
                </c:pt>
                <c:pt idx="145">
                  <c:v>-0.78939999999999999</c:v>
                </c:pt>
                <c:pt idx="146">
                  <c:v>-0.78959999999999997</c:v>
                </c:pt>
                <c:pt idx="147">
                  <c:v>-0.68920000000000003</c:v>
                </c:pt>
                <c:pt idx="148">
                  <c:v>-0.68799999999999994</c:v>
                </c:pt>
                <c:pt idx="149">
                  <c:v>-0.6885</c:v>
                </c:pt>
                <c:pt idx="150">
                  <c:v>-0.68899999999999995</c:v>
                </c:pt>
                <c:pt idx="151">
                  <c:v>-0.58960000000000001</c:v>
                </c:pt>
                <c:pt idx="152">
                  <c:v>-0.59</c:v>
                </c:pt>
                <c:pt idx="153">
                  <c:v>-0.5887</c:v>
                </c:pt>
                <c:pt idx="154">
                  <c:v>-0.58930000000000005</c:v>
                </c:pt>
                <c:pt idx="155">
                  <c:v>-0.58779999999999999</c:v>
                </c:pt>
                <c:pt idx="156">
                  <c:v>-0.48870000000000002</c:v>
                </c:pt>
                <c:pt idx="157">
                  <c:v>-0.48699999999999999</c:v>
                </c:pt>
                <c:pt idx="158">
                  <c:v>-0.4879</c:v>
                </c:pt>
                <c:pt idx="159">
                  <c:v>-0.49030000000000001</c:v>
                </c:pt>
                <c:pt idx="160">
                  <c:v>-0.48899999999999999</c:v>
                </c:pt>
                <c:pt idx="161">
                  <c:v>-0.4894</c:v>
                </c:pt>
                <c:pt idx="162">
                  <c:v>-0.48859999999999998</c:v>
                </c:pt>
                <c:pt idx="163">
                  <c:v>-0.48930000000000001</c:v>
                </c:pt>
                <c:pt idx="164">
                  <c:v>-0.48920000000000002</c:v>
                </c:pt>
                <c:pt idx="165">
                  <c:v>-0.48899999999999999</c:v>
                </c:pt>
                <c:pt idx="166">
                  <c:v>-0.48809999999999998</c:v>
                </c:pt>
                <c:pt idx="167">
                  <c:v>-0.4879</c:v>
                </c:pt>
                <c:pt idx="168">
                  <c:v>-0.49030000000000001</c:v>
                </c:pt>
                <c:pt idx="169">
                  <c:v>-0.48849999999999999</c:v>
                </c:pt>
                <c:pt idx="170">
                  <c:v>-0.58889999999999998</c:v>
                </c:pt>
                <c:pt idx="171">
                  <c:v>-0.58979999999999999</c:v>
                </c:pt>
                <c:pt idx="172">
                  <c:v>-0.58799999999999997</c:v>
                </c:pt>
                <c:pt idx="173">
                  <c:v>-0.68969999999999998</c:v>
                </c:pt>
                <c:pt idx="174">
                  <c:v>-0.68959999999999999</c:v>
                </c:pt>
                <c:pt idx="175">
                  <c:v>-0.6895</c:v>
                </c:pt>
                <c:pt idx="176">
                  <c:v>-0.78969999999999996</c:v>
                </c:pt>
                <c:pt idx="177">
                  <c:v>-0.88929999999999998</c:v>
                </c:pt>
                <c:pt idx="178">
                  <c:v>-0.88939999999999997</c:v>
                </c:pt>
                <c:pt idx="179">
                  <c:v>-0.98799999999999999</c:v>
                </c:pt>
                <c:pt idx="180">
                  <c:v>-0.98770000000000002</c:v>
                </c:pt>
                <c:pt idx="181">
                  <c:v>-1.0886</c:v>
                </c:pt>
                <c:pt idx="182">
                  <c:v>-1.1901999999999999</c:v>
                </c:pt>
              </c:numCache>
            </c:numRef>
          </c:yVal>
          <c:smooth val="0"/>
          <c:extLst>
            <c:ext xmlns:c16="http://schemas.microsoft.com/office/drawing/2014/chart" uri="{C3380CC4-5D6E-409C-BE32-E72D297353CC}">
              <c16:uniqueId val="{00000000-5E9B-41B9-8346-6B0095B3C72F}"/>
            </c:ext>
          </c:extLst>
        </c:ser>
        <c:dLbls>
          <c:showLegendKey val="0"/>
          <c:showVal val="0"/>
          <c:showCatName val="0"/>
          <c:showSerName val="0"/>
          <c:showPercent val="0"/>
          <c:showBubbleSize val="0"/>
        </c:dLbls>
        <c:axId val="156565888"/>
        <c:axId val="156567424"/>
      </c:scatterChart>
      <c:valAx>
        <c:axId val="156565888"/>
        <c:scaling>
          <c:orientation val="minMax"/>
          <c:max val="42370"/>
          <c:min val="42005"/>
        </c:scaling>
        <c:delete val="0"/>
        <c:axPos val="b"/>
        <c:numFmt formatCode="m/d/yyyy" sourceLinked="1"/>
        <c:majorTickMark val="none"/>
        <c:minorTickMark val="none"/>
        <c:tickLblPos val="nextTo"/>
        <c:crossAx val="156567424"/>
        <c:crosses val="autoZero"/>
        <c:crossBetween val="midCat"/>
      </c:valAx>
      <c:valAx>
        <c:axId val="156567424"/>
        <c:scaling>
          <c:orientation val="minMax"/>
        </c:scaling>
        <c:delete val="0"/>
        <c:axPos val="l"/>
        <c:majorGridlines/>
        <c:numFmt formatCode="General" sourceLinked="1"/>
        <c:majorTickMark val="none"/>
        <c:minorTickMark val="none"/>
        <c:tickLblPos val="nextTo"/>
        <c:crossAx val="156565888"/>
        <c:crosses val="autoZero"/>
        <c:crossBetween val="midCat"/>
      </c:valAx>
    </c:plotArea>
    <c:plotVisOnly val="1"/>
    <c:dispBlanksAs val="gap"/>
    <c:showDLblsOverMax val="0"/>
  </c:chart>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sz="1400" dirty="0"/>
              <a:t>Publication Delay   </a:t>
            </a:r>
          </a:p>
          <a:p>
            <a:pPr>
              <a:defRPr/>
            </a:pPr>
            <a:r>
              <a:rPr lang="en-AU" sz="1200" dirty="0"/>
              <a:t>70 IMOs</a:t>
            </a:r>
            <a:r>
              <a:rPr lang="en-AU" sz="1200" baseline="0" dirty="0"/>
              <a:t>     (</a:t>
            </a:r>
            <a:r>
              <a:rPr lang="en-AU" sz="1200" dirty="0"/>
              <a:t>N=23032 </a:t>
            </a:r>
            <a:r>
              <a:rPr lang="en-AU" sz="1200" dirty="0" err="1"/>
              <a:t>IMO_days</a:t>
            </a:r>
            <a:r>
              <a:rPr lang="en-AU" sz="1200" dirty="0"/>
              <a:t> of QD</a:t>
            </a:r>
            <a:r>
              <a:rPr lang="en-AU" sz="1200" baseline="0" dirty="0"/>
              <a:t> </a:t>
            </a:r>
            <a:r>
              <a:rPr lang="en-AU" sz="1200" dirty="0"/>
              <a:t>data)</a:t>
            </a:r>
          </a:p>
        </c:rich>
      </c:tx>
      <c:layout>
        <c:manualLayout>
          <c:xMode val="edge"/>
          <c:yMode val="edge"/>
          <c:x val="0.38107304652697394"/>
          <c:y val="3.3814587192821252E-2"/>
        </c:manualLayout>
      </c:layout>
      <c:overlay val="0"/>
    </c:title>
    <c:autoTitleDeleted val="0"/>
    <c:plotArea>
      <c:layout/>
      <c:barChart>
        <c:barDir val="col"/>
        <c:grouping val="clustered"/>
        <c:varyColors val="0"/>
        <c:ser>
          <c:idx val="0"/>
          <c:order val="0"/>
          <c:spPr>
            <a:ln w="28575">
              <a:noFill/>
            </a:ln>
          </c:spPr>
          <c:invertIfNegative val="0"/>
          <c:cat>
            <c:numRef>
              <c:f>PublicationDelay!$H$5:$H$371</c:f>
              <c:numCache>
                <c:formatCode>General</c:formatCode>
                <c:ptCount val="36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600</c:v>
                </c:pt>
              </c:numCache>
            </c:numRef>
          </c:cat>
          <c:val>
            <c:numRef>
              <c:f>PublicationDelay!$I$5:$I$371</c:f>
              <c:numCache>
                <c:formatCode>General</c:formatCode>
                <c:ptCount val="367"/>
                <c:pt idx="0">
                  <c:v>0</c:v>
                </c:pt>
                <c:pt idx="1">
                  <c:v>844</c:v>
                </c:pt>
                <c:pt idx="2">
                  <c:v>324</c:v>
                </c:pt>
                <c:pt idx="3">
                  <c:v>267</c:v>
                </c:pt>
                <c:pt idx="4">
                  <c:v>155</c:v>
                </c:pt>
                <c:pt idx="5">
                  <c:v>127</c:v>
                </c:pt>
                <c:pt idx="6">
                  <c:v>156</c:v>
                </c:pt>
                <c:pt idx="7">
                  <c:v>168</c:v>
                </c:pt>
                <c:pt idx="8">
                  <c:v>184</c:v>
                </c:pt>
                <c:pt idx="9">
                  <c:v>207</c:v>
                </c:pt>
                <c:pt idx="10">
                  <c:v>705</c:v>
                </c:pt>
                <c:pt idx="11">
                  <c:v>452</c:v>
                </c:pt>
                <c:pt idx="12">
                  <c:v>411</c:v>
                </c:pt>
                <c:pt idx="13">
                  <c:v>285</c:v>
                </c:pt>
                <c:pt idx="14">
                  <c:v>244</c:v>
                </c:pt>
                <c:pt idx="15">
                  <c:v>294</c:v>
                </c:pt>
                <c:pt idx="16">
                  <c:v>231</c:v>
                </c:pt>
                <c:pt idx="17">
                  <c:v>210</c:v>
                </c:pt>
                <c:pt idx="18">
                  <c:v>200</c:v>
                </c:pt>
                <c:pt idx="19">
                  <c:v>204</c:v>
                </c:pt>
                <c:pt idx="20">
                  <c:v>215</c:v>
                </c:pt>
                <c:pt idx="21">
                  <c:v>231</c:v>
                </c:pt>
                <c:pt idx="22">
                  <c:v>248</c:v>
                </c:pt>
                <c:pt idx="23">
                  <c:v>244</c:v>
                </c:pt>
                <c:pt idx="24">
                  <c:v>257</c:v>
                </c:pt>
                <c:pt idx="25">
                  <c:v>268</c:v>
                </c:pt>
                <c:pt idx="26">
                  <c:v>284</c:v>
                </c:pt>
                <c:pt idx="27">
                  <c:v>302</c:v>
                </c:pt>
                <c:pt idx="28">
                  <c:v>309</c:v>
                </c:pt>
                <c:pt idx="29">
                  <c:v>320</c:v>
                </c:pt>
                <c:pt idx="30">
                  <c:v>335</c:v>
                </c:pt>
                <c:pt idx="31">
                  <c:v>334</c:v>
                </c:pt>
                <c:pt idx="32">
                  <c:v>311</c:v>
                </c:pt>
                <c:pt idx="33">
                  <c:v>300</c:v>
                </c:pt>
                <c:pt idx="34">
                  <c:v>311</c:v>
                </c:pt>
                <c:pt idx="35">
                  <c:v>315</c:v>
                </c:pt>
                <c:pt idx="36">
                  <c:v>313</c:v>
                </c:pt>
                <c:pt idx="37">
                  <c:v>306</c:v>
                </c:pt>
                <c:pt idx="38">
                  <c:v>307</c:v>
                </c:pt>
                <c:pt idx="39">
                  <c:v>301</c:v>
                </c:pt>
                <c:pt idx="40">
                  <c:v>292</c:v>
                </c:pt>
                <c:pt idx="41">
                  <c:v>286</c:v>
                </c:pt>
                <c:pt idx="42">
                  <c:v>278</c:v>
                </c:pt>
                <c:pt idx="43">
                  <c:v>271</c:v>
                </c:pt>
                <c:pt idx="44">
                  <c:v>269</c:v>
                </c:pt>
                <c:pt idx="45">
                  <c:v>256</c:v>
                </c:pt>
                <c:pt idx="46">
                  <c:v>255</c:v>
                </c:pt>
                <c:pt idx="47">
                  <c:v>241</c:v>
                </c:pt>
                <c:pt idx="48">
                  <c:v>235</c:v>
                </c:pt>
                <c:pt idx="49">
                  <c:v>233</c:v>
                </c:pt>
                <c:pt idx="50">
                  <c:v>232</c:v>
                </c:pt>
                <c:pt idx="51">
                  <c:v>215</c:v>
                </c:pt>
                <c:pt idx="52">
                  <c:v>199</c:v>
                </c:pt>
                <c:pt idx="53">
                  <c:v>193</c:v>
                </c:pt>
                <c:pt idx="54">
                  <c:v>189</c:v>
                </c:pt>
                <c:pt idx="55">
                  <c:v>172</c:v>
                </c:pt>
                <c:pt idx="56">
                  <c:v>153</c:v>
                </c:pt>
                <c:pt idx="57">
                  <c:v>146</c:v>
                </c:pt>
                <c:pt idx="58">
                  <c:v>127</c:v>
                </c:pt>
                <c:pt idx="59">
                  <c:v>124</c:v>
                </c:pt>
                <c:pt idx="60">
                  <c:v>112</c:v>
                </c:pt>
                <c:pt idx="61">
                  <c:v>109</c:v>
                </c:pt>
                <c:pt idx="62">
                  <c:v>98</c:v>
                </c:pt>
                <c:pt idx="63">
                  <c:v>96</c:v>
                </c:pt>
                <c:pt idx="64">
                  <c:v>95</c:v>
                </c:pt>
                <c:pt idx="65">
                  <c:v>80</c:v>
                </c:pt>
                <c:pt idx="66">
                  <c:v>73</c:v>
                </c:pt>
                <c:pt idx="67">
                  <c:v>71</c:v>
                </c:pt>
                <c:pt idx="68">
                  <c:v>71</c:v>
                </c:pt>
                <c:pt idx="69">
                  <c:v>71</c:v>
                </c:pt>
                <c:pt idx="70">
                  <c:v>68</c:v>
                </c:pt>
                <c:pt idx="71">
                  <c:v>68</c:v>
                </c:pt>
                <c:pt idx="72">
                  <c:v>69</c:v>
                </c:pt>
                <c:pt idx="73">
                  <c:v>66</c:v>
                </c:pt>
                <c:pt idx="74">
                  <c:v>62</c:v>
                </c:pt>
                <c:pt idx="75">
                  <c:v>62</c:v>
                </c:pt>
                <c:pt idx="76">
                  <c:v>60</c:v>
                </c:pt>
                <c:pt idx="77">
                  <c:v>58</c:v>
                </c:pt>
                <c:pt idx="78">
                  <c:v>58</c:v>
                </c:pt>
                <c:pt idx="79">
                  <c:v>53</c:v>
                </c:pt>
                <c:pt idx="80">
                  <c:v>49</c:v>
                </c:pt>
                <c:pt idx="81">
                  <c:v>50</c:v>
                </c:pt>
                <c:pt idx="82">
                  <c:v>48</c:v>
                </c:pt>
                <c:pt idx="83">
                  <c:v>46</c:v>
                </c:pt>
                <c:pt idx="84">
                  <c:v>43</c:v>
                </c:pt>
                <c:pt idx="85">
                  <c:v>42</c:v>
                </c:pt>
                <c:pt idx="86">
                  <c:v>41</c:v>
                </c:pt>
                <c:pt idx="87">
                  <c:v>37</c:v>
                </c:pt>
                <c:pt idx="88">
                  <c:v>35</c:v>
                </c:pt>
                <c:pt idx="89">
                  <c:v>34</c:v>
                </c:pt>
                <c:pt idx="90">
                  <c:v>32</c:v>
                </c:pt>
                <c:pt idx="91">
                  <c:v>33</c:v>
                </c:pt>
                <c:pt idx="92">
                  <c:v>32</c:v>
                </c:pt>
                <c:pt idx="93">
                  <c:v>33</c:v>
                </c:pt>
                <c:pt idx="94">
                  <c:v>32</c:v>
                </c:pt>
                <c:pt idx="95">
                  <c:v>32</c:v>
                </c:pt>
                <c:pt idx="96">
                  <c:v>34</c:v>
                </c:pt>
                <c:pt idx="97">
                  <c:v>33</c:v>
                </c:pt>
                <c:pt idx="98">
                  <c:v>30</c:v>
                </c:pt>
                <c:pt idx="99">
                  <c:v>29</c:v>
                </c:pt>
                <c:pt idx="100">
                  <c:v>28</c:v>
                </c:pt>
                <c:pt idx="101">
                  <c:v>28</c:v>
                </c:pt>
                <c:pt idx="102">
                  <c:v>28</c:v>
                </c:pt>
                <c:pt idx="103">
                  <c:v>29</c:v>
                </c:pt>
                <c:pt idx="104">
                  <c:v>25</c:v>
                </c:pt>
                <c:pt idx="105">
                  <c:v>26</c:v>
                </c:pt>
                <c:pt idx="106">
                  <c:v>25</c:v>
                </c:pt>
                <c:pt idx="107">
                  <c:v>26</c:v>
                </c:pt>
                <c:pt idx="108">
                  <c:v>26</c:v>
                </c:pt>
                <c:pt idx="109">
                  <c:v>23</c:v>
                </c:pt>
                <c:pt idx="110">
                  <c:v>25</c:v>
                </c:pt>
                <c:pt idx="111">
                  <c:v>24</c:v>
                </c:pt>
                <c:pt idx="112">
                  <c:v>24</c:v>
                </c:pt>
                <c:pt idx="113">
                  <c:v>21</c:v>
                </c:pt>
                <c:pt idx="114">
                  <c:v>21</c:v>
                </c:pt>
                <c:pt idx="115">
                  <c:v>23</c:v>
                </c:pt>
                <c:pt idx="116">
                  <c:v>25</c:v>
                </c:pt>
                <c:pt idx="117">
                  <c:v>25</c:v>
                </c:pt>
                <c:pt idx="118">
                  <c:v>24</c:v>
                </c:pt>
                <c:pt idx="119">
                  <c:v>23</c:v>
                </c:pt>
                <c:pt idx="120">
                  <c:v>20</c:v>
                </c:pt>
                <c:pt idx="121">
                  <c:v>18</c:v>
                </c:pt>
                <c:pt idx="122">
                  <c:v>15</c:v>
                </c:pt>
                <c:pt idx="123">
                  <c:v>16</c:v>
                </c:pt>
                <c:pt idx="124">
                  <c:v>17</c:v>
                </c:pt>
                <c:pt idx="125">
                  <c:v>16</c:v>
                </c:pt>
                <c:pt idx="126">
                  <c:v>15</c:v>
                </c:pt>
                <c:pt idx="127">
                  <c:v>13</c:v>
                </c:pt>
                <c:pt idx="128">
                  <c:v>15</c:v>
                </c:pt>
                <c:pt idx="129">
                  <c:v>15</c:v>
                </c:pt>
                <c:pt idx="130">
                  <c:v>13</c:v>
                </c:pt>
                <c:pt idx="131">
                  <c:v>14</c:v>
                </c:pt>
                <c:pt idx="132">
                  <c:v>13</c:v>
                </c:pt>
                <c:pt idx="133">
                  <c:v>12</c:v>
                </c:pt>
                <c:pt idx="134">
                  <c:v>12</c:v>
                </c:pt>
                <c:pt idx="135">
                  <c:v>14</c:v>
                </c:pt>
                <c:pt idx="136">
                  <c:v>15</c:v>
                </c:pt>
                <c:pt idx="137">
                  <c:v>15</c:v>
                </c:pt>
                <c:pt idx="138">
                  <c:v>17</c:v>
                </c:pt>
                <c:pt idx="139">
                  <c:v>15</c:v>
                </c:pt>
                <c:pt idx="140">
                  <c:v>14</c:v>
                </c:pt>
                <c:pt idx="141">
                  <c:v>15</c:v>
                </c:pt>
                <c:pt idx="142">
                  <c:v>14</c:v>
                </c:pt>
                <c:pt idx="143">
                  <c:v>14</c:v>
                </c:pt>
                <c:pt idx="144">
                  <c:v>13</c:v>
                </c:pt>
                <c:pt idx="145">
                  <c:v>12</c:v>
                </c:pt>
                <c:pt idx="146">
                  <c:v>12</c:v>
                </c:pt>
                <c:pt idx="147">
                  <c:v>14</c:v>
                </c:pt>
                <c:pt idx="148">
                  <c:v>12</c:v>
                </c:pt>
                <c:pt idx="149">
                  <c:v>11</c:v>
                </c:pt>
                <c:pt idx="150">
                  <c:v>9</c:v>
                </c:pt>
                <c:pt idx="151">
                  <c:v>7</c:v>
                </c:pt>
                <c:pt idx="152">
                  <c:v>8</c:v>
                </c:pt>
                <c:pt idx="153">
                  <c:v>7</c:v>
                </c:pt>
                <c:pt idx="154">
                  <c:v>9</c:v>
                </c:pt>
                <c:pt idx="155">
                  <c:v>7</c:v>
                </c:pt>
                <c:pt idx="156">
                  <c:v>7</c:v>
                </c:pt>
                <c:pt idx="157">
                  <c:v>9</c:v>
                </c:pt>
                <c:pt idx="158">
                  <c:v>9</c:v>
                </c:pt>
                <c:pt idx="159">
                  <c:v>8</c:v>
                </c:pt>
                <c:pt idx="160">
                  <c:v>9</c:v>
                </c:pt>
                <c:pt idx="161">
                  <c:v>9</c:v>
                </c:pt>
                <c:pt idx="162">
                  <c:v>8</c:v>
                </c:pt>
                <c:pt idx="163">
                  <c:v>7</c:v>
                </c:pt>
                <c:pt idx="164">
                  <c:v>8</c:v>
                </c:pt>
                <c:pt idx="165">
                  <c:v>7</c:v>
                </c:pt>
                <c:pt idx="166">
                  <c:v>8</c:v>
                </c:pt>
                <c:pt idx="167">
                  <c:v>8</c:v>
                </c:pt>
                <c:pt idx="168">
                  <c:v>6</c:v>
                </c:pt>
                <c:pt idx="169">
                  <c:v>8</c:v>
                </c:pt>
                <c:pt idx="170">
                  <c:v>7</c:v>
                </c:pt>
                <c:pt idx="171">
                  <c:v>5</c:v>
                </c:pt>
                <c:pt idx="172">
                  <c:v>5</c:v>
                </c:pt>
                <c:pt idx="173">
                  <c:v>5</c:v>
                </c:pt>
                <c:pt idx="174">
                  <c:v>3</c:v>
                </c:pt>
                <c:pt idx="175">
                  <c:v>3</c:v>
                </c:pt>
                <c:pt idx="176">
                  <c:v>3</c:v>
                </c:pt>
                <c:pt idx="177">
                  <c:v>402</c:v>
                </c:pt>
                <c:pt idx="178">
                  <c:v>410</c:v>
                </c:pt>
                <c:pt idx="179">
                  <c:v>402</c:v>
                </c:pt>
                <c:pt idx="180">
                  <c:v>403</c:v>
                </c:pt>
                <c:pt idx="181">
                  <c:v>403</c:v>
                </c:pt>
                <c:pt idx="182">
                  <c:v>402</c:v>
                </c:pt>
                <c:pt idx="183">
                  <c:v>403</c:v>
                </c:pt>
                <c:pt idx="184">
                  <c:v>6</c:v>
                </c:pt>
                <c:pt idx="185">
                  <c:v>6</c:v>
                </c:pt>
                <c:pt idx="186">
                  <c:v>6</c:v>
                </c:pt>
                <c:pt idx="187">
                  <c:v>3</c:v>
                </c:pt>
                <c:pt idx="188">
                  <c:v>3</c:v>
                </c:pt>
                <c:pt idx="189">
                  <c:v>3</c:v>
                </c:pt>
                <c:pt idx="190">
                  <c:v>3</c:v>
                </c:pt>
                <c:pt idx="191">
                  <c:v>3</c:v>
                </c:pt>
                <c:pt idx="192">
                  <c:v>3</c:v>
                </c:pt>
                <c:pt idx="193">
                  <c:v>6</c:v>
                </c:pt>
                <c:pt idx="194">
                  <c:v>6</c:v>
                </c:pt>
                <c:pt idx="195">
                  <c:v>6</c:v>
                </c:pt>
                <c:pt idx="196">
                  <c:v>2</c:v>
                </c:pt>
                <c:pt idx="197">
                  <c:v>2</c:v>
                </c:pt>
                <c:pt idx="198">
                  <c:v>3</c:v>
                </c:pt>
                <c:pt idx="199">
                  <c:v>3</c:v>
                </c:pt>
                <c:pt idx="200">
                  <c:v>3</c:v>
                </c:pt>
                <c:pt idx="201">
                  <c:v>2</c:v>
                </c:pt>
                <c:pt idx="202">
                  <c:v>2</c:v>
                </c:pt>
                <c:pt idx="203">
                  <c:v>2</c:v>
                </c:pt>
                <c:pt idx="204">
                  <c:v>5</c:v>
                </c:pt>
                <c:pt idx="205">
                  <c:v>2</c:v>
                </c:pt>
                <c:pt idx="206">
                  <c:v>2</c:v>
                </c:pt>
                <c:pt idx="207">
                  <c:v>2</c:v>
                </c:pt>
                <c:pt idx="208">
                  <c:v>2</c:v>
                </c:pt>
                <c:pt idx="209">
                  <c:v>3</c:v>
                </c:pt>
                <c:pt idx="210">
                  <c:v>3</c:v>
                </c:pt>
                <c:pt idx="211">
                  <c:v>3</c:v>
                </c:pt>
                <c:pt idx="212">
                  <c:v>3</c:v>
                </c:pt>
                <c:pt idx="213">
                  <c:v>3</c:v>
                </c:pt>
                <c:pt idx="214">
                  <c:v>3</c:v>
                </c:pt>
                <c:pt idx="215">
                  <c:v>3</c:v>
                </c:pt>
                <c:pt idx="216">
                  <c:v>3</c:v>
                </c:pt>
                <c:pt idx="217">
                  <c:v>3</c:v>
                </c:pt>
                <c:pt idx="218">
                  <c:v>3</c:v>
                </c:pt>
                <c:pt idx="219">
                  <c:v>3</c:v>
                </c:pt>
                <c:pt idx="220">
                  <c:v>3</c:v>
                </c:pt>
                <c:pt idx="221">
                  <c:v>3</c:v>
                </c:pt>
                <c:pt idx="222">
                  <c:v>4</c:v>
                </c:pt>
                <c:pt idx="223">
                  <c:v>4</c:v>
                </c:pt>
                <c:pt idx="224">
                  <c:v>4</c:v>
                </c:pt>
                <c:pt idx="225">
                  <c:v>4</c:v>
                </c:pt>
                <c:pt idx="226">
                  <c:v>4</c:v>
                </c:pt>
                <c:pt idx="227">
                  <c:v>4</c:v>
                </c:pt>
                <c:pt idx="228">
                  <c:v>4</c:v>
                </c:pt>
                <c:pt idx="229">
                  <c:v>4</c:v>
                </c:pt>
                <c:pt idx="230">
                  <c:v>4</c:v>
                </c:pt>
                <c:pt idx="231">
                  <c:v>4</c:v>
                </c:pt>
                <c:pt idx="232">
                  <c:v>4</c:v>
                </c:pt>
                <c:pt idx="233">
                  <c:v>5</c:v>
                </c:pt>
                <c:pt idx="234">
                  <c:v>4</c:v>
                </c:pt>
                <c:pt idx="235">
                  <c:v>4</c:v>
                </c:pt>
                <c:pt idx="236">
                  <c:v>4</c:v>
                </c:pt>
                <c:pt idx="237">
                  <c:v>4</c:v>
                </c:pt>
                <c:pt idx="238">
                  <c:v>4</c:v>
                </c:pt>
                <c:pt idx="239">
                  <c:v>4</c:v>
                </c:pt>
                <c:pt idx="240">
                  <c:v>4</c:v>
                </c:pt>
                <c:pt idx="241">
                  <c:v>4</c:v>
                </c:pt>
                <c:pt idx="242">
                  <c:v>4</c:v>
                </c:pt>
                <c:pt idx="243">
                  <c:v>4</c:v>
                </c:pt>
                <c:pt idx="244">
                  <c:v>4</c:v>
                </c:pt>
                <c:pt idx="245">
                  <c:v>4</c:v>
                </c:pt>
                <c:pt idx="246">
                  <c:v>4</c:v>
                </c:pt>
                <c:pt idx="247">
                  <c:v>4</c:v>
                </c:pt>
                <c:pt idx="248">
                  <c:v>4</c:v>
                </c:pt>
                <c:pt idx="249">
                  <c:v>4</c:v>
                </c:pt>
                <c:pt idx="250">
                  <c:v>4</c:v>
                </c:pt>
                <c:pt idx="251">
                  <c:v>4</c:v>
                </c:pt>
                <c:pt idx="252">
                  <c:v>4</c:v>
                </c:pt>
                <c:pt idx="253">
                  <c:v>4</c:v>
                </c:pt>
                <c:pt idx="254">
                  <c:v>4</c:v>
                </c:pt>
                <c:pt idx="255">
                  <c:v>4</c:v>
                </c:pt>
                <c:pt idx="256">
                  <c:v>4</c:v>
                </c:pt>
                <c:pt idx="257">
                  <c:v>3</c:v>
                </c:pt>
                <c:pt idx="258">
                  <c:v>3</c:v>
                </c:pt>
                <c:pt idx="259">
                  <c:v>3</c:v>
                </c:pt>
                <c:pt idx="260">
                  <c:v>3</c:v>
                </c:pt>
                <c:pt idx="261">
                  <c:v>3</c:v>
                </c:pt>
                <c:pt idx="262">
                  <c:v>3</c:v>
                </c:pt>
                <c:pt idx="263">
                  <c:v>3</c:v>
                </c:pt>
                <c:pt idx="264">
                  <c:v>3</c:v>
                </c:pt>
                <c:pt idx="265">
                  <c:v>3</c:v>
                </c:pt>
                <c:pt idx="266">
                  <c:v>3</c:v>
                </c:pt>
                <c:pt idx="267">
                  <c:v>3</c:v>
                </c:pt>
                <c:pt idx="268">
                  <c:v>3</c:v>
                </c:pt>
                <c:pt idx="269">
                  <c:v>3</c:v>
                </c:pt>
                <c:pt idx="270">
                  <c:v>3</c:v>
                </c:pt>
                <c:pt idx="271">
                  <c:v>3</c:v>
                </c:pt>
                <c:pt idx="272">
                  <c:v>3</c:v>
                </c:pt>
                <c:pt idx="273">
                  <c:v>3</c:v>
                </c:pt>
                <c:pt idx="274">
                  <c:v>3</c:v>
                </c:pt>
                <c:pt idx="275">
                  <c:v>3</c:v>
                </c:pt>
                <c:pt idx="276">
                  <c:v>3</c:v>
                </c:pt>
                <c:pt idx="277">
                  <c:v>3</c:v>
                </c:pt>
                <c:pt idx="278">
                  <c:v>3</c:v>
                </c:pt>
                <c:pt idx="279">
                  <c:v>3</c:v>
                </c:pt>
                <c:pt idx="280">
                  <c:v>3</c:v>
                </c:pt>
                <c:pt idx="281">
                  <c:v>3</c:v>
                </c:pt>
                <c:pt idx="282">
                  <c:v>3</c:v>
                </c:pt>
                <c:pt idx="283">
                  <c:v>3</c:v>
                </c:pt>
                <c:pt idx="284">
                  <c:v>3</c:v>
                </c:pt>
                <c:pt idx="285">
                  <c:v>3</c:v>
                </c:pt>
                <c:pt idx="286">
                  <c:v>3</c:v>
                </c:pt>
                <c:pt idx="287">
                  <c:v>3</c:v>
                </c:pt>
                <c:pt idx="288">
                  <c:v>3</c:v>
                </c:pt>
                <c:pt idx="289">
                  <c:v>3</c:v>
                </c:pt>
                <c:pt idx="290">
                  <c:v>3</c:v>
                </c:pt>
                <c:pt idx="291">
                  <c:v>3</c:v>
                </c:pt>
                <c:pt idx="292">
                  <c:v>3</c:v>
                </c:pt>
                <c:pt idx="293">
                  <c:v>3</c:v>
                </c:pt>
                <c:pt idx="294">
                  <c:v>3</c:v>
                </c:pt>
                <c:pt idx="295">
                  <c:v>3</c:v>
                </c:pt>
                <c:pt idx="296">
                  <c:v>3</c:v>
                </c:pt>
                <c:pt idx="297">
                  <c:v>3</c:v>
                </c:pt>
                <c:pt idx="298">
                  <c:v>3</c:v>
                </c:pt>
                <c:pt idx="299">
                  <c:v>3</c:v>
                </c:pt>
                <c:pt idx="300">
                  <c:v>3</c:v>
                </c:pt>
                <c:pt idx="301">
                  <c:v>3</c:v>
                </c:pt>
                <c:pt idx="302">
                  <c:v>3</c:v>
                </c:pt>
                <c:pt idx="303">
                  <c:v>3</c:v>
                </c:pt>
                <c:pt idx="304">
                  <c:v>3</c:v>
                </c:pt>
                <c:pt idx="305">
                  <c:v>3</c:v>
                </c:pt>
                <c:pt idx="306">
                  <c:v>3</c:v>
                </c:pt>
                <c:pt idx="307">
                  <c:v>3</c:v>
                </c:pt>
                <c:pt idx="308">
                  <c:v>3</c:v>
                </c:pt>
                <c:pt idx="309">
                  <c:v>3</c:v>
                </c:pt>
                <c:pt idx="310">
                  <c:v>3</c:v>
                </c:pt>
                <c:pt idx="311">
                  <c:v>3</c:v>
                </c:pt>
                <c:pt idx="312">
                  <c:v>3</c:v>
                </c:pt>
                <c:pt idx="313">
                  <c:v>3</c:v>
                </c:pt>
                <c:pt idx="314">
                  <c:v>3</c:v>
                </c:pt>
                <c:pt idx="315">
                  <c:v>3</c:v>
                </c:pt>
                <c:pt idx="316">
                  <c:v>3</c:v>
                </c:pt>
                <c:pt idx="317">
                  <c:v>3</c:v>
                </c:pt>
                <c:pt idx="318">
                  <c:v>3</c:v>
                </c:pt>
                <c:pt idx="319">
                  <c:v>3</c:v>
                </c:pt>
                <c:pt idx="320">
                  <c:v>3</c:v>
                </c:pt>
                <c:pt idx="321">
                  <c:v>3</c:v>
                </c:pt>
                <c:pt idx="322">
                  <c:v>3</c:v>
                </c:pt>
                <c:pt idx="323">
                  <c:v>3</c:v>
                </c:pt>
                <c:pt idx="324">
                  <c:v>3</c:v>
                </c:pt>
                <c:pt idx="325">
                  <c:v>3</c:v>
                </c:pt>
                <c:pt idx="326">
                  <c:v>3</c:v>
                </c:pt>
                <c:pt idx="327">
                  <c:v>3</c:v>
                </c:pt>
                <c:pt idx="328">
                  <c:v>3</c:v>
                </c:pt>
                <c:pt idx="329">
                  <c:v>3</c:v>
                </c:pt>
                <c:pt idx="330">
                  <c:v>3</c:v>
                </c:pt>
                <c:pt idx="331">
                  <c:v>3</c:v>
                </c:pt>
                <c:pt idx="332">
                  <c:v>3</c:v>
                </c:pt>
                <c:pt idx="333">
                  <c:v>3</c:v>
                </c:pt>
                <c:pt idx="334">
                  <c:v>3</c:v>
                </c:pt>
                <c:pt idx="335">
                  <c:v>3</c:v>
                </c:pt>
                <c:pt idx="336">
                  <c:v>3</c:v>
                </c:pt>
                <c:pt idx="337">
                  <c:v>3</c:v>
                </c:pt>
                <c:pt idx="338">
                  <c:v>3</c:v>
                </c:pt>
                <c:pt idx="339">
                  <c:v>4</c:v>
                </c:pt>
                <c:pt idx="340">
                  <c:v>4</c:v>
                </c:pt>
                <c:pt idx="341">
                  <c:v>4</c:v>
                </c:pt>
                <c:pt idx="342">
                  <c:v>4</c:v>
                </c:pt>
                <c:pt idx="343">
                  <c:v>4</c:v>
                </c:pt>
                <c:pt idx="344">
                  <c:v>4</c:v>
                </c:pt>
                <c:pt idx="345">
                  <c:v>3</c:v>
                </c:pt>
                <c:pt idx="346">
                  <c:v>3</c:v>
                </c:pt>
                <c:pt idx="347">
                  <c:v>3</c:v>
                </c:pt>
                <c:pt idx="348">
                  <c:v>3</c:v>
                </c:pt>
                <c:pt idx="349">
                  <c:v>3</c:v>
                </c:pt>
                <c:pt idx="350">
                  <c:v>3</c:v>
                </c:pt>
                <c:pt idx="351">
                  <c:v>3</c:v>
                </c:pt>
                <c:pt idx="352">
                  <c:v>3</c:v>
                </c:pt>
                <c:pt idx="353">
                  <c:v>3</c:v>
                </c:pt>
                <c:pt idx="354">
                  <c:v>3</c:v>
                </c:pt>
                <c:pt idx="355">
                  <c:v>3</c:v>
                </c:pt>
                <c:pt idx="356">
                  <c:v>3</c:v>
                </c:pt>
                <c:pt idx="357">
                  <c:v>3</c:v>
                </c:pt>
                <c:pt idx="358">
                  <c:v>3</c:v>
                </c:pt>
                <c:pt idx="359">
                  <c:v>3</c:v>
                </c:pt>
                <c:pt idx="360">
                  <c:v>3</c:v>
                </c:pt>
                <c:pt idx="361">
                  <c:v>3</c:v>
                </c:pt>
                <c:pt idx="362">
                  <c:v>3</c:v>
                </c:pt>
                <c:pt idx="363">
                  <c:v>3</c:v>
                </c:pt>
                <c:pt idx="364">
                  <c:v>3</c:v>
                </c:pt>
                <c:pt idx="365">
                  <c:v>3</c:v>
                </c:pt>
                <c:pt idx="366">
                  <c:v>399</c:v>
                </c:pt>
              </c:numCache>
            </c:numRef>
          </c:val>
          <c:extLst>
            <c:ext xmlns:c16="http://schemas.microsoft.com/office/drawing/2014/chart" uri="{C3380CC4-5D6E-409C-BE32-E72D297353CC}">
              <c16:uniqueId val="{00000000-F917-4A4E-8DB4-DCB1A7FFFFCC}"/>
            </c:ext>
          </c:extLst>
        </c:ser>
        <c:dLbls>
          <c:showLegendKey val="0"/>
          <c:showVal val="0"/>
          <c:showCatName val="0"/>
          <c:showSerName val="0"/>
          <c:showPercent val="0"/>
          <c:showBubbleSize val="0"/>
        </c:dLbls>
        <c:gapWidth val="0"/>
        <c:axId val="156600576"/>
        <c:axId val="156602752"/>
      </c:barChart>
      <c:catAx>
        <c:axId val="156600576"/>
        <c:scaling>
          <c:orientation val="minMax"/>
        </c:scaling>
        <c:delete val="0"/>
        <c:axPos val="b"/>
        <c:title>
          <c:tx>
            <c:rich>
              <a:bodyPr/>
              <a:lstStyle/>
              <a:p>
                <a:pPr>
                  <a:defRPr sz="1200" baseline="0"/>
                </a:pPr>
                <a:r>
                  <a:rPr lang="en-AU" sz="1200" baseline="0"/>
                  <a:t>Publication Delay (days)</a:t>
                </a:r>
              </a:p>
            </c:rich>
          </c:tx>
          <c:overlay val="0"/>
        </c:title>
        <c:numFmt formatCode="General" sourceLinked="1"/>
        <c:majorTickMark val="none"/>
        <c:minorTickMark val="none"/>
        <c:tickLblPos val="nextTo"/>
        <c:txPr>
          <a:bodyPr/>
          <a:lstStyle/>
          <a:p>
            <a:pPr>
              <a:defRPr sz="1200" b="1" i="0" baseline="0"/>
            </a:pPr>
            <a:endParaRPr lang="en-US"/>
          </a:p>
        </c:txPr>
        <c:crossAx val="156602752"/>
        <c:crosses val="autoZero"/>
        <c:auto val="1"/>
        <c:lblAlgn val="ctr"/>
        <c:lblOffset val="100"/>
        <c:tickLblSkip val="20"/>
        <c:tickMarkSkip val="10"/>
        <c:noMultiLvlLbl val="0"/>
      </c:catAx>
      <c:valAx>
        <c:axId val="156602752"/>
        <c:scaling>
          <c:orientation val="minMax"/>
        </c:scaling>
        <c:delete val="0"/>
        <c:axPos val="l"/>
        <c:majorGridlines/>
        <c:title>
          <c:tx>
            <c:rich>
              <a:bodyPr/>
              <a:lstStyle/>
              <a:p>
                <a:pPr>
                  <a:defRPr sz="1200" baseline="0"/>
                </a:pPr>
                <a:r>
                  <a:rPr lang="en-US" sz="1200" baseline="0"/>
                  <a:t>Frequency of Occurrence</a:t>
                </a:r>
              </a:p>
            </c:rich>
          </c:tx>
          <c:overlay val="0"/>
        </c:title>
        <c:numFmt formatCode="General" sourceLinked="1"/>
        <c:majorTickMark val="out"/>
        <c:minorTickMark val="none"/>
        <c:tickLblPos val="nextTo"/>
        <c:crossAx val="156600576"/>
        <c:crosses val="autoZero"/>
        <c:crossBetween val="between"/>
      </c:valAx>
    </c:plotArea>
    <c:plotVisOnly val="1"/>
    <c:dispBlanksAs val="gap"/>
    <c:showDLblsOverMax val="0"/>
  </c:chart>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dirty="0"/>
              <a:t>Late QD daily files (70 IMOs)</a:t>
            </a:r>
          </a:p>
        </c:rich>
      </c:tx>
      <c:overlay val="0"/>
    </c:title>
    <c:autoTitleDeleted val="0"/>
    <c:plotArea>
      <c:layout/>
      <c:lineChart>
        <c:grouping val="standard"/>
        <c:varyColors val="0"/>
        <c:ser>
          <c:idx val="0"/>
          <c:order val="0"/>
          <c:marker>
            <c:symbol val="none"/>
          </c:marker>
          <c:cat>
            <c:strRef>
              <c:f>LateCount!$A$2:$A$69</c:f>
              <c:strCache>
                <c:ptCount val="68"/>
                <c:pt idx="0">
                  <c:v>abk</c:v>
                </c:pt>
                <c:pt idx="1">
                  <c:v>api</c:v>
                </c:pt>
                <c:pt idx="2">
                  <c:v>asc</c:v>
                </c:pt>
                <c:pt idx="3">
                  <c:v>asp</c:v>
                </c:pt>
                <c:pt idx="4">
                  <c:v>bel</c:v>
                </c:pt>
                <c:pt idx="5">
                  <c:v>bou</c:v>
                </c:pt>
                <c:pt idx="6">
                  <c:v>box</c:v>
                </c:pt>
                <c:pt idx="7">
                  <c:v>brw</c:v>
                </c:pt>
                <c:pt idx="8">
                  <c:v>cki</c:v>
                </c:pt>
                <c:pt idx="9">
                  <c:v>clf</c:v>
                </c:pt>
                <c:pt idx="10">
                  <c:v>cmo</c:v>
                </c:pt>
                <c:pt idx="11">
                  <c:v>cnb</c:v>
                </c:pt>
                <c:pt idx="12">
                  <c:v>csy</c:v>
                </c:pt>
                <c:pt idx="13">
                  <c:v>cta</c:v>
                </c:pt>
                <c:pt idx="14">
                  <c:v>cyg</c:v>
                </c:pt>
                <c:pt idx="15">
                  <c:v>dlt</c:v>
                </c:pt>
                <c:pt idx="16">
                  <c:v>dou</c:v>
                </c:pt>
                <c:pt idx="17">
                  <c:v>ebr</c:v>
                </c:pt>
                <c:pt idx="18">
                  <c:v>esk</c:v>
                </c:pt>
                <c:pt idx="19">
                  <c:v>eyr</c:v>
                </c:pt>
                <c:pt idx="20">
                  <c:v>frd</c:v>
                </c:pt>
                <c:pt idx="21">
                  <c:v>fur</c:v>
                </c:pt>
                <c:pt idx="22">
                  <c:v>gan</c:v>
                </c:pt>
                <c:pt idx="23">
                  <c:v>gdh</c:v>
                </c:pt>
                <c:pt idx="24">
                  <c:v>gng</c:v>
                </c:pt>
                <c:pt idx="25">
                  <c:v>gua</c:v>
                </c:pt>
                <c:pt idx="26">
                  <c:v>had</c:v>
                </c:pt>
                <c:pt idx="27">
                  <c:v>hon</c:v>
                </c:pt>
                <c:pt idx="28">
                  <c:v>hrn</c:v>
                </c:pt>
                <c:pt idx="29">
                  <c:v>hua</c:v>
                </c:pt>
                <c:pt idx="30">
                  <c:v>hyb</c:v>
                </c:pt>
                <c:pt idx="31">
                  <c:v>ipm</c:v>
                </c:pt>
                <c:pt idx="32">
                  <c:v>jco</c:v>
                </c:pt>
                <c:pt idx="33">
                  <c:v>kak</c:v>
                </c:pt>
                <c:pt idx="34">
                  <c:v>kdu</c:v>
                </c:pt>
                <c:pt idx="35">
                  <c:v>kep</c:v>
                </c:pt>
                <c:pt idx="36">
                  <c:v>khb</c:v>
                </c:pt>
                <c:pt idx="37">
                  <c:v>kny</c:v>
                </c:pt>
                <c:pt idx="38">
                  <c:v>kou</c:v>
                </c:pt>
                <c:pt idx="39">
                  <c:v>ler</c:v>
                </c:pt>
                <c:pt idx="40">
                  <c:v>lrm</c:v>
                </c:pt>
                <c:pt idx="41">
                  <c:v>lyc</c:v>
                </c:pt>
                <c:pt idx="42">
                  <c:v>lzh</c:v>
                </c:pt>
                <c:pt idx="43">
                  <c:v>mab</c:v>
                </c:pt>
                <c:pt idx="44">
                  <c:v>maw</c:v>
                </c:pt>
                <c:pt idx="45">
                  <c:v>mbo</c:v>
                </c:pt>
                <c:pt idx="46">
                  <c:v>mcq</c:v>
                </c:pt>
                <c:pt idx="47">
                  <c:v>mgd</c:v>
                </c:pt>
                <c:pt idx="48">
                  <c:v>mmb</c:v>
                </c:pt>
                <c:pt idx="49">
                  <c:v>naq</c:v>
                </c:pt>
                <c:pt idx="50">
                  <c:v>new</c:v>
                </c:pt>
                <c:pt idx="51">
                  <c:v>ngk</c:v>
                </c:pt>
                <c:pt idx="52">
                  <c:v>nvs</c:v>
                </c:pt>
                <c:pt idx="53">
                  <c:v>pet</c:v>
                </c:pt>
                <c:pt idx="54">
                  <c:v>phu</c:v>
                </c:pt>
                <c:pt idx="55">
                  <c:v>pst</c:v>
                </c:pt>
                <c:pt idx="56">
                  <c:v>sba</c:v>
                </c:pt>
                <c:pt idx="57">
                  <c:v>sbl</c:v>
                </c:pt>
                <c:pt idx="58">
                  <c:v>sfs</c:v>
                </c:pt>
                <c:pt idx="59">
                  <c:v>sjg</c:v>
                </c:pt>
                <c:pt idx="60">
                  <c:v>spt</c:v>
                </c:pt>
                <c:pt idx="61">
                  <c:v>sua</c:v>
                </c:pt>
                <c:pt idx="62">
                  <c:v>tam</c:v>
                </c:pt>
                <c:pt idx="63">
                  <c:v>tdc</c:v>
                </c:pt>
                <c:pt idx="64">
                  <c:v>thl</c:v>
                </c:pt>
                <c:pt idx="65">
                  <c:v>thy</c:v>
                </c:pt>
                <c:pt idx="66">
                  <c:v>tuc</c:v>
                </c:pt>
                <c:pt idx="67">
                  <c:v>ups</c:v>
                </c:pt>
              </c:strCache>
            </c:strRef>
          </c:cat>
          <c:val>
            <c:numRef>
              <c:f>LateCount!$B$2:$B$69</c:f>
              <c:numCache>
                <c:formatCode>General</c:formatCode>
                <c:ptCount val="68"/>
                <c:pt idx="0">
                  <c:v>8</c:v>
                </c:pt>
                <c:pt idx="1">
                  <c:v>359</c:v>
                </c:pt>
                <c:pt idx="2">
                  <c:v>3</c:v>
                </c:pt>
                <c:pt idx="3">
                  <c:v>0</c:v>
                </c:pt>
                <c:pt idx="4">
                  <c:v>136</c:v>
                </c:pt>
                <c:pt idx="5">
                  <c:v>0</c:v>
                </c:pt>
                <c:pt idx="6">
                  <c:v>29</c:v>
                </c:pt>
                <c:pt idx="7">
                  <c:v>0</c:v>
                </c:pt>
                <c:pt idx="8">
                  <c:v>0</c:v>
                </c:pt>
                <c:pt idx="9">
                  <c:v>139</c:v>
                </c:pt>
                <c:pt idx="10">
                  <c:v>30</c:v>
                </c:pt>
                <c:pt idx="11">
                  <c:v>0</c:v>
                </c:pt>
                <c:pt idx="12">
                  <c:v>0</c:v>
                </c:pt>
                <c:pt idx="13">
                  <c:v>0</c:v>
                </c:pt>
                <c:pt idx="14">
                  <c:v>248</c:v>
                </c:pt>
                <c:pt idx="15">
                  <c:v>43</c:v>
                </c:pt>
                <c:pt idx="16">
                  <c:v>140</c:v>
                </c:pt>
                <c:pt idx="17">
                  <c:v>0</c:v>
                </c:pt>
                <c:pt idx="18">
                  <c:v>4</c:v>
                </c:pt>
                <c:pt idx="19">
                  <c:v>0</c:v>
                </c:pt>
                <c:pt idx="20">
                  <c:v>0</c:v>
                </c:pt>
                <c:pt idx="21">
                  <c:v>163</c:v>
                </c:pt>
                <c:pt idx="22">
                  <c:v>0</c:v>
                </c:pt>
                <c:pt idx="23">
                  <c:v>364</c:v>
                </c:pt>
                <c:pt idx="24">
                  <c:v>0</c:v>
                </c:pt>
                <c:pt idx="25">
                  <c:v>0</c:v>
                </c:pt>
                <c:pt idx="26">
                  <c:v>4</c:v>
                </c:pt>
                <c:pt idx="27">
                  <c:v>0</c:v>
                </c:pt>
                <c:pt idx="28">
                  <c:v>102</c:v>
                </c:pt>
                <c:pt idx="29">
                  <c:v>12</c:v>
                </c:pt>
                <c:pt idx="30">
                  <c:v>30</c:v>
                </c:pt>
                <c:pt idx="31">
                  <c:v>30</c:v>
                </c:pt>
                <c:pt idx="32">
                  <c:v>2</c:v>
                </c:pt>
                <c:pt idx="33">
                  <c:v>364</c:v>
                </c:pt>
                <c:pt idx="34">
                  <c:v>33</c:v>
                </c:pt>
                <c:pt idx="35">
                  <c:v>3</c:v>
                </c:pt>
                <c:pt idx="36">
                  <c:v>0</c:v>
                </c:pt>
                <c:pt idx="37">
                  <c:v>364</c:v>
                </c:pt>
                <c:pt idx="38">
                  <c:v>30</c:v>
                </c:pt>
                <c:pt idx="39">
                  <c:v>4</c:v>
                </c:pt>
                <c:pt idx="40">
                  <c:v>0</c:v>
                </c:pt>
                <c:pt idx="41">
                  <c:v>8</c:v>
                </c:pt>
                <c:pt idx="42">
                  <c:v>42</c:v>
                </c:pt>
                <c:pt idx="43">
                  <c:v>138</c:v>
                </c:pt>
                <c:pt idx="44">
                  <c:v>60</c:v>
                </c:pt>
                <c:pt idx="45">
                  <c:v>31</c:v>
                </c:pt>
                <c:pt idx="46">
                  <c:v>18</c:v>
                </c:pt>
                <c:pt idx="47">
                  <c:v>0</c:v>
                </c:pt>
                <c:pt idx="48">
                  <c:v>364</c:v>
                </c:pt>
                <c:pt idx="49">
                  <c:v>364</c:v>
                </c:pt>
                <c:pt idx="50">
                  <c:v>30</c:v>
                </c:pt>
                <c:pt idx="51">
                  <c:v>0</c:v>
                </c:pt>
                <c:pt idx="52">
                  <c:v>0</c:v>
                </c:pt>
                <c:pt idx="53">
                  <c:v>0</c:v>
                </c:pt>
                <c:pt idx="54">
                  <c:v>0</c:v>
                </c:pt>
                <c:pt idx="55">
                  <c:v>3</c:v>
                </c:pt>
                <c:pt idx="56">
                  <c:v>363</c:v>
                </c:pt>
                <c:pt idx="57">
                  <c:v>3</c:v>
                </c:pt>
                <c:pt idx="58">
                  <c:v>56</c:v>
                </c:pt>
                <c:pt idx="59">
                  <c:v>59</c:v>
                </c:pt>
                <c:pt idx="60">
                  <c:v>0</c:v>
                </c:pt>
                <c:pt idx="61">
                  <c:v>92</c:v>
                </c:pt>
                <c:pt idx="62">
                  <c:v>180</c:v>
                </c:pt>
                <c:pt idx="63">
                  <c:v>364</c:v>
                </c:pt>
                <c:pt idx="64">
                  <c:v>364</c:v>
                </c:pt>
                <c:pt idx="65">
                  <c:v>0</c:v>
                </c:pt>
                <c:pt idx="66">
                  <c:v>22</c:v>
                </c:pt>
                <c:pt idx="67">
                  <c:v>8</c:v>
                </c:pt>
              </c:numCache>
            </c:numRef>
          </c:val>
          <c:smooth val="0"/>
          <c:extLst>
            <c:ext xmlns:c16="http://schemas.microsoft.com/office/drawing/2014/chart" uri="{C3380CC4-5D6E-409C-BE32-E72D297353CC}">
              <c16:uniqueId val="{00000000-D527-40F4-AACD-166A1A62BA5E}"/>
            </c:ext>
          </c:extLst>
        </c:ser>
        <c:dLbls>
          <c:showLegendKey val="0"/>
          <c:showVal val="0"/>
          <c:showCatName val="0"/>
          <c:showSerName val="0"/>
          <c:showPercent val="0"/>
          <c:showBubbleSize val="0"/>
        </c:dLbls>
        <c:smooth val="0"/>
        <c:axId val="157261824"/>
        <c:axId val="157263360"/>
      </c:lineChart>
      <c:catAx>
        <c:axId val="157261824"/>
        <c:scaling>
          <c:orientation val="minMax"/>
        </c:scaling>
        <c:delete val="0"/>
        <c:axPos val="b"/>
        <c:majorGridlines/>
        <c:numFmt formatCode="General" sourceLinked="0"/>
        <c:majorTickMark val="none"/>
        <c:minorTickMark val="none"/>
        <c:tickLblPos val="nextTo"/>
        <c:txPr>
          <a:bodyPr/>
          <a:lstStyle/>
          <a:p>
            <a:pPr>
              <a:defRPr sz="1200" b="1" i="0" baseline="0"/>
            </a:pPr>
            <a:endParaRPr lang="en-US"/>
          </a:p>
        </c:txPr>
        <c:crossAx val="157263360"/>
        <c:crosses val="autoZero"/>
        <c:auto val="1"/>
        <c:lblAlgn val="ctr"/>
        <c:lblOffset val="100"/>
        <c:tickLblSkip val="1"/>
        <c:noMultiLvlLbl val="0"/>
      </c:catAx>
      <c:valAx>
        <c:axId val="157263360"/>
        <c:scaling>
          <c:orientation val="minMax"/>
        </c:scaling>
        <c:delete val="0"/>
        <c:axPos val="l"/>
        <c:majorGridlines/>
        <c:title>
          <c:tx>
            <c:rich>
              <a:bodyPr/>
              <a:lstStyle/>
              <a:p>
                <a:pPr>
                  <a:defRPr/>
                </a:pPr>
                <a:r>
                  <a:rPr lang="en-US"/>
                  <a:t>Number of Late daily QD Files</a:t>
                </a:r>
              </a:p>
            </c:rich>
          </c:tx>
          <c:overlay val="0"/>
        </c:title>
        <c:numFmt formatCode="General" sourceLinked="1"/>
        <c:majorTickMark val="none"/>
        <c:minorTickMark val="none"/>
        <c:tickLblPos val="nextTo"/>
        <c:crossAx val="157261824"/>
        <c:crossesAt val="1"/>
        <c:crossBetween val="between"/>
      </c:valAx>
    </c:plotArea>
    <c:plotVisOnly val="1"/>
    <c:dispBlanksAs val="gap"/>
    <c:showDLblsOverMax val="0"/>
  </c:chart>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AU" dirty="0"/>
              <a:t>Late QD daily files - zoomed </a:t>
            </a:r>
          </a:p>
        </c:rich>
      </c:tx>
      <c:overlay val="0"/>
    </c:title>
    <c:autoTitleDeleted val="0"/>
    <c:plotArea>
      <c:layout/>
      <c:lineChart>
        <c:grouping val="standard"/>
        <c:varyColors val="0"/>
        <c:ser>
          <c:idx val="0"/>
          <c:order val="0"/>
          <c:spPr>
            <a:ln>
              <a:noFill/>
            </a:ln>
          </c:spPr>
          <c:marker>
            <c:symbol val="circle"/>
            <c:size val="9"/>
          </c:marker>
          <c:cat>
            <c:strRef>
              <c:f>LateCount!$A$2:$A$69</c:f>
              <c:strCache>
                <c:ptCount val="68"/>
                <c:pt idx="0">
                  <c:v>abk</c:v>
                </c:pt>
                <c:pt idx="1">
                  <c:v>api</c:v>
                </c:pt>
                <c:pt idx="2">
                  <c:v>asc</c:v>
                </c:pt>
                <c:pt idx="3">
                  <c:v>asp</c:v>
                </c:pt>
                <c:pt idx="4">
                  <c:v>bel</c:v>
                </c:pt>
                <c:pt idx="5">
                  <c:v>bou</c:v>
                </c:pt>
                <c:pt idx="6">
                  <c:v>box</c:v>
                </c:pt>
                <c:pt idx="7">
                  <c:v>brw</c:v>
                </c:pt>
                <c:pt idx="8">
                  <c:v>cki</c:v>
                </c:pt>
                <c:pt idx="9">
                  <c:v>clf</c:v>
                </c:pt>
                <c:pt idx="10">
                  <c:v>cmo</c:v>
                </c:pt>
                <c:pt idx="11">
                  <c:v>cnb</c:v>
                </c:pt>
                <c:pt idx="12">
                  <c:v>csy</c:v>
                </c:pt>
                <c:pt idx="13">
                  <c:v>cta</c:v>
                </c:pt>
                <c:pt idx="14">
                  <c:v>cyg</c:v>
                </c:pt>
                <c:pt idx="15">
                  <c:v>dlt</c:v>
                </c:pt>
                <c:pt idx="16">
                  <c:v>dou</c:v>
                </c:pt>
                <c:pt idx="17">
                  <c:v>ebr</c:v>
                </c:pt>
                <c:pt idx="18">
                  <c:v>esk</c:v>
                </c:pt>
                <c:pt idx="19">
                  <c:v>eyr</c:v>
                </c:pt>
                <c:pt idx="20">
                  <c:v>frd</c:v>
                </c:pt>
                <c:pt idx="21">
                  <c:v>fur</c:v>
                </c:pt>
                <c:pt idx="22">
                  <c:v>gan</c:v>
                </c:pt>
                <c:pt idx="23">
                  <c:v>gdh</c:v>
                </c:pt>
                <c:pt idx="24">
                  <c:v>gng</c:v>
                </c:pt>
                <c:pt idx="25">
                  <c:v>gua</c:v>
                </c:pt>
                <c:pt idx="26">
                  <c:v>had</c:v>
                </c:pt>
                <c:pt idx="27">
                  <c:v>hon</c:v>
                </c:pt>
                <c:pt idx="28">
                  <c:v>hrn</c:v>
                </c:pt>
                <c:pt idx="29">
                  <c:v>hua</c:v>
                </c:pt>
                <c:pt idx="30">
                  <c:v>hyb</c:v>
                </c:pt>
                <c:pt idx="31">
                  <c:v>ipm</c:v>
                </c:pt>
                <c:pt idx="32">
                  <c:v>jco</c:v>
                </c:pt>
                <c:pt idx="33">
                  <c:v>kak</c:v>
                </c:pt>
                <c:pt idx="34">
                  <c:v>kdu</c:v>
                </c:pt>
                <c:pt idx="35">
                  <c:v>kep</c:v>
                </c:pt>
                <c:pt idx="36">
                  <c:v>khb</c:v>
                </c:pt>
                <c:pt idx="37">
                  <c:v>kny</c:v>
                </c:pt>
                <c:pt idx="38">
                  <c:v>kou</c:v>
                </c:pt>
                <c:pt idx="39">
                  <c:v>ler</c:v>
                </c:pt>
                <c:pt idx="40">
                  <c:v>lrm</c:v>
                </c:pt>
                <c:pt idx="41">
                  <c:v>lyc</c:v>
                </c:pt>
                <c:pt idx="42">
                  <c:v>lzh</c:v>
                </c:pt>
                <c:pt idx="43">
                  <c:v>mab</c:v>
                </c:pt>
                <c:pt idx="44">
                  <c:v>maw</c:v>
                </c:pt>
                <c:pt idx="45">
                  <c:v>mbo</c:v>
                </c:pt>
                <c:pt idx="46">
                  <c:v>mcq</c:v>
                </c:pt>
                <c:pt idx="47">
                  <c:v>mgd</c:v>
                </c:pt>
                <c:pt idx="48">
                  <c:v>mmb</c:v>
                </c:pt>
                <c:pt idx="49">
                  <c:v>naq</c:v>
                </c:pt>
                <c:pt idx="50">
                  <c:v>new</c:v>
                </c:pt>
                <c:pt idx="51">
                  <c:v>ngk</c:v>
                </c:pt>
                <c:pt idx="52">
                  <c:v>nvs</c:v>
                </c:pt>
                <c:pt idx="53">
                  <c:v>pet</c:v>
                </c:pt>
                <c:pt idx="54">
                  <c:v>phu</c:v>
                </c:pt>
                <c:pt idx="55">
                  <c:v>pst</c:v>
                </c:pt>
                <c:pt idx="56">
                  <c:v>sba</c:v>
                </c:pt>
                <c:pt idx="57">
                  <c:v>sbl</c:v>
                </c:pt>
                <c:pt idx="58">
                  <c:v>sfs</c:v>
                </c:pt>
                <c:pt idx="59">
                  <c:v>sjg</c:v>
                </c:pt>
                <c:pt idx="60">
                  <c:v>spt</c:v>
                </c:pt>
                <c:pt idx="61">
                  <c:v>sua</c:v>
                </c:pt>
                <c:pt idx="62">
                  <c:v>tam</c:v>
                </c:pt>
                <c:pt idx="63">
                  <c:v>tdc</c:v>
                </c:pt>
                <c:pt idx="64">
                  <c:v>thl</c:v>
                </c:pt>
                <c:pt idx="65">
                  <c:v>thy</c:v>
                </c:pt>
                <c:pt idx="66">
                  <c:v>tuc</c:v>
                </c:pt>
                <c:pt idx="67">
                  <c:v>ups</c:v>
                </c:pt>
              </c:strCache>
            </c:strRef>
          </c:cat>
          <c:val>
            <c:numRef>
              <c:f>LateCount!$B$2:$B$69</c:f>
              <c:numCache>
                <c:formatCode>General</c:formatCode>
                <c:ptCount val="68"/>
                <c:pt idx="0">
                  <c:v>8</c:v>
                </c:pt>
                <c:pt idx="1">
                  <c:v>359</c:v>
                </c:pt>
                <c:pt idx="2">
                  <c:v>3</c:v>
                </c:pt>
                <c:pt idx="3">
                  <c:v>0</c:v>
                </c:pt>
                <c:pt idx="4">
                  <c:v>136</c:v>
                </c:pt>
                <c:pt idx="5">
                  <c:v>0</c:v>
                </c:pt>
                <c:pt idx="6">
                  <c:v>29</c:v>
                </c:pt>
                <c:pt idx="7">
                  <c:v>0</c:v>
                </c:pt>
                <c:pt idx="8">
                  <c:v>0</c:v>
                </c:pt>
                <c:pt idx="9">
                  <c:v>139</c:v>
                </c:pt>
                <c:pt idx="10">
                  <c:v>30</c:v>
                </c:pt>
                <c:pt idx="11">
                  <c:v>0</c:v>
                </c:pt>
                <c:pt idx="12">
                  <c:v>0</c:v>
                </c:pt>
                <c:pt idx="13">
                  <c:v>0</c:v>
                </c:pt>
                <c:pt idx="14">
                  <c:v>248</c:v>
                </c:pt>
                <c:pt idx="15">
                  <c:v>43</c:v>
                </c:pt>
                <c:pt idx="16">
                  <c:v>140</c:v>
                </c:pt>
                <c:pt idx="17">
                  <c:v>0</c:v>
                </c:pt>
                <c:pt idx="18">
                  <c:v>4</c:v>
                </c:pt>
                <c:pt idx="19">
                  <c:v>0</c:v>
                </c:pt>
                <c:pt idx="20">
                  <c:v>0</c:v>
                </c:pt>
                <c:pt idx="21">
                  <c:v>163</c:v>
                </c:pt>
                <c:pt idx="22">
                  <c:v>0</c:v>
                </c:pt>
                <c:pt idx="23">
                  <c:v>364</c:v>
                </c:pt>
                <c:pt idx="24">
                  <c:v>0</c:v>
                </c:pt>
                <c:pt idx="25">
                  <c:v>0</c:v>
                </c:pt>
                <c:pt idx="26">
                  <c:v>4</c:v>
                </c:pt>
                <c:pt idx="27">
                  <c:v>0</c:v>
                </c:pt>
                <c:pt idx="28">
                  <c:v>102</c:v>
                </c:pt>
                <c:pt idx="29">
                  <c:v>12</c:v>
                </c:pt>
                <c:pt idx="30">
                  <c:v>30</c:v>
                </c:pt>
                <c:pt idx="31">
                  <c:v>30</c:v>
                </c:pt>
                <c:pt idx="32">
                  <c:v>2</c:v>
                </c:pt>
                <c:pt idx="33">
                  <c:v>364</c:v>
                </c:pt>
                <c:pt idx="34">
                  <c:v>33</c:v>
                </c:pt>
                <c:pt idx="35">
                  <c:v>3</c:v>
                </c:pt>
                <c:pt idx="36">
                  <c:v>0</c:v>
                </c:pt>
                <c:pt idx="37">
                  <c:v>364</c:v>
                </c:pt>
                <c:pt idx="38">
                  <c:v>30</c:v>
                </c:pt>
                <c:pt idx="39">
                  <c:v>4</c:v>
                </c:pt>
                <c:pt idx="40">
                  <c:v>0</c:v>
                </c:pt>
                <c:pt idx="41">
                  <c:v>8</c:v>
                </c:pt>
                <c:pt idx="42">
                  <c:v>42</c:v>
                </c:pt>
                <c:pt idx="43">
                  <c:v>138</c:v>
                </c:pt>
                <c:pt idx="44">
                  <c:v>60</c:v>
                </c:pt>
                <c:pt idx="45">
                  <c:v>31</c:v>
                </c:pt>
                <c:pt idx="46">
                  <c:v>18</c:v>
                </c:pt>
                <c:pt idx="47">
                  <c:v>0</c:v>
                </c:pt>
                <c:pt idx="48">
                  <c:v>364</c:v>
                </c:pt>
                <c:pt idx="49">
                  <c:v>364</c:v>
                </c:pt>
                <c:pt idx="50">
                  <c:v>30</c:v>
                </c:pt>
                <c:pt idx="51">
                  <c:v>0</c:v>
                </c:pt>
                <c:pt idx="52">
                  <c:v>0</c:v>
                </c:pt>
                <c:pt idx="53">
                  <c:v>0</c:v>
                </c:pt>
                <c:pt idx="54">
                  <c:v>0</c:v>
                </c:pt>
                <c:pt idx="55">
                  <c:v>3</c:v>
                </c:pt>
                <c:pt idx="56">
                  <c:v>363</c:v>
                </c:pt>
                <c:pt idx="57">
                  <c:v>3</c:v>
                </c:pt>
                <c:pt idx="58">
                  <c:v>56</c:v>
                </c:pt>
                <c:pt idx="59">
                  <c:v>59</c:v>
                </c:pt>
                <c:pt idx="60">
                  <c:v>0</c:v>
                </c:pt>
                <c:pt idx="61">
                  <c:v>92</c:v>
                </c:pt>
                <c:pt idx="62">
                  <c:v>180</c:v>
                </c:pt>
                <c:pt idx="63">
                  <c:v>364</c:v>
                </c:pt>
                <c:pt idx="64">
                  <c:v>364</c:v>
                </c:pt>
                <c:pt idx="65">
                  <c:v>0</c:v>
                </c:pt>
                <c:pt idx="66">
                  <c:v>22</c:v>
                </c:pt>
                <c:pt idx="67">
                  <c:v>8</c:v>
                </c:pt>
              </c:numCache>
            </c:numRef>
          </c:val>
          <c:smooth val="0"/>
          <c:extLst>
            <c:ext xmlns:c16="http://schemas.microsoft.com/office/drawing/2014/chart" uri="{C3380CC4-5D6E-409C-BE32-E72D297353CC}">
              <c16:uniqueId val="{00000000-7BF6-42DD-8504-2DB4DE44CA0D}"/>
            </c:ext>
          </c:extLst>
        </c:ser>
        <c:dLbls>
          <c:showLegendKey val="0"/>
          <c:showVal val="0"/>
          <c:showCatName val="0"/>
          <c:showSerName val="0"/>
          <c:showPercent val="0"/>
          <c:showBubbleSize val="0"/>
        </c:dLbls>
        <c:marker val="1"/>
        <c:smooth val="0"/>
        <c:axId val="157276032"/>
        <c:axId val="157277568"/>
      </c:lineChart>
      <c:catAx>
        <c:axId val="157276032"/>
        <c:scaling>
          <c:orientation val="minMax"/>
        </c:scaling>
        <c:delete val="0"/>
        <c:axPos val="b"/>
        <c:majorGridlines/>
        <c:numFmt formatCode="General" sourceLinked="0"/>
        <c:majorTickMark val="none"/>
        <c:minorTickMark val="none"/>
        <c:tickLblPos val="nextTo"/>
        <c:txPr>
          <a:bodyPr/>
          <a:lstStyle/>
          <a:p>
            <a:pPr>
              <a:defRPr sz="1200" b="1" i="0" baseline="0"/>
            </a:pPr>
            <a:endParaRPr lang="en-US"/>
          </a:p>
        </c:txPr>
        <c:crossAx val="157277568"/>
        <c:crosses val="autoZero"/>
        <c:auto val="1"/>
        <c:lblAlgn val="ctr"/>
        <c:lblOffset val="100"/>
        <c:tickLblSkip val="1"/>
        <c:noMultiLvlLbl val="0"/>
      </c:catAx>
      <c:valAx>
        <c:axId val="157277568"/>
        <c:scaling>
          <c:orientation val="minMax"/>
          <c:max val="60"/>
        </c:scaling>
        <c:delete val="0"/>
        <c:axPos val="l"/>
        <c:majorGridlines/>
        <c:title>
          <c:tx>
            <c:rich>
              <a:bodyPr/>
              <a:lstStyle/>
              <a:p>
                <a:pPr>
                  <a:defRPr/>
                </a:pPr>
                <a:r>
                  <a:rPr lang="en-US"/>
                  <a:t>Number of Late daily QD Files</a:t>
                </a:r>
              </a:p>
            </c:rich>
          </c:tx>
          <c:overlay val="0"/>
        </c:title>
        <c:numFmt formatCode="General" sourceLinked="1"/>
        <c:majorTickMark val="none"/>
        <c:minorTickMark val="none"/>
        <c:tickLblPos val="nextTo"/>
        <c:crossAx val="15727603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a:t>Yearly mean difference </a:t>
            </a:r>
            <a:r>
              <a:rPr lang="en-US" baseline="0"/>
              <a:t>(X)</a:t>
            </a:r>
            <a:endParaRPr lang="en-US"/>
          </a:p>
        </c:rich>
      </c:tx>
      <c:overlay val="0"/>
    </c:title>
    <c:autoTitleDeleted val="0"/>
    <c:plotArea>
      <c:layout/>
      <c:lineChart>
        <c:grouping val="standard"/>
        <c:varyColors val="0"/>
        <c:ser>
          <c:idx val="0"/>
          <c:order val="0"/>
          <c:tx>
            <c:strRef>
              <c:f>'2015ByYear'!$J$1</c:f>
              <c:strCache>
                <c:ptCount val="1"/>
                <c:pt idx="0">
                  <c:v>% data available</c:v>
                </c:pt>
              </c:strCache>
            </c:strRef>
          </c:tx>
          <c:marker>
            <c:symbol val="circle"/>
            <c:size val="9"/>
          </c:marker>
          <c:cat>
            <c:strRef>
              <c:f>'2015ByYear'!$A$2:$A$54</c:f>
              <c:strCache>
                <c:ptCount val="53"/>
                <c:pt idx="0">
                  <c:v>abk</c:v>
                </c:pt>
                <c:pt idx="1">
                  <c:v>api</c:v>
                </c:pt>
                <c:pt idx="2">
                  <c:v>asc</c:v>
                </c:pt>
                <c:pt idx="3">
                  <c:v>asp</c:v>
                </c:pt>
                <c:pt idx="4">
                  <c:v>bel</c:v>
                </c:pt>
                <c:pt idx="5">
                  <c:v>bou</c:v>
                </c:pt>
                <c:pt idx="6">
                  <c:v>brw</c:v>
                </c:pt>
                <c:pt idx="7">
                  <c:v>cki</c:v>
                </c:pt>
                <c:pt idx="8">
                  <c:v>cmo</c:v>
                </c:pt>
                <c:pt idx="9">
                  <c:v>cnb</c:v>
                </c:pt>
                <c:pt idx="10">
                  <c:v>csy</c:v>
                </c:pt>
                <c:pt idx="11">
                  <c:v>cta</c:v>
                </c:pt>
                <c:pt idx="12">
                  <c:v>dou</c:v>
                </c:pt>
                <c:pt idx="13">
                  <c:v>ebr</c:v>
                </c:pt>
                <c:pt idx="14">
                  <c:v>esk</c:v>
                </c:pt>
                <c:pt idx="15">
                  <c:v>frd</c:v>
                </c:pt>
                <c:pt idx="16">
                  <c:v>fur</c:v>
                </c:pt>
                <c:pt idx="17">
                  <c:v>gng</c:v>
                </c:pt>
                <c:pt idx="18">
                  <c:v>gua</c:v>
                </c:pt>
                <c:pt idx="19">
                  <c:v>had</c:v>
                </c:pt>
                <c:pt idx="20">
                  <c:v>her</c:v>
                </c:pt>
                <c:pt idx="21">
                  <c:v>hon</c:v>
                </c:pt>
                <c:pt idx="22">
                  <c:v>hrn</c:v>
                </c:pt>
                <c:pt idx="23">
                  <c:v>jco</c:v>
                </c:pt>
                <c:pt idx="24">
                  <c:v>kak</c:v>
                </c:pt>
                <c:pt idx="25">
                  <c:v>kdu</c:v>
                </c:pt>
                <c:pt idx="26">
                  <c:v>kep</c:v>
                </c:pt>
                <c:pt idx="27">
                  <c:v>khb</c:v>
                </c:pt>
                <c:pt idx="28">
                  <c:v>kny</c:v>
                </c:pt>
                <c:pt idx="29">
                  <c:v>ler</c:v>
                </c:pt>
                <c:pt idx="30">
                  <c:v>lrm</c:v>
                </c:pt>
                <c:pt idx="31">
                  <c:v>lyc</c:v>
                </c:pt>
                <c:pt idx="32">
                  <c:v>mab</c:v>
                </c:pt>
                <c:pt idx="33">
                  <c:v>maw</c:v>
                </c:pt>
                <c:pt idx="34">
                  <c:v>mcq</c:v>
                </c:pt>
                <c:pt idx="35">
                  <c:v>mgd</c:v>
                </c:pt>
                <c:pt idx="36">
                  <c:v>mmb</c:v>
                </c:pt>
                <c:pt idx="37">
                  <c:v>new</c:v>
                </c:pt>
                <c:pt idx="38">
                  <c:v>ngk</c:v>
                </c:pt>
                <c:pt idx="39">
                  <c:v>nvs</c:v>
                </c:pt>
                <c:pt idx="40">
                  <c:v>pet</c:v>
                </c:pt>
                <c:pt idx="41">
                  <c:v>pst</c:v>
                </c:pt>
                <c:pt idx="42">
                  <c:v>sba</c:v>
                </c:pt>
                <c:pt idx="43">
                  <c:v>sbl</c:v>
                </c:pt>
                <c:pt idx="44">
                  <c:v>sfs</c:v>
                </c:pt>
                <c:pt idx="45">
                  <c:v>sjg</c:v>
                </c:pt>
                <c:pt idx="46">
                  <c:v>spt</c:v>
                </c:pt>
                <c:pt idx="47">
                  <c:v>sua</c:v>
                </c:pt>
                <c:pt idx="48">
                  <c:v>tam</c:v>
                </c:pt>
                <c:pt idx="49">
                  <c:v>tdc</c:v>
                </c:pt>
                <c:pt idx="50">
                  <c:v>thy</c:v>
                </c:pt>
                <c:pt idx="51">
                  <c:v>tuc</c:v>
                </c:pt>
                <c:pt idx="52">
                  <c:v>ups</c:v>
                </c:pt>
              </c:strCache>
            </c:strRef>
          </c:cat>
          <c:val>
            <c:numRef>
              <c:f>'2015ByYear'!$G$2:$G$54</c:f>
              <c:numCache>
                <c:formatCode>General</c:formatCode>
                <c:ptCount val="53"/>
                <c:pt idx="0">
                  <c:v>-2.9000000000000001E-2</c:v>
                </c:pt>
                <c:pt idx="1">
                  <c:v>-0.24</c:v>
                </c:pt>
                <c:pt idx="2">
                  <c:v>-5.7000000000000002E-3</c:v>
                </c:pt>
                <c:pt idx="3">
                  <c:v>0.1792</c:v>
                </c:pt>
                <c:pt idx="4">
                  <c:v>-4.1200000000000001E-2</c:v>
                </c:pt>
                <c:pt idx="5">
                  <c:v>-2.4899999999999999E-2</c:v>
                </c:pt>
                <c:pt idx="6">
                  <c:v>-5.7999999999999996E-3</c:v>
                </c:pt>
                <c:pt idx="7">
                  <c:v>0.48220000000000002</c:v>
                </c:pt>
                <c:pt idx="8">
                  <c:v>-4.1999999999999997E-3</c:v>
                </c:pt>
                <c:pt idx="9">
                  <c:v>-1.4200000000000001E-2</c:v>
                </c:pt>
                <c:pt idx="10">
                  <c:v>-0.14349999999999999</c:v>
                </c:pt>
                <c:pt idx="11">
                  <c:v>-0.1129</c:v>
                </c:pt>
                <c:pt idx="12">
                  <c:v>-0.32640000000000002</c:v>
                </c:pt>
                <c:pt idx="13">
                  <c:v>2.3099999999999999E-2</c:v>
                </c:pt>
                <c:pt idx="14">
                  <c:v>-5.7799999999999997E-2</c:v>
                </c:pt>
                <c:pt idx="15">
                  <c:v>4.1099999999999998E-2</c:v>
                </c:pt>
                <c:pt idx="16">
                  <c:v>0.38069999999999998</c:v>
                </c:pt>
                <c:pt idx="17">
                  <c:v>0.15720000000000001</c:v>
                </c:pt>
                <c:pt idx="18">
                  <c:v>-1.3899999999999999E-2</c:v>
                </c:pt>
                <c:pt idx="19">
                  <c:v>0.10879999999999999</c:v>
                </c:pt>
                <c:pt idx="20">
                  <c:v>-0.37290000000000001</c:v>
                </c:pt>
                <c:pt idx="21">
                  <c:v>-7.7999999999999996E-3</c:v>
                </c:pt>
                <c:pt idx="22">
                  <c:v>-0.3599</c:v>
                </c:pt>
                <c:pt idx="23">
                  <c:v>-0.13159999999999999</c:v>
                </c:pt>
                <c:pt idx="24">
                  <c:v>6.7000000000000002E-3</c:v>
                </c:pt>
                <c:pt idx="25">
                  <c:v>1.2450000000000001</c:v>
                </c:pt>
                <c:pt idx="26">
                  <c:v>0.35289999999999999</c:v>
                </c:pt>
                <c:pt idx="27">
                  <c:v>0.74960000000000004</c:v>
                </c:pt>
                <c:pt idx="28">
                  <c:v>6.7000000000000002E-3</c:v>
                </c:pt>
                <c:pt idx="29">
                  <c:v>-0.13639999999999999</c:v>
                </c:pt>
                <c:pt idx="30">
                  <c:v>0.37940000000000002</c:v>
                </c:pt>
                <c:pt idx="31">
                  <c:v>1.84E-2</c:v>
                </c:pt>
                <c:pt idx="32">
                  <c:v>0.82279999999999998</c:v>
                </c:pt>
                <c:pt idx="33">
                  <c:v>-1.6E-2</c:v>
                </c:pt>
                <c:pt idx="34">
                  <c:v>-0.91769999999999996</c:v>
                </c:pt>
                <c:pt idx="35">
                  <c:v>-6.1600000000000002E-2</c:v>
                </c:pt>
                <c:pt idx="36">
                  <c:v>5.8999999999999999E-3</c:v>
                </c:pt>
                <c:pt idx="37">
                  <c:v>-1.14E-2</c:v>
                </c:pt>
                <c:pt idx="38">
                  <c:v>0.14990000000000001</c:v>
                </c:pt>
                <c:pt idx="39">
                  <c:v>-5.7000000000000002E-3</c:v>
                </c:pt>
                <c:pt idx="40">
                  <c:v>-3.1E-2</c:v>
                </c:pt>
                <c:pt idx="41">
                  <c:v>-0.43890000000000001</c:v>
                </c:pt>
                <c:pt idx="42">
                  <c:v>1E-4</c:v>
                </c:pt>
                <c:pt idx="43">
                  <c:v>-0.25819999999999999</c:v>
                </c:pt>
                <c:pt idx="44">
                  <c:v>-0.27410000000000001</c:v>
                </c:pt>
                <c:pt idx="45">
                  <c:v>1.1900000000000001E-2</c:v>
                </c:pt>
                <c:pt idx="46">
                  <c:v>1.2200000000000001E-2</c:v>
                </c:pt>
                <c:pt idx="47">
                  <c:v>0.12509999999999999</c:v>
                </c:pt>
                <c:pt idx="48">
                  <c:v>2.0999999999999999E-3</c:v>
                </c:pt>
                <c:pt idx="49">
                  <c:v>0.17979999999999999</c:v>
                </c:pt>
                <c:pt idx="50">
                  <c:v>2.6776</c:v>
                </c:pt>
                <c:pt idx="51">
                  <c:v>7.7799999999999994E-2</c:v>
                </c:pt>
                <c:pt idx="52">
                  <c:v>1.1000000000000001E-3</c:v>
                </c:pt>
              </c:numCache>
            </c:numRef>
          </c:val>
          <c:smooth val="0"/>
          <c:extLst>
            <c:ext xmlns:c16="http://schemas.microsoft.com/office/drawing/2014/chart" uri="{C3380CC4-5D6E-409C-BE32-E72D297353CC}">
              <c16:uniqueId val="{00000000-D459-4FB6-86D7-DAB64868DB78}"/>
            </c:ext>
          </c:extLst>
        </c:ser>
        <c:dLbls>
          <c:showLegendKey val="0"/>
          <c:showVal val="0"/>
          <c:showCatName val="0"/>
          <c:showSerName val="0"/>
          <c:showPercent val="0"/>
          <c:showBubbleSize val="0"/>
        </c:dLbls>
        <c:marker val="1"/>
        <c:smooth val="0"/>
        <c:axId val="158956928"/>
        <c:axId val="158987392"/>
      </c:lineChart>
      <c:catAx>
        <c:axId val="158956928"/>
        <c:scaling>
          <c:orientation val="minMax"/>
        </c:scaling>
        <c:delete val="0"/>
        <c:axPos val="b"/>
        <c:majorGridlines/>
        <c:numFmt formatCode="General" sourceLinked="0"/>
        <c:majorTickMark val="out"/>
        <c:minorTickMark val="none"/>
        <c:tickLblPos val="nextTo"/>
        <c:txPr>
          <a:bodyPr/>
          <a:lstStyle/>
          <a:p>
            <a:pPr>
              <a:defRPr sz="1200" b="1" i="0" baseline="0"/>
            </a:pPr>
            <a:endParaRPr lang="en-US"/>
          </a:p>
        </c:txPr>
        <c:crossAx val="158987392"/>
        <c:crosses val="autoZero"/>
        <c:auto val="1"/>
        <c:lblAlgn val="ctr"/>
        <c:lblOffset val="100"/>
        <c:noMultiLvlLbl val="0"/>
      </c:catAx>
      <c:valAx>
        <c:axId val="158987392"/>
        <c:scaling>
          <c:orientation val="minMax"/>
        </c:scaling>
        <c:delete val="0"/>
        <c:axPos val="l"/>
        <c:majorGridlines/>
        <c:numFmt formatCode="General" sourceLinked="1"/>
        <c:majorTickMark val="out"/>
        <c:minorTickMark val="none"/>
        <c:tickLblPos val="nextTo"/>
        <c:crossAx val="158956928"/>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a:t>Yearly mean difference </a:t>
            </a:r>
            <a:r>
              <a:rPr lang="en-US" baseline="0"/>
              <a:t>(Y)</a:t>
            </a:r>
            <a:endParaRPr lang="en-US"/>
          </a:p>
        </c:rich>
      </c:tx>
      <c:overlay val="0"/>
    </c:title>
    <c:autoTitleDeleted val="0"/>
    <c:plotArea>
      <c:layout/>
      <c:lineChart>
        <c:grouping val="standard"/>
        <c:varyColors val="0"/>
        <c:ser>
          <c:idx val="0"/>
          <c:order val="0"/>
          <c:tx>
            <c:strRef>
              <c:f>'2015ByYear'!$J$1</c:f>
              <c:strCache>
                <c:ptCount val="1"/>
                <c:pt idx="0">
                  <c:v>% data available</c:v>
                </c:pt>
              </c:strCache>
            </c:strRef>
          </c:tx>
          <c:marker>
            <c:symbol val="circle"/>
            <c:size val="9"/>
          </c:marker>
          <c:cat>
            <c:strRef>
              <c:f>'2015ByYear'!$A$2:$A$54</c:f>
              <c:strCache>
                <c:ptCount val="53"/>
                <c:pt idx="0">
                  <c:v>abk</c:v>
                </c:pt>
                <c:pt idx="1">
                  <c:v>api</c:v>
                </c:pt>
                <c:pt idx="2">
                  <c:v>asc</c:v>
                </c:pt>
                <c:pt idx="3">
                  <c:v>asp</c:v>
                </c:pt>
                <c:pt idx="4">
                  <c:v>bel</c:v>
                </c:pt>
                <c:pt idx="5">
                  <c:v>bou</c:v>
                </c:pt>
                <c:pt idx="6">
                  <c:v>brw</c:v>
                </c:pt>
                <c:pt idx="7">
                  <c:v>cki</c:v>
                </c:pt>
                <c:pt idx="8">
                  <c:v>cmo</c:v>
                </c:pt>
                <c:pt idx="9">
                  <c:v>cnb</c:v>
                </c:pt>
                <c:pt idx="10">
                  <c:v>csy</c:v>
                </c:pt>
                <c:pt idx="11">
                  <c:v>cta</c:v>
                </c:pt>
                <c:pt idx="12">
                  <c:v>dou</c:v>
                </c:pt>
                <c:pt idx="13">
                  <c:v>ebr</c:v>
                </c:pt>
                <c:pt idx="14">
                  <c:v>esk</c:v>
                </c:pt>
                <c:pt idx="15">
                  <c:v>frd</c:v>
                </c:pt>
                <c:pt idx="16">
                  <c:v>fur</c:v>
                </c:pt>
                <c:pt idx="17">
                  <c:v>gng</c:v>
                </c:pt>
                <c:pt idx="18">
                  <c:v>gua</c:v>
                </c:pt>
                <c:pt idx="19">
                  <c:v>had</c:v>
                </c:pt>
                <c:pt idx="20">
                  <c:v>her</c:v>
                </c:pt>
                <c:pt idx="21">
                  <c:v>hon</c:v>
                </c:pt>
                <c:pt idx="22">
                  <c:v>hrn</c:v>
                </c:pt>
                <c:pt idx="23">
                  <c:v>jco</c:v>
                </c:pt>
                <c:pt idx="24">
                  <c:v>kak</c:v>
                </c:pt>
                <c:pt idx="25">
                  <c:v>kdu</c:v>
                </c:pt>
                <c:pt idx="26">
                  <c:v>kep</c:v>
                </c:pt>
                <c:pt idx="27">
                  <c:v>khb</c:v>
                </c:pt>
                <c:pt idx="28">
                  <c:v>kny</c:v>
                </c:pt>
                <c:pt idx="29">
                  <c:v>ler</c:v>
                </c:pt>
                <c:pt idx="30">
                  <c:v>lrm</c:v>
                </c:pt>
                <c:pt idx="31">
                  <c:v>lyc</c:v>
                </c:pt>
                <c:pt idx="32">
                  <c:v>mab</c:v>
                </c:pt>
                <c:pt idx="33">
                  <c:v>maw</c:v>
                </c:pt>
                <c:pt idx="34">
                  <c:v>mcq</c:v>
                </c:pt>
                <c:pt idx="35">
                  <c:v>mgd</c:v>
                </c:pt>
                <c:pt idx="36">
                  <c:v>mmb</c:v>
                </c:pt>
                <c:pt idx="37">
                  <c:v>new</c:v>
                </c:pt>
                <c:pt idx="38">
                  <c:v>ngk</c:v>
                </c:pt>
                <c:pt idx="39">
                  <c:v>nvs</c:v>
                </c:pt>
                <c:pt idx="40">
                  <c:v>pet</c:v>
                </c:pt>
                <c:pt idx="41">
                  <c:v>pst</c:v>
                </c:pt>
                <c:pt idx="42">
                  <c:v>sba</c:v>
                </c:pt>
                <c:pt idx="43">
                  <c:v>sbl</c:v>
                </c:pt>
                <c:pt idx="44">
                  <c:v>sfs</c:v>
                </c:pt>
                <c:pt idx="45">
                  <c:v>sjg</c:v>
                </c:pt>
                <c:pt idx="46">
                  <c:v>spt</c:v>
                </c:pt>
                <c:pt idx="47">
                  <c:v>sua</c:v>
                </c:pt>
                <c:pt idx="48">
                  <c:v>tam</c:v>
                </c:pt>
                <c:pt idx="49">
                  <c:v>tdc</c:v>
                </c:pt>
                <c:pt idx="50">
                  <c:v>thy</c:v>
                </c:pt>
                <c:pt idx="51">
                  <c:v>tuc</c:v>
                </c:pt>
                <c:pt idx="52">
                  <c:v>ups</c:v>
                </c:pt>
              </c:strCache>
            </c:strRef>
          </c:cat>
          <c:val>
            <c:numRef>
              <c:f>'2015ByYear'!$R$2:$R$54</c:f>
              <c:numCache>
                <c:formatCode>General</c:formatCode>
                <c:ptCount val="53"/>
                <c:pt idx="0">
                  <c:v>8.5999999999999993E-2</c:v>
                </c:pt>
                <c:pt idx="1">
                  <c:v>-3.9399999999999998E-2</c:v>
                </c:pt>
                <c:pt idx="2">
                  <c:v>-2.1105</c:v>
                </c:pt>
                <c:pt idx="3">
                  <c:v>-0.15809999999999999</c:v>
                </c:pt>
                <c:pt idx="4">
                  <c:v>1.04E-2</c:v>
                </c:pt>
                <c:pt idx="5">
                  <c:v>-6.5000000000000002E-2</c:v>
                </c:pt>
                <c:pt idx="6">
                  <c:v>0.1014</c:v>
                </c:pt>
                <c:pt idx="7">
                  <c:v>-0.6794</c:v>
                </c:pt>
                <c:pt idx="8">
                  <c:v>-1.67E-2</c:v>
                </c:pt>
                <c:pt idx="9">
                  <c:v>-0.25069999999999998</c:v>
                </c:pt>
                <c:pt idx="10">
                  <c:v>0.57479999999999998</c:v>
                </c:pt>
                <c:pt idx="11">
                  <c:v>-0.31159999999999999</c:v>
                </c:pt>
                <c:pt idx="12">
                  <c:v>-0.59219999999999995</c:v>
                </c:pt>
                <c:pt idx="13">
                  <c:v>-1.4E-2</c:v>
                </c:pt>
                <c:pt idx="14">
                  <c:v>1.2200000000000001E-2</c:v>
                </c:pt>
                <c:pt idx="15">
                  <c:v>0.19950000000000001</c:v>
                </c:pt>
                <c:pt idx="16">
                  <c:v>-0.80179999999999996</c:v>
                </c:pt>
                <c:pt idx="17">
                  <c:v>-1.8499999999999999E-2</c:v>
                </c:pt>
                <c:pt idx="18">
                  <c:v>0.67349999999999999</c:v>
                </c:pt>
                <c:pt idx="19">
                  <c:v>1.77E-2</c:v>
                </c:pt>
                <c:pt idx="20">
                  <c:v>0.15679999999999999</c:v>
                </c:pt>
                <c:pt idx="21">
                  <c:v>-3.7100000000000001E-2</c:v>
                </c:pt>
                <c:pt idx="22">
                  <c:v>-0.18990000000000001</c:v>
                </c:pt>
                <c:pt idx="23">
                  <c:v>-0.22989999999999999</c:v>
                </c:pt>
                <c:pt idx="24">
                  <c:v>-5.4000000000000003E-3</c:v>
                </c:pt>
                <c:pt idx="25">
                  <c:v>5.8000000000000003E-2</c:v>
                </c:pt>
                <c:pt idx="26">
                  <c:v>0.12189999999999999</c:v>
                </c:pt>
                <c:pt idx="27">
                  <c:v>-0.1817</c:v>
                </c:pt>
                <c:pt idx="28">
                  <c:v>-5.1999999999999998E-3</c:v>
                </c:pt>
                <c:pt idx="29">
                  <c:v>-9.7000000000000003E-2</c:v>
                </c:pt>
                <c:pt idx="30">
                  <c:v>-5.8599999999999999E-2</c:v>
                </c:pt>
                <c:pt idx="31">
                  <c:v>-1.9E-3</c:v>
                </c:pt>
                <c:pt idx="32">
                  <c:v>-2.6863999999999999</c:v>
                </c:pt>
                <c:pt idx="33">
                  <c:v>0.21099999999999999</c:v>
                </c:pt>
                <c:pt idx="34">
                  <c:v>-0.56710000000000005</c:v>
                </c:pt>
                <c:pt idx="35">
                  <c:v>-5.5199999999999999E-2</c:v>
                </c:pt>
                <c:pt idx="36">
                  <c:v>-5.1999999999999998E-3</c:v>
                </c:pt>
                <c:pt idx="37">
                  <c:v>-0.1195</c:v>
                </c:pt>
                <c:pt idx="38">
                  <c:v>4.7600000000000003E-2</c:v>
                </c:pt>
                <c:pt idx="39">
                  <c:v>-2.3300000000000001E-2</c:v>
                </c:pt>
                <c:pt idx="40">
                  <c:v>8.8999999999999999E-3</c:v>
                </c:pt>
                <c:pt idx="41">
                  <c:v>-0.35139999999999999</c:v>
                </c:pt>
                <c:pt idx="42">
                  <c:v>0</c:v>
                </c:pt>
                <c:pt idx="43">
                  <c:v>-0.23</c:v>
                </c:pt>
                <c:pt idx="44">
                  <c:v>0.1028</c:v>
                </c:pt>
                <c:pt idx="45">
                  <c:v>-2.2100000000000002E-2</c:v>
                </c:pt>
                <c:pt idx="46">
                  <c:v>0.13350000000000001</c:v>
                </c:pt>
                <c:pt idx="47">
                  <c:v>-7.7600000000000002E-2</c:v>
                </c:pt>
                <c:pt idx="48">
                  <c:v>3.7000000000000002E-3</c:v>
                </c:pt>
                <c:pt idx="49">
                  <c:v>-0.1668</c:v>
                </c:pt>
                <c:pt idx="50">
                  <c:v>-0.15629999999999999</c:v>
                </c:pt>
                <c:pt idx="51">
                  <c:v>0.90939999999999999</c:v>
                </c:pt>
                <c:pt idx="52">
                  <c:v>2.9600000000000001E-2</c:v>
                </c:pt>
              </c:numCache>
            </c:numRef>
          </c:val>
          <c:smooth val="0"/>
          <c:extLst>
            <c:ext xmlns:c16="http://schemas.microsoft.com/office/drawing/2014/chart" uri="{C3380CC4-5D6E-409C-BE32-E72D297353CC}">
              <c16:uniqueId val="{00000000-D19B-49E3-838E-A94F737EC864}"/>
            </c:ext>
          </c:extLst>
        </c:ser>
        <c:dLbls>
          <c:showLegendKey val="0"/>
          <c:showVal val="0"/>
          <c:showCatName val="0"/>
          <c:showSerName val="0"/>
          <c:showPercent val="0"/>
          <c:showBubbleSize val="0"/>
        </c:dLbls>
        <c:marker val="1"/>
        <c:smooth val="0"/>
        <c:axId val="161035392"/>
        <c:axId val="161036928"/>
      </c:lineChart>
      <c:catAx>
        <c:axId val="161035392"/>
        <c:scaling>
          <c:orientation val="minMax"/>
        </c:scaling>
        <c:delete val="0"/>
        <c:axPos val="b"/>
        <c:majorGridlines/>
        <c:numFmt formatCode="General" sourceLinked="0"/>
        <c:majorTickMark val="out"/>
        <c:minorTickMark val="none"/>
        <c:tickLblPos val="nextTo"/>
        <c:txPr>
          <a:bodyPr/>
          <a:lstStyle/>
          <a:p>
            <a:pPr>
              <a:defRPr sz="1200" b="1" i="0" baseline="0"/>
            </a:pPr>
            <a:endParaRPr lang="en-US"/>
          </a:p>
        </c:txPr>
        <c:crossAx val="161036928"/>
        <c:crosses val="autoZero"/>
        <c:auto val="1"/>
        <c:lblAlgn val="ctr"/>
        <c:lblOffset val="100"/>
        <c:noMultiLvlLbl val="0"/>
      </c:catAx>
      <c:valAx>
        <c:axId val="161036928"/>
        <c:scaling>
          <c:orientation val="minMax"/>
        </c:scaling>
        <c:delete val="0"/>
        <c:axPos val="l"/>
        <c:majorGridlines/>
        <c:numFmt formatCode="General" sourceLinked="1"/>
        <c:majorTickMark val="out"/>
        <c:minorTickMark val="none"/>
        <c:tickLblPos val="nextTo"/>
        <c:crossAx val="161035392"/>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a:pPr>
            <a:r>
              <a:rPr lang="en-US"/>
              <a:t>Yearly mean difference </a:t>
            </a:r>
            <a:r>
              <a:rPr lang="en-US" baseline="0"/>
              <a:t>(Z)</a:t>
            </a:r>
            <a:endParaRPr lang="en-US"/>
          </a:p>
        </c:rich>
      </c:tx>
      <c:overlay val="0"/>
    </c:title>
    <c:autoTitleDeleted val="0"/>
    <c:plotArea>
      <c:layout/>
      <c:lineChart>
        <c:grouping val="standard"/>
        <c:varyColors val="0"/>
        <c:ser>
          <c:idx val="0"/>
          <c:order val="0"/>
          <c:tx>
            <c:strRef>
              <c:f>'2015ByYear'!$J$1</c:f>
              <c:strCache>
                <c:ptCount val="1"/>
                <c:pt idx="0">
                  <c:v>% data available</c:v>
                </c:pt>
              </c:strCache>
            </c:strRef>
          </c:tx>
          <c:marker>
            <c:symbol val="circle"/>
            <c:size val="9"/>
          </c:marker>
          <c:cat>
            <c:strRef>
              <c:f>'2015ByYear'!$A$2:$A$54</c:f>
              <c:strCache>
                <c:ptCount val="53"/>
                <c:pt idx="0">
                  <c:v>abk</c:v>
                </c:pt>
                <c:pt idx="1">
                  <c:v>api</c:v>
                </c:pt>
                <c:pt idx="2">
                  <c:v>asc</c:v>
                </c:pt>
                <c:pt idx="3">
                  <c:v>asp</c:v>
                </c:pt>
                <c:pt idx="4">
                  <c:v>bel</c:v>
                </c:pt>
                <c:pt idx="5">
                  <c:v>bou</c:v>
                </c:pt>
                <c:pt idx="6">
                  <c:v>brw</c:v>
                </c:pt>
                <c:pt idx="7">
                  <c:v>cki</c:v>
                </c:pt>
                <c:pt idx="8">
                  <c:v>cmo</c:v>
                </c:pt>
                <c:pt idx="9">
                  <c:v>cnb</c:v>
                </c:pt>
                <c:pt idx="10">
                  <c:v>csy</c:v>
                </c:pt>
                <c:pt idx="11">
                  <c:v>cta</c:v>
                </c:pt>
                <c:pt idx="12">
                  <c:v>dou</c:v>
                </c:pt>
                <c:pt idx="13">
                  <c:v>ebr</c:v>
                </c:pt>
                <c:pt idx="14">
                  <c:v>esk</c:v>
                </c:pt>
                <c:pt idx="15">
                  <c:v>frd</c:v>
                </c:pt>
                <c:pt idx="16">
                  <c:v>fur</c:v>
                </c:pt>
                <c:pt idx="17">
                  <c:v>gng</c:v>
                </c:pt>
                <c:pt idx="18">
                  <c:v>gua</c:v>
                </c:pt>
                <c:pt idx="19">
                  <c:v>had</c:v>
                </c:pt>
                <c:pt idx="20">
                  <c:v>her</c:v>
                </c:pt>
                <c:pt idx="21">
                  <c:v>hon</c:v>
                </c:pt>
                <c:pt idx="22">
                  <c:v>hrn</c:v>
                </c:pt>
                <c:pt idx="23">
                  <c:v>jco</c:v>
                </c:pt>
                <c:pt idx="24">
                  <c:v>kak</c:v>
                </c:pt>
                <c:pt idx="25">
                  <c:v>kdu</c:v>
                </c:pt>
                <c:pt idx="26">
                  <c:v>kep</c:v>
                </c:pt>
                <c:pt idx="27">
                  <c:v>khb</c:v>
                </c:pt>
                <c:pt idx="28">
                  <c:v>kny</c:v>
                </c:pt>
                <c:pt idx="29">
                  <c:v>ler</c:v>
                </c:pt>
                <c:pt idx="30">
                  <c:v>lrm</c:v>
                </c:pt>
                <c:pt idx="31">
                  <c:v>lyc</c:v>
                </c:pt>
                <c:pt idx="32">
                  <c:v>mab</c:v>
                </c:pt>
                <c:pt idx="33">
                  <c:v>maw</c:v>
                </c:pt>
                <c:pt idx="34">
                  <c:v>mcq</c:v>
                </c:pt>
                <c:pt idx="35">
                  <c:v>mgd</c:v>
                </c:pt>
                <c:pt idx="36">
                  <c:v>mmb</c:v>
                </c:pt>
                <c:pt idx="37">
                  <c:v>new</c:v>
                </c:pt>
                <c:pt idx="38">
                  <c:v>ngk</c:v>
                </c:pt>
                <c:pt idx="39">
                  <c:v>nvs</c:v>
                </c:pt>
                <c:pt idx="40">
                  <c:v>pet</c:v>
                </c:pt>
                <c:pt idx="41">
                  <c:v>pst</c:v>
                </c:pt>
                <c:pt idx="42">
                  <c:v>sba</c:v>
                </c:pt>
                <c:pt idx="43">
                  <c:v>sbl</c:v>
                </c:pt>
                <c:pt idx="44">
                  <c:v>sfs</c:v>
                </c:pt>
                <c:pt idx="45">
                  <c:v>sjg</c:v>
                </c:pt>
                <c:pt idx="46">
                  <c:v>spt</c:v>
                </c:pt>
                <c:pt idx="47">
                  <c:v>sua</c:v>
                </c:pt>
                <c:pt idx="48">
                  <c:v>tam</c:v>
                </c:pt>
                <c:pt idx="49">
                  <c:v>tdc</c:v>
                </c:pt>
                <c:pt idx="50">
                  <c:v>thy</c:v>
                </c:pt>
                <c:pt idx="51">
                  <c:v>tuc</c:v>
                </c:pt>
                <c:pt idx="52">
                  <c:v>ups</c:v>
                </c:pt>
              </c:strCache>
            </c:strRef>
          </c:cat>
          <c:val>
            <c:numRef>
              <c:f>'2015ByYear'!$AC$2:$AC$54</c:f>
              <c:numCache>
                <c:formatCode>General</c:formatCode>
                <c:ptCount val="53"/>
                <c:pt idx="0">
                  <c:v>-0.13919999999999999</c:v>
                </c:pt>
                <c:pt idx="1">
                  <c:v>-7.3700000000000002E-2</c:v>
                </c:pt>
                <c:pt idx="2">
                  <c:v>0.67149999999999999</c:v>
                </c:pt>
                <c:pt idx="3">
                  <c:v>0.217</c:v>
                </c:pt>
                <c:pt idx="4">
                  <c:v>1.0699999999999999E-2</c:v>
                </c:pt>
                <c:pt idx="5">
                  <c:v>-2.0899999999999998E-2</c:v>
                </c:pt>
                <c:pt idx="6">
                  <c:v>-2.8999999999999998E-3</c:v>
                </c:pt>
                <c:pt idx="7">
                  <c:v>0.10489999999999999</c:v>
                </c:pt>
                <c:pt idx="8">
                  <c:v>-5.0000000000000001E-4</c:v>
                </c:pt>
                <c:pt idx="9">
                  <c:v>-5.9299999999999999E-2</c:v>
                </c:pt>
                <c:pt idx="10">
                  <c:v>2.3699999999999999E-2</c:v>
                </c:pt>
                <c:pt idx="11">
                  <c:v>-0.29670000000000002</c:v>
                </c:pt>
                <c:pt idx="12">
                  <c:v>0.31900000000000001</c:v>
                </c:pt>
                <c:pt idx="13">
                  <c:v>-4.65E-2</c:v>
                </c:pt>
                <c:pt idx="14">
                  <c:v>-0.26750000000000002</c:v>
                </c:pt>
                <c:pt idx="15">
                  <c:v>-1.1000000000000001E-3</c:v>
                </c:pt>
                <c:pt idx="16">
                  <c:v>-7.6399999999999996E-2</c:v>
                </c:pt>
                <c:pt idx="17">
                  <c:v>0.2545</c:v>
                </c:pt>
                <c:pt idx="18">
                  <c:v>-3.1099999999999999E-2</c:v>
                </c:pt>
                <c:pt idx="19">
                  <c:v>-0.2389</c:v>
                </c:pt>
                <c:pt idx="20">
                  <c:v>0.88990000000000002</c:v>
                </c:pt>
                <c:pt idx="21">
                  <c:v>-1E-4</c:v>
                </c:pt>
                <c:pt idx="22">
                  <c:v>0.21820000000000001</c:v>
                </c:pt>
                <c:pt idx="23">
                  <c:v>-5.7999999999999996E-3</c:v>
                </c:pt>
                <c:pt idx="24">
                  <c:v>0</c:v>
                </c:pt>
                <c:pt idx="25">
                  <c:v>-0.67459999999999998</c:v>
                </c:pt>
                <c:pt idx="26">
                  <c:v>0.20369999999999999</c:v>
                </c:pt>
                <c:pt idx="27">
                  <c:v>1.5791999999999999</c:v>
                </c:pt>
                <c:pt idx="28">
                  <c:v>0</c:v>
                </c:pt>
                <c:pt idx="29">
                  <c:v>-0.1666</c:v>
                </c:pt>
                <c:pt idx="30">
                  <c:v>-0.34129999999999999</c:v>
                </c:pt>
                <c:pt idx="31">
                  <c:v>-3.9899999999999998E-2</c:v>
                </c:pt>
                <c:pt idx="32">
                  <c:v>0.81040000000000001</c:v>
                </c:pt>
                <c:pt idx="33">
                  <c:v>-0.1154</c:v>
                </c:pt>
                <c:pt idx="34">
                  <c:v>-6.8999999999999999E-3</c:v>
                </c:pt>
                <c:pt idx="35">
                  <c:v>-8.4000000000000005E-2</c:v>
                </c:pt>
                <c:pt idx="36">
                  <c:v>0</c:v>
                </c:pt>
                <c:pt idx="37">
                  <c:v>-2.5999999999999999E-3</c:v>
                </c:pt>
                <c:pt idx="38">
                  <c:v>2.93E-2</c:v>
                </c:pt>
                <c:pt idx="39">
                  <c:v>-2.5700000000000001E-2</c:v>
                </c:pt>
                <c:pt idx="40">
                  <c:v>-7.6499999999999999E-2</c:v>
                </c:pt>
                <c:pt idx="41">
                  <c:v>-0.13950000000000001</c:v>
                </c:pt>
                <c:pt idx="42">
                  <c:v>2.0000000000000001E-4</c:v>
                </c:pt>
                <c:pt idx="43">
                  <c:v>0.18360000000000001</c:v>
                </c:pt>
                <c:pt idx="44">
                  <c:v>8.0600000000000005E-2</c:v>
                </c:pt>
                <c:pt idx="45">
                  <c:v>-1.2E-2</c:v>
                </c:pt>
                <c:pt idx="46">
                  <c:v>-1.8E-3</c:v>
                </c:pt>
                <c:pt idx="47">
                  <c:v>-3.7199999999999997E-2</c:v>
                </c:pt>
                <c:pt idx="48">
                  <c:v>4.8999999999999998E-3</c:v>
                </c:pt>
                <c:pt idx="49">
                  <c:v>3.5999999999999999E-3</c:v>
                </c:pt>
                <c:pt idx="50">
                  <c:v>1.8327</c:v>
                </c:pt>
                <c:pt idx="51">
                  <c:v>-5.8299999999999998E-2</c:v>
                </c:pt>
                <c:pt idx="52">
                  <c:v>-3.3399999999999999E-2</c:v>
                </c:pt>
              </c:numCache>
            </c:numRef>
          </c:val>
          <c:smooth val="0"/>
          <c:extLst>
            <c:ext xmlns:c16="http://schemas.microsoft.com/office/drawing/2014/chart" uri="{C3380CC4-5D6E-409C-BE32-E72D297353CC}">
              <c16:uniqueId val="{00000000-2B68-4F77-9B29-993CC8B2AD69}"/>
            </c:ext>
          </c:extLst>
        </c:ser>
        <c:dLbls>
          <c:showLegendKey val="0"/>
          <c:showVal val="0"/>
          <c:showCatName val="0"/>
          <c:showSerName val="0"/>
          <c:showPercent val="0"/>
          <c:showBubbleSize val="0"/>
        </c:dLbls>
        <c:marker val="1"/>
        <c:smooth val="0"/>
        <c:axId val="161053312"/>
        <c:axId val="161075584"/>
      </c:lineChart>
      <c:catAx>
        <c:axId val="161053312"/>
        <c:scaling>
          <c:orientation val="minMax"/>
        </c:scaling>
        <c:delete val="0"/>
        <c:axPos val="b"/>
        <c:majorGridlines/>
        <c:numFmt formatCode="General" sourceLinked="0"/>
        <c:majorTickMark val="out"/>
        <c:minorTickMark val="none"/>
        <c:tickLblPos val="nextTo"/>
        <c:txPr>
          <a:bodyPr/>
          <a:lstStyle/>
          <a:p>
            <a:pPr>
              <a:defRPr sz="1200" b="1" i="0" baseline="0"/>
            </a:pPr>
            <a:endParaRPr lang="en-US"/>
          </a:p>
        </c:txPr>
        <c:crossAx val="161075584"/>
        <c:crosses val="autoZero"/>
        <c:auto val="1"/>
        <c:lblAlgn val="ctr"/>
        <c:lblOffset val="100"/>
        <c:noMultiLvlLbl val="0"/>
      </c:catAx>
      <c:valAx>
        <c:axId val="161075584"/>
        <c:scaling>
          <c:orientation val="minMax"/>
        </c:scaling>
        <c:delete val="0"/>
        <c:axPos val="l"/>
        <c:majorGridlines/>
        <c:numFmt formatCode="General" sourceLinked="1"/>
        <c:majorTickMark val="out"/>
        <c:minorTickMark val="none"/>
        <c:tickLblPos val="nextTo"/>
        <c:crossAx val="161053312"/>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AU"/>
              <a:t>Monthly mean difference (X)</a:t>
            </a:r>
          </a:p>
        </c:rich>
      </c:tx>
      <c:layout>
        <c:manualLayout>
          <c:xMode val="edge"/>
          <c:yMode val="edge"/>
          <c:x val="0.41831134581231244"/>
          <c:y val="2.2440389402599729E-2"/>
        </c:manualLayout>
      </c:layout>
      <c:overlay val="0"/>
    </c:title>
    <c:autoTitleDeleted val="0"/>
    <c:plotArea>
      <c:layout>
        <c:manualLayout>
          <c:layoutTarget val="inner"/>
          <c:xMode val="edge"/>
          <c:yMode val="edge"/>
          <c:x val="3.6815062787810209E-2"/>
          <c:y val="0.19093973695269525"/>
          <c:w val="0.94199600798403182"/>
          <c:h val="0.76005598906605276"/>
        </c:manualLayout>
      </c:layout>
      <c:lineChart>
        <c:grouping val="standard"/>
        <c:varyColors val="0"/>
        <c:ser>
          <c:idx val="0"/>
          <c:order val="0"/>
          <c:spPr>
            <a:ln w="25400">
              <a:solidFill>
                <a:schemeClr val="accent1">
                  <a:shade val="95000"/>
                  <a:satMod val="105000"/>
                </a:schemeClr>
              </a:solidFill>
            </a:ln>
          </c:spPr>
          <c:marker>
            <c:symbol val="none"/>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'2015ByMonth'!$G$2:$G$604</c:f>
              <c:numCache>
                <c:formatCode>General</c:formatCode>
                <c:ptCount val="603"/>
                <c:pt idx="0">
                  <c:v>3.5299999999999998E-2</c:v>
                </c:pt>
                <c:pt idx="1">
                  <c:v>0</c:v>
                </c:pt>
                <c:pt idx="2">
                  <c:v>0</c:v>
                </c:pt>
                <c:pt idx="3">
                  <c:v>-0.31319999999999998</c:v>
                </c:pt>
                <c:pt idx="4">
                  <c:v>-0.10979999999999999</c:v>
                </c:pt>
                <c:pt idx="5">
                  <c:v>0</c:v>
                </c:pt>
                <c:pt idx="6">
                  <c:v>0</c:v>
                </c:pt>
                <c:pt idx="7">
                  <c:v>-9.9599999999999994E-2</c:v>
                </c:pt>
                <c:pt idx="8">
                  <c:v>0.10059999999999999</c:v>
                </c:pt>
                <c:pt idx="9">
                  <c:v>0</c:v>
                </c:pt>
                <c:pt idx="10">
                  <c:v>3.9899999999999998E-2</c:v>
                </c:pt>
                <c:pt idx="11">
                  <c:v>0</c:v>
                </c:pt>
                <c:pt idx="12">
                  <c:v>0</c:v>
                </c:pt>
                <c:pt idx="13">
                  <c:v>-1E-4</c:v>
                </c:pt>
                <c:pt idx="14">
                  <c:v>-4.1687000000000003</c:v>
                </c:pt>
                <c:pt idx="15">
                  <c:v>-2.9999999999999997E-4</c:v>
                </c:pt>
                <c:pt idx="16">
                  <c:v>-2.0000000000000001E-4</c:v>
                </c:pt>
                <c:pt idx="17">
                  <c:v>-2.0000000000000001E-4</c:v>
                </c:pt>
                <c:pt idx="18">
                  <c:v>-2.0000000000000001E-4</c:v>
                </c:pt>
                <c:pt idx="19">
                  <c:v>0</c:v>
                </c:pt>
                <c:pt idx="20">
                  <c:v>-1E-4</c:v>
                </c:pt>
                <c:pt idx="21">
                  <c:v>1E-4</c:v>
                </c:pt>
                <c:pt idx="22">
                  <c:v>-1E-4</c:v>
                </c:pt>
                <c:pt idx="23">
                  <c:v>1E-4</c:v>
                </c:pt>
                <c:pt idx="24">
                  <c:v>0.42620000000000002</c:v>
                </c:pt>
                <c:pt idx="25">
                  <c:v>-0.3569</c:v>
                </c:pt>
                <c:pt idx="26">
                  <c:v>-1.5928</c:v>
                </c:pt>
                <c:pt idx="27">
                  <c:v>-0.2868</c:v>
                </c:pt>
                <c:pt idx="28">
                  <c:v>-0.37159999999999999</c:v>
                </c:pt>
                <c:pt idx="29">
                  <c:v>-0.25790000000000002</c:v>
                </c:pt>
                <c:pt idx="30">
                  <c:v>0.37380000000000002</c:v>
                </c:pt>
                <c:pt idx="31">
                  <c:v>1.5114000000000001</c:v>
                </c:pt>
                <c:pt idx="32">
                  <c:v>2.2429000000000001</c:v>
                </c:pt>
                <c:pt idx="33">
                  <c:v>2.1943000000000001</c:v>
                </c:pt>
                <c:pt idx="34">
                  <c:v>-1.36</c:v>
                </c:pt>
                <c:pt idx="35">
                  <c:v>-2.6343999999999999</c:v>
                </c:pt>
                <c:pt idx="36">
                  <c:v>0.87190000000000001</c:v>
                </c:pt>
                <c:pt idx="37">
                  <c:v>0.79590000000000005</c:v>
                </c:pt>
                <c:pt idx="38">
                  <c:v>0.46939999999999998</c:v>
                </c:pt>
                <c:pt idx="39">
                  <c:v>-2.7199999999999998E-2</c:v>
                </c:pt>
                <c:pt idx="40">
                  <c:v>-0.15720000000000001</c:v>
                </c:pt>
                <c:pt idx="41">
                  <c:v>-0.28449999999999998</c:v>
                </c:pt>
                <c:pt idx="42">
                  <c:v>-8.7599999999999997E-2</c:v>
                </c:pt>
                <c:pt idx="43">
                  <c:v>-0.29139999999999999</c:v>
                </c:pt>
                <c:pt idx="44">
                  <c:v>-0.18990000000000001</c:v>
                </c:pt>
                <c:pt idx="45">
                  <c:v>0.49909999999999999</c:v>
                </c:pt>
                <c:pt idx="46">
                  <c:v>0.43719999999999998</c:v>
                </c:pt>
                <c:pt idx="47">
                  <c:v>0.14430000000000001</c:v>
                </c:pt>
                <c:pt idx="48">
                  <c:v>4.24E-2</c:v>
                </c:pt>
                <c:pt idx="49">
                  <c:v>-0.27339999999999998</c:v>
                </c:pt>
                <c:pt idx="50">
                  <c:v>-0.2107</c:v>
                </c:pt>
                <c:pt idx="51">
                  <c:v>-0.2039</c:v>
                </c:pt>
                <c:pt idx="52">
                  <c:v>-0.31540000000000001</c:v>
                </c:pt>
                <c:pt idx="53">
                  <c:v>0.25080000000000002</c:v>
                </c:pt>
                <c:pt idx="54">
                  <c:v>4.1599999999999998E-2</c:v>
                </c:pt>
                <c:pt idx="55">
                  <c:v>-0.1229</c:v>
                </c:pt>
                <c:pt idx="56">
                  <c:v>0.12690000000000001</c:v>
                </c:pt>
                <c:pt idx="57">
                  <c:v>0.16669999999999999</c:v>
                </c:pt>
                <c:pt idx="58">
                  <c:v>7.7499999999999999E-2</c:v>
                </c:pt>
                <c:pt idx="59">
                  <c:v>-8.3199999999999996E-2</c:v>
                </c:pt>
                <c:pt idx="60">
                  <c:v>-7.6300000000000007E-2</c:v>
                </c:pt>
                <c:pt idx="61">
                  <c:v>0.1636</c:v>
                </c:pt>
                <c:pt idx="62">
                  <c:v>-1.7399999999999999E-2</c:v>
                </c:pt>
                <c:pt idx="63">
                  <c:v>1.1299999999999999E-2</c:v>
                </c:pt>
                <c:pt idx="64">
                  <c:v>1.49E-2</c:v>
                </c:pt>
                <c:pt idx="65">
                  <c:v>5.8700000000000002E-2</c:v>
                </c:pt>
                <c:pt idx="66">
                  <c:v>8.0299999999999996E-2</c:v>
                </c:pt>
                <c:pt idx="67">
                  <c:v>-6.3700000000000007E-2</c:v>
                </c:pt>
                <c:pt idx="68">
                  <c:v>-0.105</c:v>
                </c:pt>
                <c:pt idx="69">
                  <c:v>-0.45490000000000003</c:v>
                </c:pt>
                <c:pt idx="70">
                  <c:v>-0.1133</c:v>
                </c:pt>
                <c:pt idx="71">
                  <c:v>0.21920000000000001</c:v>
                </c:pt>
                <c:pt idx="72">
                  <c:v>-0.34689999999999999</c:v>
                </c:pt>
                <c:pt idx="73">
                  <c:v>4.5600000000000002E-2</c:v>
                </c:pt>
                <c:pt idx="74">
                  <c:v>0.85109999999999997</c:v>
                </c:pt>
                <c:pt idx="75">
                  <c:v>-5.1000000000000004E-3</c:v>
                </c:pt>
                <c:pt idx="76">
                  <c:v>-4.7800000000000002E-2</c:v>
                </c:pt>
                <c:pt idx="77">
                  <c:v>-7.5800000000000006E-2</c:v>
                </c:pt>
                <c:pt idx="78">
                  <c:v>-0.15670000000000001</c:v>
                </c:pt>
                <c:pt idx="79">
                  <c:v>-7.22E-2</c:v>
                </c:pt>
                <c:pt idx="80">
                  <c:v>5.0000000000000001E-3</c:v>
                </c:pt>
                <c:pt idx="81">
                  <c:v>2.7300000000000001E-2</c:v>
                </c:pt>
                <c:pt idx="82">
                  <c:v>-0.502</c:v>
                </c:pt>
                <c:pt idx="83">
                  <c:v>0.19439999999999999</c:v>
                </c:pt>
                <c:pt idx="84">
                  <c:v>-4.7899999999999998E-2</c:v>
                </c:pt>
                <c:pt idx="85">
                  <c:v>-4.82E-2</c:v>
                </c:pt>
                <c:pt idx="86">
                  <c:v>-1.1599999999999999E-2</c:v>
                </c:pt>
                <c:pt idx="87">
                  <c:v>0.43059999999999998</c:v>
                </c:pt>
                <c:pt idx="88">
                  <c:v>0.45179999999999998</c:v>
                </c:pt>
                <c:pt idx="89">
                  <c:v>0.70520000000000005</c:v>
                </c:pt>
                <c:pt idx="90">
                  <c:v>1.4036999999999999</c:v>
                </c:pt>
                <c:pt idx="91">
                  <c:v>1.395</c:v>
                </c:pt>
                <c:pt idx="92">
                  <c:v>1.2813000000000001</c:v>
                </c:pt>
                <c:pt idx="93">
                  <c:v>1.0646</c:v>
                </c:pt>
                <c:pt idx="94">
                  <c:v>-0.1714</c:v>
                </c:pt>
                <c:pt idx="95">
                  <c:v>-0.70930000000000004</c:v>
                </c:pt>
                <c:pt idx="96">
                  <c:v>-1.32E-2</c:v>
                </c:pt>
                <c:pt idx="97">
                  <c:v>-2.6599999999999999E-2</c:v>
                </c:pt>
                <c:pt idx="98">
                  <c:v>0.11119999999999999</c:v>
                </c:pt>
                <c:pt idx="99">
                  <c:v>-0.14979999999999999</c:v>
                </c:pt>
                <c:pt idx="100">
                  <c:v>-2.2499999999999999E-2</c:v>
                </c:pt>
                <c:pt idx="101">
                  <c:v>3.1800000000000002E-2</c:v>
                </c:pt>
                <c:pt idx="102">
                  <c:v>-1.23E-2</c:v>
                </c:pt>
                <c:pt idx="103">
                  <c:v>-3.2599999999999997E-2</c:v>
                </c:pt>
                <c:pt idx="104">
                  <c:v>2.9999999999999997E-4</c:v>
                </c:pt>
                <c:pt idx="105">
                  <c:v>-3.4299999999999997E-2</c:v>
                </c:pt>
                <c:pt idx="106">
                  <c:v>2.2100000000000002E-2</c:v>
                </c:pt>
                <c:pt idx="107">
                  <c:v>8.4099999999999994E-2</c:v>
                </c:pt>
                <c:pt idx="108">
                  <c:v>-8.3999999999999995E-3</c:v>
                </c:pt>
                <c:pt idx="109">
                  <c:v>-0.5071</c:v>
                </c:pt>
                <c:pt idx="110">
                  <c:v>0.16919999999999999</c:v>
                </c:pt>
                <c:pt idx="111">
                  <c:v>0.36480000000000001</c:v>
                </c:pt>
                <c:pt idx="112">
                  <c:v>1.0354000000000001</c:v>
                </c:pt>
                <c:pt idx="113">
                  <c:v>0.23130000000000001</c:v>
                </c:pt>
                <c:pt idx="114">
                  <c:v>7.5700000000000003E-2</c:v>
                </c:pt>
                <c:pt idx="115">
                  <c:v>-0.31390000000000001</c:v>
                </c:pt>
                <c:pt idx="116">
                  <c:v>-0.54349999999999998</c:v>
                </c:pt>
                <c:pt idx="117">
                  <c:v>-0.43919999999999998</c:v>
                </c:pt>
                <c:pt idx="118">
                  <c:v>-0.39419999999999999</c:v>
                </c:pt>
                <c:pt idx="119">
                  <c:v>0.1045</c:v>
                </c:pt>
                <c:pt idx="120">
                  <c:v>-0.17100000000000001</c:v>
                </c:pt>
                <c:pt idx="121">
                  <c:v>-0.65759999999999996</c:v>
                </c:pt>
                <c:pt idx="122">
                  <c:v>-0.85899999999999999</c:v>
                </c:pt>
                <c:pt idx="123">
                  <c:v>-0.24010000000000001</c:v>
                </c:pt>
                <c:pt idx="124">
                  <c:v>9.01E-2</c:v>
                </c:pt>
                <c:pt idx="125">
                  <c:v>-0.65180000000000005</c:v>
                </c:pt>
                <c:pt idx="126">
                  <c:v>-1.7804</c:v>
                </c:pt>
                <c:pt idx="127">
                  <c:v>-0.1043</c:v>
                </c:pt>
                <c:pt idx="128">
                  <c:v>0.82030000000000003</c:v>
                </c:pt>
                <c:pt idx="129">
                  <c:v>1.7693000000000001</c:v>
                </c:pt>
                <c:pt idx="130">
                  <c:v>1.101</c:v>
                </c:pt>
                <c:pt idx="131">
                  <c:v>-1.0411999999999999</c:v>
                </c:pt>
                <c:pt idx="132">
                  <c:v>-0.35720000000000002</c:v>
                </c:pt>
                <c:pt idx="133">
                  <c:v>0.21909999999999999</c:v>
                </c:pt>
                <c:pt idx="134">
                  <c:v>0.2024</c:v>
                </c:pt>
                <c:pt idx="135">
                  <c:v>-3.9600000000000003E-2</c:v>
                </c:pt>
                <c:pt idx="136">
                  <c:v>-0.29520000000000002</c:v>
                </c:pt>
                <c:pt idx="137">
                  <c:v>-0.1157</c:v>
                </c:pt>
                <c:pt idx="138">
                  <c:v>-0.6169</c:v>
                </c:pt>
                <c:pt idx="139">
                  <c:v>-4.8399999999999999E-2</c:v>
                </c:pt>
                <c:pt idx="140">
                  <c:v>0.15079999999999999</c:v>
                </c:pt>
                <c:pt idx="141">
                  <c:v>-0.1459</c:v>
                </c:pt>
                <c:pt idx="142">
                  <c:v>-0.3921</c:v>
                </c:pt>
                <c:pt idx="143">
                  <c:v>0.16439999999999999</c:v>
                </c:pt>
                <c:pt idx="144">
                  <c:v>-4.9799999999999997E-2</c:v>
                </c:pt>
                <c:pt idx="145">
                  <c:v>0.97670000000000001</c:v>
                </c:pt>
                <c:pt idx="146">
                  <c:v>0.72570000000000001</c:v>
                </c:pt>
                <c:pt idx="147">
                  <c:v>0.28689999999999999</c:v>
                </c:pt>
                <c:pt idx="148">
                  <c:v>-0.96109999999999995</c:v>
                </c:pt>
                <c:pt idx="149">
                  <c:v>-7.51E-2</c:v>
                </c:pt>
                <c:pt idx="150">
                  <c:v>-5.8226000000000004</c:v>
                </c:pt>
                <c:pt idx="151">
                  <c:v>0.3382</c:v>
                </c:pt>
                <c:pt idx="152">
                  <c:v>-0.1915</c:v>
                </c:pt>
                <c:pt idx="153">
                  <c:v>-0.3261</c:v>
                </c:pt>
                <c:pt idx="154">
                  <c:v>1.4493</c:v>
                </c:pt>
                <c:pt idx="155">
                  <c:v>6.7199999999999996E-2</c:v>
                </c:pt>
                <c:pt idx="156">
                  <c:v>-7.9100000000000004E-2</c:v>
                </c:pt>
                <c:pt idx="157">
                  <c:v>8.6999999999999994E-3</c:v>
                </c:pt>
                <c:pt idx="158">
                  <c:v>1.11E-2</c:v>
                </c:pt>
                <c:pt idx="159">
                  <c:v>9.98E-2</c:v>
                </c:pt>
                <c:pt idx="160">
                  <c:v>7.7100000000000002E-2</c:v>
                </c:pt>
                <c:pt idx="161">
                  <c:v>0.14399999999999999</c:v>
                </c:pt>
                <c:pt idx="162">
                  <c:v>-4.53E-2</c:v>
                </c:pt>
                <c:pt idx="163">
                  <c:v>-0.20100000000000001</c:v>
                </c:pt>
                <c:pt idx="164">
                  <c:v>-0.17660000000000001</c:v>
                </c:pt>
                <c:pt idx="165">
                  <c:v>2.3699999999999999E-2</c:v>
                </c:pt>
                <c:pt idx="166">
                  <c:v>0.33260000000000001</c:v>
                </c:pt>
                <c:pt idx="167">
                  <c:v>-0.21890000000000001</c:v>
                </c:pt>
                <c:pt idx="168">
                  <c:v>0.1181</c:v>
                </c:pt>
                <c:pt idx="169">
                  <c:v>-0.1502</c:v>
                </c:pt>
                <c:pt idx="170">
                  <c:v>-2.6499999999999999E-2</c:v>
                </c:pt>
                <c:pt idx="171">
                  <c:v>-1.1915</c:v>
                </c:pt>
                <c:pt idx="172">
                  <c:v>-1.5100000000000001E-2</c:v>
                </c:pt>
                <c:pt idx="173">
                  <c:v>0.3347</c:v>
                </c:pt>
                <c:pt idx="174">
                  <c:v>0.1033</c:v>
                </c:pt>
                <c:pt idx="175">
                  <c:v>-0.13950000000000001</c:v>
                </c:pt>
                <c:pt idx="176">
                  <c:v>0.5121</c:v>
                </c:pt>
                <c:pt idx="177">
                  <c:v>-0.30059999999999998</c:v>
                </c:pt>
                <c:pt idx="178">
                  <c:v>0.28939999999999999</c:v>
                </c:pt>
                <c:pt idx="179">
                  <c:v>3.2800000000000003E-2</c:v>
                </c:pt>
                <c:pt idx="180">
                  <c:v>3.95E-2</c:v>
                </c:pt>
                <c:pt idx="181">
                  <c:v>7.5800000000000006E-2</c:v>
                </c:pt>
                <c:pt idx="182">
                  <c:v>2.0299999999999999E-2</c:v>
                </c:pt>
                <c:pt idx="183">
                  <c:v>-7.4999999999999997E-3</c:v>
                </c:pt>
                <c:pt idx="184">
                  <c:v>-8.09E-2</c:v>
                </c:pt>
                <c:pt idx="185">
                  <c:v>-7.0499999999999993E-2</c:v>
                </c:pt>
                <c:pt idx="186">
                  <c:v>0.1699</c:v>
                </c:pt>
                <c:pt idx="187">
                  <c:v>0.11550000000000001</c:v>
                </c:pt>
                <c:pt idx="188">
                  <c:v>0.16420000000000001</c:v>
                </c:pt>
                <c:pt idx="189">
                  <c:v>4.2700000000000002E-2</c:v>
                </c:pt>
                <c:pt idx="190">
                  <c:v>-1.78E-2</c:v>
                </c:pt>
                <c:pt idx="191">
                  <c:v>0.86060000000000003</c:v>
                </c:pt>
                <c:pt idx="192">
                  <c:v>0.90310000000000001</c:v>
                </c:pt>
                <c:pt idx="193">
                  <c:v>0.99370000000000003</c:v>
                </c:pt>
                <c:pt idx="194">
                  <c:v>5.6500000000000002E-2</c:v>
                </c:pt>
                <c:pt idx="195">
                  <c:v>6.3299999999999995E-2</c:v>
                </c:pt>
                <c:pt idx="196">
                  <c:v>6.1899999999999997E-2</c:v>
                </c:pt>
                <c:pt idx="197">
                  <c:v>6.3100000000000003E-2</c:v>
                </c:pt>
                <c:pt idx="198">
                  <c:v>7.3200000000000001E-2</c:v>
                </c:pt>
                <c:pt idx="199">
                  <c:v>-0.221</c:v>
                </c:pt>
                <c:pt idx="200">
                  <c:v>0.3296</c:v>
                </c:pt>
                <c:pt idx="201">
                  <c:v>7.4000000000000003E-3</c:v>
                </c:pt>
                <c:pt idx="202">
                  <c:v>0.21729999999999999</c:v>
                </c:pt>
                <c:pt idx="203">
                  <c:v>0.19769999999999999</c:v>
                </c:pt>
                <c:pt idx="204">
                  <c:v>0.2155</c:v>
                </c:pt>
                <c:pt idx="205">
                  <c:v>0.27700000000000002</c:v>
                </c:pt>
                <c:pt idx="206">
                  <c:v>0.39279999999999998</c:v>
                </c:pt>
                <c:pt idx="207">
                  <c:v>0.27629999999999999</c:v>
                </c:pt>
                <c:pt idx="208">
                  <c:v>1.0123</c:v>
                </c:pt>
                <c:pt idx="209">
                  <c:v>-7.8799999999999995E-2</c:v>
                </c:pt>
                <c:pt idx="210">
                  <c:v>-0.72389999999999999</c:v>
                </c:pt>
                <c:pt idx="211">
                  <c:v>-1.1999999999999999E-3</c:v>
                </c:pt>
                <c:pt idx="212">
                  <c:v>-8.6999999999999994E-3</c:v>
                </c:pt>
                <c:pt idx="213">
                  <c:v>3.3500000000000002E-2</c:v>
                </c:pt>
                <c:pt idx="214">
                  <c:v>-2.9999999999999997E-4</c:v>
                </c:pt>
                <c:pt idx="215">
                  <c:v>-2.2800000000000001E-2</c:v>
                </c:pt>
                <c:pt idx="216">
                  <c:v>0</c:v>
                </c:pt>
                <c:pt idx="217">
                  <c:v>-1.5699999999999999E-2</c:v>
                </c:pt>
                <c:pt idx="218">
                  <c:v>1.2E-2</c:v>
                </c:pt>
                <c:pt idx="219">
                  <c:v>-6.5100000000000005E-2</c:v>
                </c:pt>
                <c:pt idx="220">
                  <c:v>-4.1000000000000003E-3</c:v>
                </c:pt>
                <c:pt idx="221">
                  <c:v>-6.2899999999999998E-2</c:v>
                </c:pt>
                <c:pt idx="222">
                  <c:v>-3.3799999999999997E-2</c:v>
                </c:pt>
                <c:pt idx="223">
                  <c:v>0.12470000000000001</c:v>
                </c:pt>
                <c:pt idx="224">
                  <c:v>0.28029999999999999</c:v>
                </c:pt>
                <c:pt idx="225">
                  <c:v>0.28510000000000002</c:v>
                </c:pt>
                <c:pt idx="226">
                  <c:v>0.49009999999999998</c:v>
                </c:pt>
                <c:pt idx="227">
                  <c:v>0.46350000000000002</c:v>
                </c:pt>
                <c:pt idx="228">
                  <c:v>5.3199999999999997E-2</c:v>
                </c:pt>
                <c:pt idx="229">
                  <c:v>1.3100000000000001E-2</c:v>
                </c:pt>
                <c:pt idx="230">
                  <c:v>0.1033</c:v>
                </c:pt>
                <c:pt idx="231">
                  <c:v>-0.28889999999999999</c:v>
                </c:pt>
                <c:pt idx="232">
                  <c:v>-0.23250000000000001</c:v>
                </c:pt>
                <c:pt idx="233">
                  <c:v>-0.1394</c:v>
                </c:pt>
                <c:pt idx="234">
                  <c:v>0.15870000000000001</c:v>
                </c:pt>
                <c:pt idx="235">
                  <c:v>-0.18729999999999999</c:v>
                </c:pt>
                <c:pt idx="236">
                  <c:v>-0.30099999999999999</c:v>
                </c:pt>
                <c:pt idx="237">
                  <c:v>-6.83E-2</c:v>
                </c:pt>
                <c:pt idx="238">
                  <c:v>-0.45079999999999998</c:v>
                </c:pt>
                <c:pt idx="239">
                  <c:v>-0.2702</c:v>
                </c:pt>
                <c:pt idx="240">
                  <c:v>-0.3357</c:v>
                </c:pt>
                <c:pt idx="241">
                  <c:v>-0.32450000000000001</c:v>
                </c:pt>
                <c:pt idx="242">
                  <c:v>-0.32190000000000002</c:v>
                </c:pt>
                <c:pt idx="243">
                  <c:v>-0.73350000000000004</c:v>
                </c:pt>
                <c:pt idx="244">
                  <c:v>-0.60440000000000005</c:v>
                </c:pt>
                <c:pt idx="245">
                  <c:v>-0.254</c:v>
                </c:pt>
                <c:pt idx="246">
                  <c:v>-0.6321</c:v>
                </c:pt>
                <c:pt idx="247">
                  <c:v>-1.3299999999999999E-2</c:v>
                </c:pt>
                <c:pt idx="248">
                  <c:v>2.5700000000000001E-2</c:v>
                </c:pt>
                <c:pt idx="249">
                  <c:v>1.6299999999999999E-2</c:v>
                </c:pt>
                <c:pt idx="250">
                  <c:v>-1.4999999999999999E-2</c:v>
                </c:pt>
                <c:pt idx="251">
                  <c:v>1.9E-2</c:v>
                </c:pt>
                <c:pt idx="252">
                  <c:v>-1.6899999999999998E-2</c:v>
                </c:pt>
                <c:pt idx="253">
                  <c:v>3.5700000000000003E-2</c:v>
                </c:pt>
                <c:pt idx="254">
                  <c:v>-6.1699999999999998E-2</c:v>
                </c:pt>
                <c:pt idx="255">
                  <c:v>3.7900000000000003E-2</c:v>
                </c:pt>
                <c:pt idx="256">
                  <c:v>-8.6900000000000005E-2</c:v>
                </c:pt>
                <c:pt idx="257">
                  <c:v>-7.7000000000000002E-3</c:v>
                </c:pt>
                <c:pt idx="258">
                  <c:v>-2.46E-2</c:v>
                </c:pt>
                <c:pt idx="259">
                  <c:v>3.9300000000000002E-2</c:v>
                </c:pt>
                <c:pt idx="260">
                  <c:v>-0.39489999999999997</c:v>
                </c:pt>
                <c:pt idx="261">
                  <c:v>3.2300000000000002E-2</c:v>
                </c:pt>
                <c:pt idx="262">
                  <c:v>-0.1031</c:v>
                </c:pt>
                <c:pt idx="263">
                  <c:v>0.15540000000000001</c:v>
                </c:pt>
                <c:pt idx="264">
                  <c:v>0.96519999999999995</c:v>
                </c:pt>
                <c:pt idx="265">
                  <c:v>-1.3964000000000001</c:v>
                </c:pt>
                <c:pt idx="266">
                  <c:v>-0.8569</c:v>
                </c:pt>
                <c:pt idx="267">
                  <c:v>-0.2278</c:v>
                </c:pt>
                <c:pt idx="268">
                  <c:v>-0.14779999999999999</c:v>
                </c:pt>
                <c:pt idx="269">
                  <c:v>-0.83940000000000003</c:v>
                </c:pt>
                <c:pt idx="270">
                  <c:v>-1.5081</c:v>
                </c:pt>
                <c:pt idx="271">
                  <c:v>0.60460000000000003</c:v>
                </c:pt>
                <c:pt idx="272">
                  <c:v>0.1265</c:v>
                </c:pt>
                <c:pt idx="273">
                  <c:v>0.17080000000000001</c:v>
                </c:pt>
                <c:pt idx="274">
                  <c:v>-0.28970000000000001</c:v>
                </c:pt>
                <c:pt idx="275">
                  <c:v>-1.2782</c:v>
                </c:pt>
                <c:pt idx="276">
                  <c:v>0.19289999999999999</c:v>
                </c:pt>
                <c:pt idx="277">
                  <c:v>0.38069999999999998</c:v>
                </c:pt>
                <c:pt idx="278">
                  <c:v>6.7000000000000002E-3</c:v>
                </c:pt>
                <c:pt idx="279">
                  <c:v>7.1999999999999998E-3</c:v>
                </c:pt>
                <c:pt idx="280">
                  <c:v>6.7000000000000002E-3</c:v>
                </c:pt>
                <c:pt idx="281">
                  <c:v>6.6E-3</c:v>
                </c:pt>
                <c:pt idx="282">
                  <c:v>6.6E-3</c:v>
                </c:pt>
                <c:pt idx="283">
                  <c:v>6.6E-3</c:v>
                </c:pt>
                <c:pt idx="284">
                  <c:v>6.6E-3</c:v>
                </c:pt>
                <c:pt idx="285">
                  <c:v>6.7999999999999996E-3</c:v>
                </c:pt>
                <c:pt idx="286">
                  <c:v>6.6E-3</c:v>
                </c:pt>
                <c:pt idx="287">
                  <c:v>6.4999999999999997E-3</c:v>
                </c:pt>
                <c:pt idx="288">
                  <c:v>6.8999999999999999E-3</c:v>
                </c:pt>
                <c:pt idx="289">
                  <c:v>6.7999999999999996E-3</c:v>
                </c:pt>
                <c:pt idx="290">
                  <c:v>-0.56430000000000002</c:v>
                </c:pt>
                <c:pt idx="291">
                  <c:v>-0.71950000000000003</c:v>
                </c:pt>
                <c:pt idx="292">
                  <c:v>0.2631</c:v>
                </c:pt>
                <c:pt idx="293">
                  <c:v>0.54890000000000005</c:v>
                </c:pt>
                <c:pt idx="294">
                  <c:v>2.4975999999999998</c:v>
                </c:pt>
                <c:pt idx="295">
                  <c:v>2.3780999999999999</c:v>
                </c:pt>
                <c:pt idx="296">
                  <c:v>2.5363000000000002</c:v>
                </c:pt>
                <c:pt idx="297">
                  <c:v>1.4257</c:v>
                </c:pt>
                <c:pt idx="298">
                  <c:v>1.2685999999999999</c:v>
                </c:pt>
                <c:pt idx="299">
                  <c:v>2.64</c:v>
                </c:pt>
                <c:pt idx="300">
                  <c:v>2.0531000000000001</c:v>
                </c:pt>
                <c:pt idx="301">
                  <c:v>0.45500000000000002</c:v>
                </c:pt>
                <c:pt idx="302">
                  <c:v>0.2157</c:v>
                </c:pt>
                <c:pt idx="303">
                  <c:v>0.88539999999999996</c:v>
                </c:pt>
                <c:pt idx="304">
                  <c:v>0.86670000000000003</c:v>
                </c:pt>
                <c:pt idx="305">
                  <c:v>-0.42620000000000002</c:v>
                </c:pt>
                <c:pt idx="306">
                  <c:v>-0.4284</c:v>
                </c:pt>
                <c:pt idx="307">
                  <c:v>-0.2379</c:v>
                </c:pt>
                <c:pt idx="308">
                  <c:v>0.72340000000000004</c:v>
                </c:pt>
                <c:pt idx="309">
                  <c:v>0.87549999999999994</c:v>
                </c:pt>
                <c:pt idx="310">
                  <c:v>1.0315000000000001</c:v>
                </c:pt>
                <c:pt idx="311">
                  <c:v>0.53520000000000001</c:v>
                </c:pt>
                <c:pt idx="312">
                  <c:v>7.8E-2</c:v>
                </c:pt>
                <c:pt idx="313">
                  <c:v>-6.4600000000000005E-2</c:v>
                </c:pt>
                <c:pt idx="314">
                  <c:v>0.53459999999999996</c:v>
                </c:pt>
                <c:pt idx="315">
                  <c:v>0.54730000000000001</c:v>
                </c:pt>
                <c:pt idx="316">
                  <c:v>0.69369999999999998</c:v>
                </c:pt>
                <c:pt idx="317">
                  <c:v>0.64580000000000004</c:v>
                </c:pt>
                <c:pt idx="318">
                  <c:v>0.56340000000000001</c:v>
                </c:pt>
                <c:pt idx="319">
                  <c:v>0.98719999999999997</c:v>
                </c:pt>
                <c:pt idx="320">
                  <c:v>1.1617</c:v>
                </c:pt>
                <c:pt idx="321">
                  <c:v>0.87360000000000004</c:v>
                </c:pt>
                <c:pt idx="322">
                  <c:v>0.88029999999999997</c:v>
                </c:pt>
                <c:pt idx="323">
                  <c:v>0.78959999999999997</c:v>
                </c:pt>
                <c:pt idx="324">
                  <c:v>0.76190000000000002</c:v>
                </c:pt>
                <c:pt idx="325">
                  <c:v>0.55110000000000003</c:v>
                </c:pt>
                <c:pt idx="326">
                  <c:v>7.0000000000000001E-3</c:v>
                </c:pt>
                <c:pt idx="327">
                  <c:v>6.4999999999999997E-3</c:v>
                </c:pt>
                <c:pt idx="328">
                  <c:v>6.7000000000000002E-3</c:v>
                </c:pt>
                <c:pt idx="329">
                  <c:v>6.7000000000000002E-3</c:v>
                </c:pt>
                <c:pt idx="330">
                  <c:v>6.4999999999999997E-3</c:v>
                </c:pt>
                <c:pt idx="331">
                  <c:v>6.8999999999999999E-3</c:v>
                </c:pt>
                <c:pt idx="332">
                  <c:v>6.7000000000000002E-3</c:v>
                </c:pt>
                <c:pt idx="333">
                  <c:v>6.7999999999999996E-3</c:v>
                </c:pt>
                <c:pt idx="334">
                  <c:v>6.7000000000000002E-3</c:v>
                </c:pt>
                <c:pt idx="335">
                  <c:v>6.6E-3</c:v>
                </c:pt>
                <c:pt idx="336">
                  <c:v>6.6E-3</c:v>
                </c:pt>
                <c:pt idx="337">
                  <c:v>6.4000000000000003E-3</c:v>
                </c:pt>
                <c:pt idx="338">
                  <c:v>0.1318</c:v>
                </c:pt>
                <c:pt idx="339">
                  <c:v>-0.22789999999999999</c:v>
                </c:pt>
                <c:pt idx="340">
                  <c:v>-0.20599999999999999</c:v>
                </c:pt>
                <c:pt idx="341">
                  <c:v>-2.3300000000000001E-2</c:v>
                </c:pt>
                <c:pt idx="342">
                  <c:v>-0.3513</c:v>
                </c:pt>
                <c:pt idx="343">
                  <c:v>-0.48170000000000002</c:v>
                </c:pt>
                <c:pt idx="344">
                  <c:v>-0.38119999999999998</c:v>
                </c:pt>
                <c:pt idx="345">
                  <c:v>-0.36249999999999999</c:v>
                </c:pt>
                <c:pt idx="346">
                  <c:v>-0.28660000000000002</c:v>
                </c:pt>
                <c:pt idx="347">
                  <c:v>6.8000000000000005E-2</c:v>
                </c:pt>
                <c:pt idx="348">
                  <c:v>0.28239999999999998</c:v>
                </c:pt>
                <c:pt idx="349">
                  <c:v>0.19400000000000001</c:v>
                </c:pt>
                <c:pt idx="350">
                  <c:v>0.51919999999999999</c:v>
                </c:pt>
                <c:pt idx="351">
                  <c:v>-0.5796</c:v>
                </c:pt>
                <c:pt idx="352">
                  <c:v>0.66359999999999997</c:v>
                </c:pt>
                <c:pt idx="353">
                  <c:v>2.35E-2</c:v>
                </c:pt>
                <c:pt idx="354">
                  <c:v>-0.44979999999999998</c:v>
                </c:pt>
                <c:pt idx="355">
                  <c:v>-0.1416</c:v>
                </c:pt>
                <c:pt idx="356">
                  <c:v>-5.8599999999999999E-2</c:v>
                </c:pt>
                <c:pt idx="357">
                  <c:v>0.57250000000000001</c:v>
                </c:pt>
                <c:pt idx="358">
                  <c:v>0.54600000000000004</c:v>
                </c:pt>
                <c:pt idx="359">
                  <c:v>2.0005999999999999</c:v>
                </c:pt>
                <c:pt idx="360">
                  <c:v>1.2732000000000001</c:v>
                </c:pt>
                <c:pt idx="361">
                  <c:v>9.6699999999999994E-2</c:v>
                </c:pt>
                <c:pt idx="362">
                  <c:v>9.9599999999999994E-2</c:v>
                </c:pt>
                <c:pt idx="363">
                  <c:v>0</c:v>
                </c:pt>
                <c:pt idx="364">
                  <c:v>0</c:v>
                </c:pt>
                <c:pt idx="365">
                  <c:v>0</c:v>
                </c:pt>
                <c:pt idx="366">
                  <c:v>0</c:v>
                </c:pt>
                <c:pt idx="367">
                  <c:v>0</c:v>
                </c:pt>
                <c:pt idx="368">
                  <c:v>0</c:v>
                </c:pt>
                <c:pt idx="369">
                  <c:v>0</c:v>
                </c:pt>
                <c:pt idx="370">
                  <c:v>1.6799999999999999E-2</c:v>
                </c:pt>
                <c:pt idx="371">
                  <c:v>0.10059999999999999</c:v>
                </c:pt>
                <c:pt idx="372">
                  <c:v>0</c:v>
                </c:pt>
                <c:pt idx="373">
                  <c:v>0</c:v>
                </c:pt>
                <c:pt idx="374">
                  <c:v>-0.67169999999999996</c:v>
                </c:pt>
                <c:pt idx="375">
                  <c:v>-9.7199999999999995E-2</c:v>
                </c:pt>
                <c:pt idx="376">
                  <c:v>-8.9499999999999996E-2</c:v>
                </c:pt>
                <c:pt idx="377">
                  <c:v>1.9047000000000001</c:v>
                </c:pt>
                <c:pt idx="378">
                  <c:v>3.0605000000000002</c:v>
                </c:pt>
                <c:pt idx="379">
                  <c:v>4.3118999999999996</c:v>
                </c:pt>
                <c:pt idx="380">
                  <c:v>5.6099999999999997E-2</c:v>
                </c:pt>
                <c:pt idx="381">
                  <c:v>0.72170000000000001</c:v>
                </c:pt>
                <c:pt idx="382">
                  <c:v>-0.89239999999999997</c:v>
                </c:pt>
                <c:pt idx="383">
                  <c:v>-4.5100000000000001E-2</c:v>
                </c:pt>
                <c:pt idx="384">
                  <c:v>5.8446999999999996</c:v>
                </c:pt>
                <c:pt idx="385">
                  <c:v>-2.0602999999999998</c:v>
                </c:pt>
                <c:pt idx="386">
                  <c:v>-0.1948</c:v>
                </c:pt>
                <c:pt idx="387">
                  <c:v>0.22850000000000001</c:v>
                </c:pt>
                <c:pt idx="388">
                  <c:v>0.3155</c:v>
                </c:pt>
                <c:pt idx="389">
                  <c:v>-0.152</c:v>
                </c:pt>
                <c:pt idx="390">
                  <c:v>-6.9699999999999998E-2</c:v>
                </c:pt>
                <c:pt idx="391">
                  <c:v>-2.7400000000000001E-2</c:v>
                </c:pt>
                <c:pt idx="392">
                  <c:v>-0.3841</c:v>
                </c:pt>
                <c:pt idx="393">
                  <c:v>-8.7099999999999997E-2</c:v>
                </c:pt>
                <c:pt idx="394">
                  <c:v>-0.44409999999999999</c:v>
                </c:pt>
                <c:pt idx="395">
                  <c:v>0.22270000000000001</c:v>
                </c:pt>
                <c:pt idx="396">
                  <c:v>0.55379999999999996</c:v>
                </c:pt>
                <c:pt idx="397">
                  <c:v>-0.13009999999999999</c:v>
                </c:pt>
                <c:pt idx="398">
                  <c:v>-0.32150000000000001</c:v>
                </c:pt>
                <c:pt idx="399">
                  <c:v>-0.3417</c:v>
                </c:pt>
                <c:pt idx="400">
                  <c:v>-0.70330000000000004</c:v>
                </c:pt>
                <c:pt idx="401">
                  <c:v>-1.3456999999999999</c:v>
                </c:pt>
                <c:pt idx="402">
                  <c:v>-1.7327999999999999</c:v>
                </c:pt>
                <c:pt idx="403">
                  <c:v>-1.5654999999999999</c:v>
                </c:pt>
                <c:pt idx="404">
                  <c:v>-1.1632</c:v>
                </c:pt>
                <c:pt idx="405">
                  <c:v>-1.0595000000000001</c:v>
                </c:pt>
                <c:pt idx="406">
                  <c:v>-0.3135</c:v>
                </c:pt>
                <c:pt idx="407">
                  <c:v>-0.33960000000000001</c:v>
                </c:pt>
                <c:pt idx="408">
                  <c:v>-1.1911</c:v>
                </c:pt>
                <c:pt idx="409">
                  <c:v>-0.90359999999999996</c:v>
                </c:pt>
                <c:pt idx="410">
                  <c:v>-5.28E-2</c:v>
                </c:pt>
                <c:pt idx="411">
                  <c:v>-3.9300000000000002E-2</c:v>
                </c:pt>
                <c:pt idx="412">
                  <c:v>-6.3100000000000003E-2</c:v>
                </c:pt>
                <c:pt idx="413">
                  <c:v>-4.1799999999999997E-2</c:v>
                </c:pt>
                <c:pt idx="414">
                  <c:v>-6.9000000000000006E-2</c:v>
                </c:pt>
                <c:pt idx="415">
                  <c:v>-4.3799999999999999E-2</c:v>
                </c:pt>
                <c:pt idx="416">
                  <c:v>-4.4999999999999998E-2</c:v>
                </c:pt>
                <c:pt idx="417">
                  <c:v>-3.5099999999999999E-2</c:v>
                </c:pt>
                <c:pt idx="418">
                  <c:v>-3.56E-2</c:v>
                </c:pt>
                <c:pt idx="419">
                  <c:v>-4.3999999999999997E-2</c:v>
                </c:pt>
                <c:pt idx="420">
                  <c:v>-5.4600000000000003E-2</c:v>
                </c:pt>
                <c:pt idx="421">
                  <c:v>-0.2079</c:v>
                </c:pt>
                <c:pt idx="422">
                  <c:v>5.7999999999999996E-3</c:v>
                </c:pt>
                <c:pt idx="423">
                  <c:v>5.8999999999999999E-3</c:v>
                </c:pt>
                <c:pt idx="424">
                  <c:v>5.7999999999999996E-3</c:v>
                </c:pt>
                <c:pt idx="425">
                  <c:v>6.0000000000000001E-3</c:v>
                </c:pt>
                <c:pt idx="426">
                  <c:v>6.0000000000000001E-3</c:v>
                </c:pt>
                <c:pt idx="427">
                  <c:v>6.1000000000000004E-3</c:v>
                </c:pt>
                <c:pt idx="428">
                  <c:v>5.7999999999999996E-3</c:v>
                </c:pt>
                <c:pt idx="429">
                  <c:v>5.7999999999999996E-3</c:v>
                </c:pt>
                <c:pt idx="430">
                  <c:v>6.0000000000000001E-3</c:v>
                </c:pt>
                <c:pt idx="431">
                  <c:v>5.7999999999999996E-3</c:v>
                </c:pt>
                <c:pt idx="432">
                  <c:v>5.8999999999999999E-3</c:v>
                </c:pt>
                <c:pt idx="433">
                  <c:v>6.1000000000000004E-3</c:v>
                </c:pt>
                <c:pt idx="434">
                  <c:v>7.6600000000000001E-2</c:v>
                </c:pt>
                <c:pt idx="435">
                  <c:v>-1.7399999999999999E-2</c:v>
                </c:pt>
                <c:pt idx="436">
                  <c:v>6.7199999999999996E-2</c:v>
                </c:pt>
                <c:pt idx="437">
                  <c:v>-2.8500000000000001E-2</c:v>
                </c:pt>
                <c:pt idx="438">
                  <c:v>-5.0000000000000001E-4</c:v>
                </c:pt>
                <c:pt idx="439">
                  <c:v>-4.8300000000000003E-2</c:v>
                </c:pt>
                <c:pt idx="440">
                  <c:v>7.2700000000000001E-2</c:v>
                </c:pt>
                <c:pt idx="441">
                  <c:v>0.18920000000000001</c:v>
                </c:pt>
                <c:pt idx="442">
                  <c:v>8.4699999999999998E-2</c:v>
                </c:pt>
                <c:pt idx="443">
                  <c:v>-0.43390000000000001</c:v>
                </c:pt>
                <c:pt idx="444">
                  <c:v>8.1699999999999995E-2</c:v>
                </c:pt>
                <c:pt idx="445">
                  <c:v>-0.18659999999999999</c:v>
                </c:pt>
                <c:pt idx="446">
                  <c:v>0.49309999999999998</c:v>
                </c:pt>
                <c:pt idx="447">
                  <c:v>0.20830000000000001</c:v>
                </c:pt>
                <c:pt idx="448">
                  <c:v>0.68120000000000003</c:v>
                </c:pt>
                <c:pt idx="449">
                  <c:v>1.0207999999999999</c:v>
                </c:pt>
                <c:pt idx="450">
                  <c:v>1.1056999999999999</c:v>
                </c:pt>
                <c:pt idx="451">
                  <c:v>4.65E-2</c:v>
                </c:pt>
                <c:pt idx="452">
                  <c:v>-0.23530000000000001</c:v>
                </c:pt>
                <c:pt idx="453">
                  <c:v>-0.2079</c:v>
                </c:pt>
                <c:pt idx="454">
                  <c:v>-0.2127</c:v>
                </c:pt>
                <c:pt idx="455">
                  <c:v>-0.28639999999999999</c:v>
                </c:pt>
                <c:pt idx="456">
                  <c:v>-0.35489999999999999</c:v>
                </c:pt>
                <c:pt idx="457">
                  <c:v>-0.45710000000000001</c:v>
                </c:pt>
                <c:pt idx="458">
                  <c:v>1.5E-3</c:v>
                </c:pt>
                <c:pt idx="459">
                  <c:v>-3.3399999999999999E-2</c:v>
                </c:pt>
                <c:pt idx="460">
                  <c:v>-1.61E-2</c:v>
                </c:pt>
                <c:pt idx="461">
                  <c:v>3.0999999999999999E-3</c:v>
                </c:pt>
                <c:pt idx="462">
                  <c:v>1.5800000000000002E-2</c:v>
                </c:pt>
                <c:pt idx="463">
                  <c:v>-5.5199999999999999E-2</c:v>
                </c:pt>
                <c:pt idx="464">
                  <c:v>-6.5600000000000006E-2</c:v>
                </c:pt>
                <c:pt idx="465">
                  <c:v>-3.1300000000000001E-2</c:v>
                </c:pt>
                <c:pt idx="466">
                  <c:v>2.1100000000000001E-2</c:v>
                </c:pt>
                <c:pt idx="467">
                  <c:v>4.3900000000000002E-2</c:v>
                </c:pt>
                <c:pt idx="468">
                  <c:v>2.29E-2</c:v>
                </c:pt>
                <c:pt idx="469">
                  <c:v>2.4899999999999999E-2</c:v>
                </c:pt>
                <c:pt idx="470">
                  <c:v>-0.3039</c:v>
                </c:pt>
                <c:pt idx="471">
                  <c:v>-0.2782</c:v>
                </c:pt>
                <c:pt idx="472">
                  <c:v>-0.32340000000000002</c:v>
                </c:pt>
                <c:pt idx="473">
                  <c:v>-0.29289999999999999</c:v>
                </c:pt>
                <c:pt idx="474">
                  <c:v>-0.1376</c:v>
                </c:pt>
                <c:pt idx="475">
                  <c:v>-2.9399999999999999E-2</c:v>
                </c:pt>
                <c:pt idx="476">
                  <c:v>0.16500000000000001</c:v>
                </c:pt>
                <c:pt idx="477">
                  <c:v>0.16830000000000001</c:v>
                </c:pt>
                <c:pt idx="478">
                  <c:v>0.16270000000000001</c:v>
                </c:pt>
                <c:pt idx="479">
                  <c:v>0.1351</c:v>
                </c:pt>
                <c:pt idx="480">
                  <c:v>0.15859999999999999</c:v>
                </c:pt>
                <c:pt idx="481">
                  <c:v>0.18390000000000001</c:v>
                </c:pt>
                <c:pt idx="482">
                  <c:v>1.1357999999999999</c:v>
                </c:pt>
                <c:pt idx="483">
                  <c:v>-0.43919999999999998</c:v>
                </c:pt>
                <c:pt idx="484">
                  <c:v>-0.75649999999999995</c:v>
                </c:pt>
                <c:pt idx="485">
                  <c:v>-0.5736</c:v>
                </c:pt>
                <c:pt idx="486">
                  <c:v>-1.8248</c:v>
                </c:pt>
                <c:pt idx="487">
                  <c:v>-8.8099999999999998E-2</c:v>
                </c:pt>
                <c:pt idx="488">
                  <c:v>-0.41020000000000001</c:v>
                </c:pt>
                <c:pt idx="489">
                  <c:v>-0.90110000000000001</c:v>
                </c:pt>
                <c:pt idx="490">
                  <c:v>-1.0389999999999999</c:v>
                </c:pt>
                <c:pt idx="491">
                  <c:v>-0.70140000000000002</c:v>
                </c:pt>
                <c:pt idx="492">
                  <c:v>4.7000000000000002E-3</c:v>
                </c:pt>
                <c:pt idx="493">
                  <c:v>0.18379999999999999</c:v>
                </c:pt>
                <c:pt idx="494">
                  <c:v>1E-4</c:v>
                </c:pt>
                <c:pt idx="495">
                  <c:v>2.0000000000000001E-4</c:v>
                </c:pt>
                <c:pt idx="496">
                  <c:v>0</c:v>
                </c:pt>
                <c:pt idx="497">
                  <c:v>1E-4</c:v>
                </c:pt>
                <c:pt idx="498">
                  <c:v>1E-4</c:v>
                </c:pt>
                <c:pt idx="499">
                  <c:v>1E-4</c:v>
                </c:pt>
                <c:pt idx="500">
                  <c:v>0</c:v>
                </c:pt>
                <c:pt idx="501">
                  <c:v>2.0000000000000001E-4</c:v>
                </c:pt>
                <c:pt idx="502">
                  <c:v>1E-4</c:v>
                </c:pt>
                <c:pt idx="503">
                  <c:v>1E-4</c:v>
                </c:pt>
                <c:pt idx="504">
                  <c:v>2.9999999999999997E-4</c:v>
                </c:pt>
                <c:pt idx="505">
                  <c:v>1E-4</c:v>
                </c:pt>
                <c:pt idx="506">
                  <c:v>8.9200000000000002E-2</c:v>
                </c:pt>
                <c:pt idx="507">
                  <c:v>-0.34899999999999998</c:v>
                </c:pt>
                <c:pt idx="508">
                  <c:v>-0.6875</c:v>
                </c:pt>
                <c:pt idx="509">
                  <c:v>-0.61960000000000004</c:v>
                </c:pt>
                <c:pt idx="510">
                  <c:v>-0.64429999999999998</c:v>
                </c:pt>
                <c:pt idx="511">
                  <c:v>-1.5902000000000001</c:v>
                </c:pt>
                <c:pt idx="512">
                  <c:v>-2.1816</c:v>
                </c:pt>
                <c:pt idx="513">
                  <c:v>1.3311999999999999</c:v>
                </c:pt>
                <c:pt idx="514">
                  <c:v>1.4537</c:v>
                </c:pt>
                <c:pt idx="515">
                  <c:v>-5.5599999999999997E-2</c:v>
                </c:pt>
                <c:pt idx="516">
                  <c:v>0.16850000000000001</c:v>
                </c:pt>
                <c:pt idx="517">
                  <c:v>-3.4799999999999998E-2</c:v>
                </c:pt>
                <c:pt idx="518">
                  <c:v>9.1000000000000004E-3</c:v>
                </c:pt>
                <c:pt idx="519">
                  <c:v>-4.3E-3</c:v>
                </c:pt>
                <c:pt idx="520">
                  <c:v>5.0099999999999999E-2</c:v>
                </c:pt>
                <c:pt idx="521">
                  <c:v>-3.0966999999999998</c:v>
                </c:pt>
                <c:pt idx="522">
                  <c:v>0.25169999999999998</c:v>
                </c:pt>
                <c:pt idx="523">
                  <c:v>-0.55100000000000005</c:v>
                </c:pt>
                <c:pt idx="524">
                  <c:v>-2.46E-2</c:v>
                </c:pt>
                <c:pt idx="525">
                  <c:v>2.01E-2</c:v>
                </c:pt>
                <c:pt idx="526">
                  <c:v>0.2122</c:v>
                </c:pt>
                <c:pt idx="527">
                  <c:v>-6.9400000000000003E-2</c:v>
                </c:pt>
                <c:pt idx="528">
                  <c:v>3.1300000000000001E-2</c:v>
                </c:pt>
                <c:pt idx="529">
                  <c:v>-0.19259999999999999</c:v>
                </c:pt>
                <c:pt idx="530">
                  <c:v>0.47470000000000001</c:v>
                </c:pt>
                <c:pt idx="531">
                  <c:v>-5.8200000000000002E-2</c:v>
                </c:pt>
                <c:pt idx="532">
                  <c:v>-1.2999999999999999E-2</c:v>
                </c:pt>
                <c:pt idx="533">
                  <c:v>-0.1215</c:v>
                </c:pt>
                <c:pt idx="534">
                  <c:v>0.14269999999999999</c:v>
                </c:pt>
                <c:pt idx="535">
                  <c:v>-9.8000000000000004E-2</c:v>
                </c:pt>
                <c:pt idx="536">
                  <c:v>-0.4022</c:v>
                </c:pt>
                <c:pt idx="537">
                  <c:v>-0.18659999999999999</c:v>
                </c:pt>
                <c:pt idx="538">
                  <c:v>1.8599999999999998E-2</c:v>
                </c:pt>
                <c:pt idx="539">
                  <c:v>-0.1076</c:v>
                </c:pt>
                <c:pt idx="540">
                  <c:v>0.29630000000000001</c:v>
                </c:pt>
                <c:pt idx="541">
                  <c:v>0.1928</c:v>
                </c:pt>
                <c:pt idx="542">
                  <c:v>1.7100000000000001E-2</c:v>
                </c:pt>
                <c:pt idx="543">
                  <c:v>-2.46E-2</c:v>
                </c:pt>
                <c:pt idx="544">
                  <c:v>-9.1000000000000004E-3</c:v>
                </c:pt>
                <c:pt idx="545">
                  <c:v>-5.2999999999999999E-2</c:v>
                </c:pt>
                <c:pt idx="546">
                  <c:v>-3.2399999999999998E-2</c:v>
                </c:pt>
                <c:pt idx="547">
                  <c:v>-2.9700000000000001E-2</c:v>
                </c:pt>
                <c:pt idx="548">
                  <c:v>-1.06E-2</c:v>
                </c:pt>
                <c:pt idx="549">
                  <c:v>0.104</c:v>
                </c:pt>
                <c:pt idx="550">
                  <c:v>6.2799999999999995E-2</c:v>
                </c:pt>
                <c:pt idx="551">
                  <c:v>4.2999999999999997E-2</c:v>
                </c:pt>
                <c:pt idx="552">
                  <c:v>7.5300000000000006E-2</c:v>
                </c:pt>
                <c:pt idx="553">
                  <c:v>0</c:v>
                </c:pt>
                <c:pt idx="554">
                  <c:v>-0.2276</c:v>
                </c:pt>
                <c:pt idx="555">
                  <c:v>-0.1216</c:v>
                </c:pt>
                <c:pt idx="556">
                  <c:v>0.13980000000000001</c:v>
                </c:pt>
                <c:pt idx="557">
                  <c:v>0.38690000000000002</c:v>
                </c:pt>
                <c:pt idx="558">
                  <c:v>0.4325</c:v>
                </c:pt>
                <c:pt idx="559">
                  <c:v>1.78E-2</c:v>
                </c:pt>
                <c:pt idx="560">
                  <c:v>-3.8699999999999998E-2</c:v>
                </c:pt>
                <c:pt idx="561">
                  <c:v>-9.1000000000000004E-3</c:v>
                </c:pt>
                <c:pt idx="562">
                  <c:v>3.5000000000000001E-3</c:v>
                </c:pt>
                <c:pt idx="563">
                  <c:v>-5.3E-3</c:v>
                </c:pt>
                <c:pt idx="564">
                  <c:v>3.3E-3</c:v>
                </c:pt>
                <c:pt idx="565">
                  <c:v>-4.0000000000000001E-3</c:v>
                </c:pt>
                <c:pt idx="566">
                  <c:v>-2.3E-3</c:v>
                </c:pt>
                <c:pt idx="567">
                  <c:v>7.4999999999999997E-3</c:v>
                </c:pt>
                <c:pt idx="568">
                  <c:v>8.3999999999999995E-3</c:v>
                </c:pt>
                <c:pt idx="569">
                  <c:v>2.3099999999999999E-2</c:v>
                </c:pt>
                <c:pt idx="570">
                  <c:v>1.8700000000000001E-2</c:v>
                </c:pt>
                <c:pt idx="571">
                  <c:v>-0.153</c:v>
                </c:pt>
                <c:pt idx="572">
                  <c:v>0.10580000000000001</c:v>
                </c:pt>
                <c:pt idx="573">
                  <c:v>0.18540000000000001</c:v>
                </c:pt>
                <c:pt idx="574">
                  <c:v>-5.0000000000000001E-3</c:v>
                </c:pt>
                <c:pt idx="575">
                  <c:v>0.19400000000000001</c:v>
                </c:pt>
                <c:pt idx="576">
                  <c:v>0.25850000000000001</c:v>
                </c:pt>
                <c:pt idx="577">
                  <c:v>0.36270000000000002</c:v>
                </c:pt>
                <c:pt idx="578">
                  <c:v>0.37959999999999999</c:v>
                </c:pt>
                <c:pt idx="579">
                  <c:v>0.1452</c:v>
                </c:pt>
                <c:pt idx="580">
                  <c:v>0.26700000000000002</c:v>
                </c:pt>
                <c:pt idx="581">
                  <c:v>0.27360000000000001</c:v>
                </c:pt>
                <c:pt idx="582">
                  <c:v>0.14000000000000001</c:v>
                </c:pt>
                <c:pt idx="583">
                  <c:v>1.3749</c:v>
                </c:pt>
                <c:pt idx="584">
                  <c:v>1.6032999999999999</c:v>
                </c:pt>
                <c:pt idx="585">
                  <c:v>1.7808999999999999</c:v>
                </c:pt>
                <c:pt idx="586">
                  <c:v>1.4702</c:v>
                </c:pt>
                <c:pt idx="587">
                  <c:v>3.4731000000000001</c:v>
                </c:pt>
                <c:pt idx="588">
                  <c:v>6.2476000000000003</c:v>
                </c:pt>
                <c:pt idx="589">
                  <c:v>0.31740000000000002</c:v>
                </c:pt>
                <c:pt idx="590">
                  <c:v>-0.15409999999999999</c:v>
                </c:pt>
                <c:pt idx="591">
                  <c:v>9.9599999999999994E-2</c:v>
                </c:pt>
                <c:pt idx="592">
                  <c:v>0</c:v>
                </c:pt>
                <c:pt idx="593">
                  <c:v>-0.19989999999999999</c:v>
                </c:pt>
                <c:pt idx="594">
                  <c:v>0</c:v>
                </c:pt>
                <c:pt idx="595">
                  <c:v>0</c:v>
                </c:pt>
                <c:pt idx="596">
                  <c:v>0</c:v>
                </c:pt>
                <c:pt idx="597">
                  <c:v>0</c:v>
                </c:pt>
                <c:pt idx="598">
                  <c:v>0</c:v>
                </c:pt>
                <c:pt idx="599">
                  <c:v>0</c:v>
                </c:pt>
                <c:pt idx="600">
                  <c:v>3.5700000000000003E-2</c:v>
                </c:pt>
                <c:pt idx="601">
                  <c:v>0.10059999999999999</c:v>
                </c:pt>
                <c:pt idx="602">
                  <c:v>-1.9300000000000001E-2</c:v>
                </c:pt>
              </c:numCache>
            </c:numRef>
          </c:val>
          <c:smooth val="0"/>
          <c:extLst>
            <c:ext xmlns:c16="http://schemas.microsoft.com/office/drawing/2014/chart" uri="{C3380CC4-5D6E-409C-BE32-E72D297353CC}">
              <c16:uniqueId val="{00000000-60F2-430B-BF84-A1D935806B52}"/>
            </c:ext>
          </c:extLst>
        </c:ser>
        <c:dLbls>
          <c:showLegendKey val="0"/>
          <c:showVal val="0"/>
          <c:showCatName val="0"/>
          <c:showSerName val="0"/>
          <c:showPercent val="0"/>
          <c:showBubbleSize val="0"/>
        </c:dLbls>
        <c:smooth val="0"/>
        <c:axId val="161097984"/>
        <c:axId val="161144832"/>
      </c:lineChart>
      <c:catAx>
        <c:axId val="161097984"/>
        <c:scaling>
          <c:orientation val="minMax"/>
        </c:scaling>
        <c:delete val="0"/>
        <c:axPos val="b"/>
        <c:majorGridlines/>
        <c:numFmt formatCode="General" sourceLinked="0"/>
        <c:majorTickMark val="none"/>
        <c:minorTickMark val="none"/>
        <c:tickLblPos val="nextTo"/>
        <c:txPr>
          <a:bodyPr/>
          <a:lstStyle/>
          <a:p>
            <a:pPr>
              <a:defRPr sz="1200" b="1" i="0" baseline="0"/>
            </a:pPr>
            <a:endParaRPr lang="en-US"/>
          </a:p>
        </c:txPr>
        <c:crossAx val="161144832"/>
        <c:crosses val="autoZero"/>
        <c:auto val="1"/>
        <c:lblAlgn val="ctr"/>
        <c:lblOffset val="100"/>
        <c:tickLblSkip val="12"/>
        <c:tickMarkSkip val="12"/>
        <c:noMultiLvlLbl val="0"/>
      </c:catAx>
      <c:valAx>
        <c:axId val="161144832"/>
        <c:scaling>
          <c:orientation val="minMax"/>
          <c:max val="7"/>
          <c:min val="-7"/>
        </c:scaling>
        <c:delete val="0"/>
        <c:axPos val="l"/>
        <c:majorGridlines/>
        <c:title>
          <c:tx>
            <c:rich>
              <a:bodyPr/>
              <a:lstStyle/>
              <a:p>
                <a:pPr>
                  <a:defRPr/>
                </a:pPr>
                <a:r>
                  <a:rPr lang="en-US"/>
                  <a:t>nT</a:t>
                </a:r>
              </a:p>
            </c:rich>
          </c:tx>
          <c:overlay val="0"/>
        </c:title>
        <c:numFmt formatCode="General" sourceLinked="1"/>
        <c:majorTickMark val="none"/>
        <c:minorTickMark val="none"/>
        <c:tickLblPos val="nextTo"/>
        <c:txPr>
          <a:bodyPr/>
          <a:lstStyle/>
          <a:p>
            <a:pPr>
              <a:defRPr sz="1200" b="1" i="0" baseline="0"/>
            </a:pPr>
            <a:endParaRPr lang="en-US"/>
          </a:p>
        </c:txPr>
        <c:crossAx val="161097984"/>
        <c:crosses val="autoZero"/>
        <c:crossBetween val="between"/>
        <c:majorUnit val="2"/>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AU"/>
              <a:t>Monthly mean difference</a:t>
            </a:r>
            <a:r>
              <a:rPr lang="en-AU" baseline="0"/>
              <a:t> </a:t>
            </a:r>
            <a:r>
              <a:rPr lang="en-AU"/>
              <a:t>(Y)</a:t>
            </a:r>
          </a:p>
        </c:rich>
      </c:tx>
      <c:overlay val="0"/>
    </c:title>
    <c:autoTitleDeleted val="0"/>
    <c:plotArea>
      <c:layout>
        <c:manualLayout>
          <c:layoutTarget val="inner"/>
          <c:xMode val="edge"/>
          <c:yMode val="edge"/>
          <c:x val="3.6815062787810209E-2"/>
          <c:y val="0.19093973695269525"/>
          <c:w val="0.94199600798403182"/>
          <c:h val="0.76005598906605276"/>
        </c:manualLayout>
      </c:layout>
      <c:lineChart>
        <c:grouping val="standard"/>
        <c:varyColors val="0"/>
        <c:ser>
          <c:idx val="0"/>
          <c:order val="0"/>
          <c:spPr>
            <a:ln w="25400"/>
          </c:spPr>
          <c:marker>
            <c:symbol val="none"/>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'2015ByMonth'!$R$2:$R$604</c:f>
              <c:numCache>
                <c:formatCode>General</c:formatCode>
                <c:ptCount val="603"/>
                <c:pt idx="0">
                  <c:v>0</c:v>
                </c:pt>
                <c:pt idx="1">
                  <c:v>0</c:v>
                </c:pt>
                <c:pt idx="2">
                  <c:v>0</c:v>
                </c:pt>
                <c:pt idx="3">
                  <c:v>0</c:v>
                </c:pt>
                <c:pt idx="4">
                  <c:v>0.2001</c:v>
                </c:pt>
                <c:pt idx="5">
                  <c:v>-2.9999999999999997E-4</c:v>
                </c:pt>
                <c:pt idx="6">
                  <c:v>0.20649999999999999</c:v>
                </c:pt>
                <c:pt idx="7">
                  <c:v>0.57420000000000004</c:v>
                </c:pt>
                <c:pt idx="8">
                  <c:v>0.1333</c:v>
                </c:pt>
                <c:pt idx="9">
                  <c:v>-1.9400000000000001E-2</c:v>
                </c:pt>
                <c:pt idx="10">
                  <c:v>-6.6699999999999995E-2</c:v>
                </c:pt>
                <c:pt idx="11">
                  <c:v>-1.29E-2</c:v>
                </c:pt>
                <c:pt idx="12">
                  <c:v>-2.0000000000000001E-4</c:v>
                </c:pt>
                <c:pt idx="13">
                  <c:v>-1E-4</c:v>
                </c:pt>
                <c:pt idx="14">
                  <c:v>-0.68400000000000005</c:v>
                </c:pt>
                <c:pt idx="15">
                  <c:v>-1E-4</c:v>
                </c:pt>
                <c:pt idx="16">
                  <c:v>0</c:v>
                </c:pt>
                <c:pt idx="17">
                  <c:v>0</c:v>
                </c:pt>
                <c:pt idx="18">
                  <c:v>2.0000000000000001E-4</c:v>
                </c:pt>
                <c:pt idx="19">
                  <c:v>0</c:v>
                </c:pt>
                <c:pt idx="20">
                  <c:v>0</c:v>
                </c:pt>
                <c:pt idx="21">
                  <c:v>-1E-4</c:v>
                </c:pt>
                <c:pt idx="22">
                  <c:v>-1E-4</c:v>
                </c:pt>
                <c:pt idx="23">
                  <c:v>-2.0000000000000001E-4</c:v>
                </c:pt>
                <c:pt idx="24">
                  <c:v>1.8090999999999999</c:v>
                </c:pt>
                <c:pt idx="25">
                  <c:v>-1.0409999999999999</c:v>
                </c:pt>
                <c:pt idx="26">
                  <c:v>-5.2511999999999999</c:v>
                </c:pt>
                <c:pt idx="27">
                  <c:v>-0.1012</c:v>
                </c:pt>
                <c:pt idx="28">
                  <c:v>-0.63470000000000004</c:v>
                </c:pt>
                <c:pt idx="29">
                  <c:v>-1.1781999999999999</c:v>
                </c:pt>
                <c:pt idx="30">
                  <c:v>-1.8744000000000001</c:v>
                </c:pt>
                <c:pt idx="31">
                  <c:v>-2.7147999999999999</c:v>
                </c:pt>
                <c:pt idx="32">
                  <c:v>-3.4363999999999999</c:v>
                </c:pt>
                <c:pt idx="33">
                  <c:v>-3.9180000000000001</c:v>
                </c:pt>
                <c:pt idx="34">
                  <c:v>-4.7972000000000001</c:v>
                </c:pt>
                <c:pt idx="35">
                  <c:v>-2.0720000000000001</c:v>
                </c:pt>
                <c:pt idx="36">
                  <c:v>-6.4899999999999999E-2</c:v>
                </c:pt>
                <c:pt idx="37">
                  <c:v>-0.33300000000000002</c:v>
                </c:pt>
                <c:pt idx="38">
                  <c:v>-0.62580000000000002</c:v>
                </c:pt>
                <c:pt idx="39">
                  <c:v>0.1043</c:v>
                </c:pt>
                <c:pt idx="40">
                  <c:v>-6.4999999999999997E-3</c:v>
                </c:pt>
                <c:pt idx="41">
                  <c:v>-0.39290000000000003</c:v>
                </c:pt>
                <c:pt idx="42">
                  <c:v>-4.5999999999999999E-3</c:v>
                </c:pt>
                <c:pt idx="43">
                  <c:v>-9.8599999999999993E-2</c:v>
                </c:pt>
                <c:pt idx="44">
                  <c:v>-0.93910000000000005</c:v>
                </c:pt>
                <c:pt idx="45">
                  <c:v>-8.1900000000000001E-2</c:v>
                </c:pt>
                <c:pt idx="46">
                  <c:v>0.68989999999999996</c:v>
                </c:pt>
                <c:pt idx="47">
                  <c:v>-0.15290000000000001</c:v>
                </c:pt>
                <c:pt idx="48">
                  <c:v>0.18790000000000001</c:v>
                </c:pt>
                <c:pt idx="49">
                  <c:v>2.5999999999999999E-3</c:v>
                </c:pt>
                <c:pt idx="50">
                  <c:v>0.105</c:v>
                </c:pt>
                <c:pt idx="51">
                  <c:v>0.1789</c:v>
                </c:pt>
                <c:pt idx="52">
                  <c:v>6.54E-2</c:v>
                </c:pt>
                <c:pt idx="53">
                  <c:v>0.13850000000000001</c:v>
                </c:pt>
                <c:pt idx="54">
                  <c:v>5.11E-2</c:v>
                </c:pt>
                <c:pt idx="55">
                  <c:v>0.12590000000000001</c:v>
                </c:pt>
                <c:pt idx="56">
                  <c:v>-0.3085</c:v>
                </c:pt>
                <c:pt idx="57">
                  <c:v>-0.17019999999999999</c:v>
                </c:pt>
                <c:pt idx="58">
                  <c:v>-0.439</c:v>
                </c:pt>
                <c:pt idx="59">
                  <c:v>0.17150000000000001</c:v>
                </c:pt>
                <c:pt idx="60">
                  <c:v>-7.17E-2</c:v>
                </c:pt>
                <c:pt idx="61">
                  <c:v>-2.8000000000000001E-2</c:v>
                </c:pt>
                <c:pt idx="62">
                  <c:v>-0.1138</c:v>
                </c:pt>
                <c:pt idx="63">
                  <c:v>-7.5600000000000001E-2</c:v>
                </c:pt>
                <c:pt idx="64">
                  <c:v>2.3E-3</c:v>
                </c:pt>
                <c:pt idx="65">
                  <c:v>9.9199999999999997E-2</c:v>
                </c:pt>
                <c:pt idx="66">
                  <c:v>0.06</c:v>
                </c:pt>
                <c:pt idx="67">
                  <c:v>-1.5800000000000002E-2</c:v>
                </c:pt>
                <c:pt idx="68">
                  <c:v>-0.19120000000000001</c:v>
                </c:pt>
                <c:pt idx="69">
                  <c:v>-0.47399999999999998</c:v>
                </c:pt>
                <c:pt idx="70">
                  <c:v>1.34E-2</c:v>
                </c:pt>
                <c:pt idx="71">
                  <c:v>2.1999999999999999E-2</c:v>
                </c:pt>
                <c:pt idx="72">
                  <c:v>-9.1399999999999995E-2</c:v>
                </c:pt>
                <c:pt idx="73">
                  <c:v>1.34E-2</c:v>
                </c:pt>
                <c:pt idx="74">
                  <c:v>0.2477</c:v>
                </c:pt>
                <c:pt idx="75">
                  <c:v>2.3099999999999999E-2</c:v>
                </c:pt>
                <c:pt idx="76">
                  <c:v>-9.7999999999999997E-3</c:v>
                </c:pt>
                <c:pt idx="77">
                  <c:v>-2.18E-2</c:v>
                </c:pt>
                <c:pt idx="78">
                  <c:v>-3.4799999999999998E-2</c:v>
                </c:pt>
                <c:pt idx="79">
                  <c:v>-1.5100000000000001E-2</c:v>
                </c:pt>
                <c:pt idx="80">
                  <c:v>5.0000000000000001E-3</c:v>
                </c:pt>
                <c:pt idx="81">
                  <c:v>-5.0500000000000003E-2</c:v>
                </c:pt>
                <c:pt idx="82">
                  <c:v>1.0412999999999999</c:v>
                </c:pt>
                <c:pt idx="83">
                  <c:v>0.12280000000000001</c:v>
                </c:pt>
                <c:pt idx="84">
                  <c:v>0.45579999999999998</c:v>
                </c:pt>
                <c:pt idx="85">
                  <c:v>0.74960000000000004</c:v>
                </c:pt>
                <c:pt idx="86">
                  <c:v>0.74950000000000006</c:v>
                </c:pt>
                <c:pt idx="87">
                  <c:v>0.25269999999999998</c:v>
                </c:pt>
                <c:pt idx="88">
                  <c:v>-0.63560000000000005</c:v>
                </c:pt>
                <c:pt idx="89">
                  <c:v>-1.3243</c:v>
                </c:pt>
                <c:pt idx="90">
                  <c:v>-0.92349999999999999</c:v>
                </c:pt>
                <c:pt idx="91">
                  <c:v>-1.8660000000000001</c:v>
                </c:pt>
                <c:pt idx="92">
                  <c:v>-2.2966000000000002</c:v>
                </c:pt>
                <c:pt idx="93">
                  <c:v>-2.3277000000000001</c:v>
                </c:pt>
                <c:pt idx="94">
                  <c:v>-0.44040000000000001</c:v>
                </c:pt>
                <c:pt idx="95">
                  <c:v>-0.44030000000000002</c:v>
                </c:pt>
                <c:pt idx="96">
                  <c:v>4.3099999999999999E-2</c:v>
                </c:pt>
                <c:pt idx="97">
                  <c:v>0.27339999999999998</c:v>
                </c:pt>
                <c:pt idx="98">
                  <c:v>-5.6300000000000003E-2</c:v>
                </c:pt>
                <c:pt idx="99">
                  <c:v>3.9399999999999998E-2</c:v>
                </c:pt>
                <c:pt idx="100">
                  <c:v>2.12E-2</c:v>
                </c:pt>
                <c:pt idx="101">
                  <c:v>9.7999999999999997E-3</c:v>
                </c:pt>
                <c:pt idx="102">
                  <c:v>3.3E-3</c:v>
                </c:pt>
                <c:pt idx="103">
                  <c:v>-1.11E-2</c:v>
                </c:pt>
                <c:pt idx="104">
                  <c:v>-2.9999999999999997E-4</c:v>
                </c:pt>
                <c:pt idx="105">
                  <c:v>-0.1037</c:v>
                </c:pt>
                <c:pt idx="106">
                  <c:v>-0.14849999999999999</c:v>
                </c:pt>
                <c:pt idx="107">
                  <c:v>-0.24809999999999999</c:v>
                </c:pt>
                <c:pt idx="108">
                  <c:v>0.52380000000000004</c:v>
                </c:pt>
                <c:pt idx="109">
                  <c:v>-0.627</c:v>
                </c:pt>
                <c:pt idx="110">
                  <c:v>-0.78059999999999996</c:v>
                </c:pt>
                <c:pt idx="111">
                  <c:v>-0.2792</c:v>
                </c:pt>
                <c:pt idx="112">
                  <c:v>3.0000000000000001E-3</c:v>
                </c:pt>
                <c:pt idx="113">
                  <c:v>-0.53939999999999999</c:v>
                </c:pt>
                <c:pt idx="114">
                  <c:v>-2.8899999999999999E-2</c:v>
                </c:pt>
                <c:pt idx="115">
                  <c:v>-0.1108</c:v>
                </c:pt>
                <c:pt idx="116">
                  <c:v>-0.2949</c:v>
                </c:pt>
                <c:pt idx="117">
                  <c:v>-0.39710000000000001</c:v>
                </c:pt>
                <c:pt idx="118">
                  <c:v>-0.1201</c:v>
                </c:pt>
                <c:pt idx="119">
                  <c:v>-0.39979999999999999</c:v>
                </c:pt>
                <c:pt idx="120">
                  <c:v>-1.5107999999999999</c:v>
                </c:pt>
                <c:pt idx="121">
                  <c:v>-1.1667000000000001</c:v>
                </c:pt>
                <c:pt idx="122">
                  <c:v>0.30020000000000002</c:v>
                </c:pt>
                <c:pt idx="123">
                  <c:v>-0.51190000000000002</c:v>
                </c:pt>
                <c:pt idx="124">
                  <c:v>-0.49020000000000002</c:v>
                </c:pt>
                <c:pt idx="125">
                  <c:v>6.25E-2</c:v>
                </c:pt>
                <c:pt idx="126">
                  <c:v>1.1580999999999999</c:v>
                </c:pt>
                <c:pt idx="127">
                  <c:v>0.92900000000000005</c:v>
                </c:pt>
                <c:pt idx="128">
                  <c:v>2.5646</c:v>
                </c:pt>
                <c:pt idx="129">
                  <c:v>2.6124000000000001</c:v>
                </c:pt>
                <c:pt idx="130">
                  <c:v>1.5965</c:v>
                </c:pt>
                <c:pt idx="131">
                  <c:v>1.2702</c:v>
                </c:pt>
                <c:pt idx="132">
                  <c:v>-0.13650000000000001</c:v>
                </c:pt>
                <c:pt idx="133">
                  <c:v>-0.58950000000000002</c:v>
                </c:pt>
                <c:pt idx="134">
                  <c:v>-0.50560000000000005</c:v>
                </c:pt>
                <c:pt idx="135">
                  <c:v>-0.19520000000000001</c:v>
                </c:pt>
                <c:pt idx="136">
                  <c:v>-0.29520000000000002</c:v>
                </c:pt>
                <c:pt idx="137">
                  <c:v>0.48259999999999997</c:v>
                </c:pt>
                <c:pt idx="138">
                  <c:v>0.51480000000000004</c:v>
                </c:pt>
                <c:pt idx="139">
                  <c:v>-1.3096000000000001</c:v>
                </c:pt>
                <c:pt idx="140">
                  <c:v>-1.304</c:v>
                </c:pt>
                <c:pt idx="141">
                  <c:v>-0.45540000000000003</c:v>
                </c:pt>
                <c:pt idx="142">
                  <c:v>0.50280000000000002</c:v>
                </c:pt>
                <c:pt idx="143">
                  <c:v>-0.14050000000000001</c:v>
                </c:pt>
                <c:pt idx="144">
                  <c:v>-0.2949</c:v>
                </c:pt>
                <c:pt idx="145">
                  <c:v>-1.7524999999999999</c:v>
                </c:pt>
                <c:pt idx="146">
                  <c:v>-0.95669999999999999</c:v>
                </c:pt>
                <c:pt idx="147">
                  <c:v>1.0318000000000001</c:v>
                </c:pt>
                <c:pt idx="148">
                  <c:v>-0.48060000000000003</c:v>
                </c:pt>
                <c:pt idx="149">
                  <c:v>0.18099999999999999</c:v>
                </c:pt>
                <c:pt idx="150">
                  <c:v>0.97529999999999994</c:v>
                </c:pt>
                <c:pt idx="151">
                  <c:v>-0.25509999999999999</c:v>
                </c:pt>
                <c:pt idx="152">
                  <c:v>-0.5363</c:v>
                </c:pt>
                <c:pt idx="153">
                  <c:v>-0.15160000000000001</c:v>
                </c:pt>
                <c:pt idx="154">
                  <c:v>-4.8556999999999997</c:v>
                </c:pt>
                <c:pt idx="155">
                  <c:v>0.1986</c:v>
                </c:pt>
                <c:pt idx="156">
                  <c:v>-4.3999999999999997E-2</c:v>
                </c:pt>
                <c:pt idx="157">
                  <c:v>-0.156</c:v>
                </c:pt>
                <c:pt idx="158">
                  <c:v>-0.1067</c:v>
                </c:pt>
                <c:pt idx="159">
                  <c:v>1.21E-2</c:v>
                </c:pt>
                <c:pt idx="160">
                  <c:v>-0.1938</c:v>
                </c:pt>
                <c:pt idx="161">
                  <c:v>4.7000000000000002E-3</c:v>
                </c:pt>
                <c:pt idx="162">
                  <c:v>0.15090000000000001</c:v>
                </c:pt>
                <c:pt idx="163">
                  <c:v>-0.22120000000000001</c:v>
                </c:pt>
                <c:pt idx="164">
                  <c:v>0.1411</c:v>
                </c:pt>
                <c:pt idx="165">
                  <c:v>-3.32E-2</c:v>
                </c:pt>
                <c:pt idx="166">
                  <c:v>5.8700000000000002E-2</c:v>
                </c:pt>
                <c:pt idx="167">
                  <c:v>2.2700000000000001E-2</c:v>
                </c:pt>
                <c:pt idx="168">
                  <c:v>-6.2799999999999995E-2</c:v>
                </c:pt>
                <c:pt idx="169">
                  <c:v>9.2299999999999993E-2</c:v>
                </c:pt>
                <c:pt idx="170">
                  <c:v>-0.65959999999999996</c:v>
                </c:pt>
                <c:pt idx="171">
                  <c:v>-0.9798</c:v>
                </c:pt>
                <c:pt idx="172">
                  <c:v>-5.1999999999999998E-2</c:v>
                </c:pt>
                <c:pt idx="173">
                  <c:v>-0.24479999999999999</c:v>
                </c:pt>
                <c:pt idx="174">
                  <c:v>-0.2024</c:v>
                </c:pt>
                <c:pt idx="175">
                  <c:v>-8.6699999999999999E-2</c:v>
                </c:pt>
                <c:pt idx="176">
                  <c:v>0.65049999999999997</c:v>
                </c:pt>
                <c:pt idx="177">
                  <c:v>0.64170000000000005</c:v>
                </c:pt>
                <c:pt idx="178">
                  <c:v>1.0138</c:v>
                </c:pt>
                <c:pt idx="179">
                  <c:v>-1.2999999999999999E-2</c:v>
                </c:pt>
                <c:pt idx="180">
                  <c:v>-1.2500000000000001E-2</c:v>
                </c:pt>
                <c:pt idx="181">
                  <c:v>-1.37E-2</c:v>
                </c:pt>
                <c:pt idx="182">
                  <c:v>5.2600000000000001E-2</c:v>
                </c:pt>
                <c:pt idx="183">
                  <c:v>1.4E-3</c:v>
                </c:pt>
                <c:pt idx="184">
                  <c:v>-0.2167</c:v>
                </c:pt>
                <c:pt idx="185">
                  <c:v>-0.15890000000000001</c:v>
                </c:pt>
                <c:pt idx="186">
                  <c:v>0.6008</c:v>
                </c:pt>
                <c:pt idx="187">
                  <c:v>0.56859999999999999</c:v>
                </c:pt>
                <c:pt idx="188">
                  <c:v>0.80920000000000003</c:v>
                </c:pt>
                <c:pt idx="189">
                  <c:v>0.35680000000000001</c:v>
                </c:pt>
                <c:pt idx="190">
                  <c:v>0.37380000000000002</c:v>
                </c:pt>
                <c:pt idx="191">
                  <c:v>-2.3849</c:v>
                </c:pt>
                <c:pt idx="192">
                  <c:v>3.5000000000000003E-2</c:v>
                </c:pt>
                <c:pt idx="193">
                  <c:v>0.86019999999999996</c:v>
                </c:pt>
                <c:pt idx="194">
                  <c:v>-0.99550000000000005</c:v>
                </c:pt>
                <c:pt idx="195">
                  <c:v>-1.0057</c:v>
                </c:pt>
                <c:pt idx="196">
                  <c:v>-0.9637</c:v>
                </c:pt>
                <c:pt idx="197">
                  <c:v>-0.97970000000000002</c:v>
                </c:pt>
                <c:pt idx="198">
                  <c:v>-0.91149999999999998</c:v>
                </c:pt>
                <c:pt idx="199">
                  <c:v>-0.1019</c:v>
                </c:pt>
                <c:pt idx="200">
                  <c:v>-0.2104</c:v>
                </c:pt>
                <c:pt idx="201">
                  <c:v>-0.70079999999999998</c:v>
                </c:pt>
                <c:pt idx="202">
                  <c:v>-3.9300000000000002E-2</c:v>
                </c:pt>
                <c:pt idx="203">
                  <c:v>0.30959999999999999</c:v>
                </c:pt>
                <c:pt idx="204">
                  <c:v>5.16E-2</c:v>
                </c:pt>
                <c:pt idx="205">
                  <c:v>-0.1638</c:v>
                </c:pt>
                <c:pt idx="206">
                  <c:v>-0.25650000000000001</c:v>
                </c:pt>
                <c:pt idx="207">
                  <c:v>3.7499999999999999E-2</c:v>
                </c:pt>
                <c:pt idx="208">
                  <c:v>-6.4199999999999993E-2</c:v>
                </c:pt>
                <c:pt idx="209">
                  <c:v>0.17960000000000001</c:v>
                </c:pt>
                <c:pt idx="210">
                  <c:v>0.72840000000000005</c:v>
                </c:pt>
                <c:pt idx="211">
                  <c:v>5.0299999999999997E-2</c:v>
                </c:pt>
                <c:pt idx="212">
                  <c:v>-2.0000000000000001E-4</c:v>
                </c:pt>
                <c:pt idx="213">
                  <c:v>2.8E-3</c:v>
                </c:pt>
                <c:pt idx="214">
                  <c:v>-1E-4</c:v>
                </c:pt>
                <c:pt idx="215">
                  <c:v>-5.0000000000000001E-4</c:v>
                </c:pt>
                <c:pt idx="216">
                  <c:v>0</c:v>
                </c:pt>
                <c:pt idx="217">
                  <c:v>-2.9999999999999997E-4</c:v>
                </c:pt>
                <c:pt idx="218">
                  <c:v>-0.16500000000000001</c:v>
                </c:pt>
                <c:pt idx="219">
                  <c:v>1.7379</c:v>
                </c:pt>
                <c:pt idx="220">
                  <c:v>2.14</c:v>
                </c:pt>
                <c:pt idx="221">
                  <c:v>2.0935000000000001</c:v>
                </c:pt>
                <c:pt idx="222">
                  <c:v>2.1595</c:v>
                </c:pt>
                <c:pt idx="223">
                  <c:v>-0.82410000000000005</c:v>
                </c:pt>
                <c:pt idx="224">
                  <c:v>-1.2427999999999999</c:v>
                </c:pt>
                <c:pt idx="225">
                  <c:v>-9.0899999999999995E-2</c:v>
                </c:pt>
                <c:pt idx="226">
                  <c:v>-5.8000000000000003E-2</c:v>
                </c:pt>
                <c:pt idx="227">
                  <c:v>-7.8700000000000006E-2</c:v>
                </c:pt>
                <c:pt idx="228">
                  <c:v>-1.34E-2</c:v>
                </c:pt>
                <c:pt idx="229">
                  <c:v>0.36720000000000003</c:v>
                </c:pt>
                <c:pt idx="230">
                  <c:v>0.82089999999999996</c:v>
                </c:pt>
                <c:pt idx="231">
                  <c:v>1.0798000000000001</c:v>
                </c:pt>
                <c:pt idx="232">
                  <c:v>0.3402</c:v>
                </c:pt>
                <c:pt idx="233">
                  <c:v>4.36E-2</c:v>
                </c:pt>
                <c:pt idx="234">
                  <c:v>-0.22140000000000001</c:v>
                </c:pt>
                <c:pt idx="235">
                  <c:v>2.1100000000000001E-2</c:v>
                </c:pt>
                <c:pt idx="236">
                  <c:v>0.33350000000000002</c:v>
                </c:pt>
                <c:pt idx="237">
                  <c:v>0.14330000000000001</c:v>
                </c:pt>
                <c:pt idx="238">
                  <c:v>1.95E-2</c:v>
                </c:pt>
                <c:pt idx="239">
                  <c:v>0.13089999999999999</c:v>
                </c:pt>
                <c:pt idx="240">
                  <c:v>-3.6499999999999998E-2</c:v>
                </c:pt>
                <c:pt idx="241">
                  <c:v>3.5000000000000001E-3</c:v>
                </c:pt>
                <c:pt idx="242">
                  <c:v>0.2432</c:v>
                </c:pt>
                <c:pt idx="243">
                  <c:v>0.2898</c:v>
                </c:pt>
                <c:pt idx="244">
                  <c:v>0.15859999999999999</c:v>
                </c:pt>
                <c:pt idx="245">
                  <c:v>0.36209999999999998</c:v>
                </c:pt>
                <c:pt idx="246">
                  <c:v>0.23039999999999999</c:v>
                </c:pt>
                <c:pt idx="247">
                  <c:v>5.8999999999999997E-2</c:v>
                </c:pt>
                <c:pt idx="248">
                  <c:v>-6.9199999999999998E-2</c:v>
                </c:pt>
                <c:pt idx="249">
                  <c:v>2.8E-3</c:v>
                </c:pt>
                <c:pt idx="250">
                  <c:v>-2.8E-3</c:v>
                </c:pt>
                <c:pt idx="251">
                  <c:v>3.5000000000000001E-3</c:v>
                </c:pt>
                <c:pt idx="252">
                  <c:v>-3.0999999999999999E-3</c:v>
                </c:pt>
                <c:pt idx="253">
                  <c:v>-0.29530000000000001</c:v>
                </c:pt>
                <c:pt idx="254">
                  <c:v>-4.2000000000000003E-2</c:v>
                </c:pt>
                <c:pt idx="255">
                  <c:v>-8.3900000000000002E-2</c:v>
                </c:pt>
                <c:pt idx="256">
                  <c:v>-8.5000000000000006E-3</c:v>
                </c:pt>
                <c:pt idx="257">
                  <c:v>-5.0000000000000001E-4</c:v>
                </c:pt>
                <c:pt idx="258">
                  <c:v>-5.5999999999999999E-3</c:v>
                </c:pt>
                <c:pt idx="259">
                  <c:v>0.30309999999999998</c:v>
                </c:pt>
                <c:pt idx="260">
                  <c:v>-0.3785</c:v>
                </c:pt>
                <c:pt idx="261">
                  <c:v>-0.45519999999999999</c:v>
                </c:pt>
                <c:pt idx="262">
                  <c:v>3.4599999999999999E-2</c:v>
                </c:pt>
                <c:pt idx="263">
                  <c:v>0.95640000000000003</c:v>
                </c:pt>
                <c:pt idx="264">
                  <c:v>-0.44500000000000001</c:v>
                </c:pt>
                <c:pt idx="265">
                  <c:v>-2.1000000000000001E-2</c:v>
                </c:pt>
                <c:pt idx="266">
                  <c:v>-0.64829999999999999</c:v>
                </c:pt>
                <c:pt idx="267">
                  <c:v>0.35270000000000001</c:v>
                </c:pt>
                <c:pt idx="268">
                  <c:v>-1.0475000000000001</c:v>
                </c:pt>
                <c:pt idx="269">
                  <c:v>-1.2744</c:v>
                </c:pt>
                <c:pt idx="270">
                  <c:v>0.30790000000000001</c:v>
                </c:pt>
                <c:pt idx="271">
                  <c:v>0.21840000000000001</c:v>
                </c:pt>
                <c:pt idx="272">
                  <c:v>-1.2219</c:v>
                </c:pt>
                <c:pt idx="273">
                  <c:v>-1.1316999999999999</c:v>
                </c:pt>
                <c:pt idx="274">
                  <c:v>-0.47020000000000001</c:v>
                </c:pt>
                <c:pt idx="275">
                  <c:v>0.69599999999999995</c:v>
                </c:pt>
                <c:pt idx="276">
                  <c:v>-0.1096</c:v>
                </c:pt>
                <c:pt idx="277">
                  <c:v>0.20039999999999999</c:v>
                </c:pt>
                <c:pt idx="278">
                  <c:v>-5.4000000000000003E-3</c:v>
                </c:pt>
                <c:pt idx="279">
                  <c:v>-5.4000000000000003E-3</c:v>
                </c:pt>
                <c:pt idx="280">
                  <c:v>-5.3E-3</c:v>
                </c:pt>
                <c:pt idx="281">
                  <c:v>-5.1999999999999998E-3</c:v>
                </c:pt>
                <c:pt idx="282">
                  <c:v>-5.1999999999999998E-3</c:v>
                </c:pt>
                <c:pt idx="283">
                  <c:v>-5.3E-3</c:v>
                </c:pt>
                <c:pt idx="284">
                  <c:v>-5.5999999999999999E-3</c:v>
                </c:pt>
                <c:pt idx="285">
                  <c:v>-5.4000000000000003E-3</c:v>
                </c:pt>
                <c:pt idx="286">
                  <c:v>-5.1999999999999998E-3</c:v>
                </c:pt>
                <c:pt idx="287">
                  <c:v>-5.4999999999999997E-3</c:v>
                </c:pt>
                <c:pt idx="288">
                  <c:v>-5.4000000000000003E-3</c:v>
                </c:pt>
                <c:pt idx="289">
                  <c:v>-5.7000000000000002E-3</c:v>
                </c:pt>
                <c:pt idx="290">
                  <c:v>0.29770000000000002</c:v>
                </c:pt>
                <c:pt idx="291">
                  <c:v>0.22489999999999999</c:v>
                </c:pt>
                <c:pt idx="292">
                  <c:v>-0.82850000000000001</c:v>
                </c:pt>
                <c:pt idx="293">
                  <c:v>-1.1609</c:v>
                </c:pt>
                <c:pt idx="294">
                  <c:v>-1.1887000000000001</c:v>
                </c:pt>
                <c:pt idx="295">
                  <c:v>-0.93620000000000003</c:v>
                </c:pt>
                <c:pt idx="296">
                  <c:v>-0.92300000000000004</c:v>
                </c:pt>
                <c:pt idx="297">
                  <c:v>0.27650000000000002</c:v>
                </c:pt>
                <c:pt idx="298">
                  <c:v>-0.29520000000000002</c:v>
                </c:pt>
                <c:pt idx="299">
                  <c:v>1.0636000000000001</c:v>
                </c:pt>
                <c:pt idx="300">
                  <c:v>1.0364</c:v>
                </c:pt>
                <c:pt idx="301">
                  <c:v>3.0937999999999999</c:v>
                </c:pt>
                <c:pt idx="302">
                  <c:v>-0.1638</c:v>
                </c:pt>
                <c:pt idx="303">
                  <c:v>-0.44950000000000001</c:v>
                </c:pt>
                <c:pt idx="304">
                  <c:v>-0.63080000000000003</c:v>
                </c:pt>
                <c:pt idx="305">
                  <c:v>-0.75419999999999998</c:v>
                </c:pt>
                <c:pt idx="306">
                  <c:v>-0.85270000000000001</c:v>
                </c:pt>
                <c:pt idx="307">
                  <c:v>-0.56859999999999999</c:v>
                </c:pt>
                <c:pt idx="308">
                  <c:v>1.1782999999999999</c:v>
                </c:pt>
                <c:pt idx="309">
                  <c:v>2.3315999999999999</c:v>
                </c:pt>
                <c:pt idx="310">
                  <c:v>4.2378999999999998</c:v>
                </c:pt>
                <c:pt idx="311">
                  <c:v>0.79410000000000003</c:v>
                </c:pt>
                <c:pt idx="312">
                  <c:v>-2.4281000000000001</c:v>
                </c:pt>
                <c:pt idx="313">
                  <c:v>-1.5149999999999999</c:v>
                </c:pt>
                <c:pt idx="314">
                  <c:v>-0.1336</c:v>
                </c:pt>
                <c:pt idx="315">
                  <c:v>-0.14460000000000001</c:v>
                </c:pt>
                <c:pt idx="316">
                  <c:v>-9.9699999999999997E-2</c:v>
                </c:pt>
                <c:pt idx="317">
                  <c:v>-0.1065</c:v>
                </c:pt>
                <c:pt idx="318">
                  <c:v>-0.22939999999999999</c:v>
                </c:pt>
                <c:pt idx="319">
                  <c:v>-0.23150000000000001</c:v>
                </c:pt>
                <c:pt idx="320">
                  <c:v>-0.17710000000000001</c:v>
                </c:pt>
                <c:pt idx="321">
                  <c:v>-0.28849999999999998</c:v>
                </c:pt>
                <c:pt idx="322">
                  <c:v>-0.27610000000000001</c:v>
                </c:pt>
                <c:pt idx="323">
                  <c:v>-0.189</c:v>
                </c:pt>
                <c:pt idx="324">
                  <c:v>-0.2041</c:v>
                </c:pt>
                <c:pt idx="325">
                  <c:v>-0.12959999999999999</c:v>
                </c:pt>
                <c:pt idx="326">
                  <c:v>-5.1999999999999998E-3</c:v>
                </c:pt>
                <c:pt idx="327">
                  <c:v>-5.1000000000000004E-3</c:v>
                </c:pt>
                <c:pt idx="328">
                  <c:v>-5.3E-3</c:v>
                </c:pt>
                <c:pt idx="329">
                  <c:v>-5.3E-3</c:v>
                </c:pt>
                <c:pt idx="330">
                  <c:v>-5.1999999999999998E-3</c:v>
                </c:pt>
                <c:pt idx="331">
                  <c:v>-4.8999999999999998E-3</c:v>
                </c:pt>
                <c:pt idx="332">
                  <c:v>-5.3E-3</c:v>
                </c:pt>
                <c:pt idx="333">
                  <c:v>-5.1999999999999998E-3</c:v>
                </c:pt>
                <c:pt idx="334">
                  <c:v>-4.8999999999999998E-3</c:v>
                </c:pt>
                <c:pt idx="335">
                  <c:v>-5.3E-3</c:v>
                </c:pt>
                <c:pt idx="336">
                  <c:v>-5.4000000000000003E-3</c:v>
                </c:pt>
                <c:pt idx="337">
                  <c:v>-5.4999999999999997E-3</c:v>
                </c:pt>
                <c:pt idx="338">
                  <c:v>-1.7330000000000001</c:v>
                </c:pt>
                <c:pt idx="339">
                  <c:v>-2.7581000000000002</c:v>
                </c:pt>
                <c:pt idx="340">
                  <c:v>0.15379999999999999</c:v>
                </c:pt>
                <c:pt idx="341">
                  <c:v>0.22059999999999999</c:v>
                </c:pt>
                <c:pt idx="342">
                  <c:v>-7.2599999999999998E-2</c:v>
                </c:pt>
                <c:pt idx="343">
                  <c:v>-0.21279999999999999</c:v>
                </c:pt>
                <c:pt idx="344">
                  <c:v>0.62939999999999996</c:v>
                </c:pt>
                <c:pt idx="345">
                  <c:v>1.1876</c:v>
                </c:pt>
                <c:pt idx="346">
                  <c:v>0.89959999999999996</c:v>
                </c:pt>
                <c:pt idx="347">
                  <c:v>-6.7100000000000007E-2</c:v>
                </c:pt>
                <c:pt idx="348">
                  <c:v>0.20960000000000001</c:v>
                </c:pt>
                <c:pt idx="349">
                  <c:v>0.1701</c:v>
                </c:pt>
                <c:pt idx="350">
                  <c:v>-0.19270000000000001</c:v>
                </c:pt>
                <c:pt idx="351">
                  <c:v>-0.97519999999999996</c:v>
                </c:pt>
                <c:pt idx="352">
                  <c:v>-0.23799999999999999</c:v>
                </c:pt>
                <c:pt idx="353">
                  <c:v>0.2225</c:v>
                </c:pt>
                <c:pt idx="354">
                  <c:v>-6.13E-2</c:v>
                </c:pt>
                <c:pt idx="355">
                  <c:v>-0.48899999999999999</c:v>
                </c:pt>
                <c:pt idx="356">
                  <c:v>-0.88229999999999997</c:v>
                </c:pt>
                <c:pt idx="357">
                  <c:v>0.39600000000000002</c:v>
                </c:pt>
                <c:pt idx="358">
                  <c:v>0.77029999999999998</c:v>
                </c:pt>
                <c:pt idx="359">
                  <c:v>0.36930000000000002</c:v>
                </c:pt>
                <c:pt idx="360">
                  <c:v>0.33169999999999999</c:v>
                </c:pt>
                <c:pt idx="361">
                  <c:v>-8.5000000000000006E-3</c:v>
                </c:pt>
                <c:pt idx="362">
                  <c:v>-0.15160000000000001</c:v>
                </c:pt>
                <c:pt idx="363">
                  <c:v>0.1</c:v>
                </c:pt>
                <c:pt idx="364">
                  <c:v>0</c:v>
                </c:pt>
                <c:pt idx="365">
                  <c:v>0</c:v>
                </c:pt>
                <c:pt idx="366">
                  <c:v>0</c:v>
                </c:pt>
                <c:pt idx="367">
                  <c:v>0</c:v>
                </c:pt>
                <c:pt idx="368">
                  <c:v>-0.37419999999999998</c:v>
                </c:pt>
                <c:pt idx="369">
                  <c:v>-2.9000000000000001E-2</c:v>
                </c:pt>
                <c:pt idx="370">
                  <c:v>0.1</c:v>
                </c:pt>
                <c:pt idx="371">
                  <c:v>0.36770000000000003</c:v>
                </c:pt>
                <c:pt idx="372">
                  <c:v>-3.3300000000000003E-2</c:v>
                </c:pt>
                <c:pt idx="373">
                  <c:v>9.7000000000000003E-3</c:v>
                </c:pt>
                <c:pt idx="374">
                  <c:v>-2.4215</c:v>
                </c:pt>
                <c:pt idx="375">
                  <c:v>0.32600000000000001</c:v>
                </c:pt>
                <c:pt idx="376">
                  <c:v>-0.38669999999999999</c:v>
                </c:pt>
                <c:pt idx="377">
                  <c:v>-1.3440000000000001</c:v>
                </c:pt>
                <c:pt idx="378">
                  <c:v>0.9647</c:v>
                </c:pt>
                <c:pt idx="379">
                  <c:v>8.43E-2</c:v>
                </c:pt>
                <c:pt idx="380">
                  <c:v>-1.6054999999999999</c:v>
                </c:pt>
                <c:pt idx="381">
                  <c:v>-4.8990999999999998</c:v>
                </c:pt>
                <c:pt idx="382">
                  <c:v>0.43369999999999997</c:v>
                </c:pt>
                <c:pt idx="383">
                  <c:v>-0.248</c:v>
                </c:pt>
                <c:pt idx="384">
                  <c:v>-17.3703</c:v>
                </c:pt>
                <c:pt idx="385">
                  <c:v>-2.7050000000000001</c:v>
                </c:pt>
                <c:pt idx="386">
                  <c:v>0.52529999999999999</c:v>
                </c:pt>
                <c:pt idx="387">
                  <c:v>0.21560000000000001</c:v>
                </c:pt>
                <c:pt idx="388">
                  <c:v>-8.7999999999999995E-2</c:v>
                </c:pt>
                <c:pt idx="389">
                  <c:v>-0.11749999999999999</c:v>
                </c:pt>
                <c:pt idx="390">
                  <c:v>0.21540000000000001</c:v>
                </c:pt>
                <c:pt idx="391">
                  <c:v>0.55489999999999995</c:v>
                </c:pt>
                <c:pt idx="392">
                  <c:v>0.51500000000000001</c:v>
                </c:pt>
                <c:pt idx="393">
                  <c:v>-0.20960000000000001</c:v>
                </c:pt>
                <c:pt idx="394">
                  <c:v>0.23799999999999999</c:v>
                </c:pt>
                <c:pt idx="395">
                  <c:v>0.35859999999999997</c:v>
                </c:pt>
                <c:pt idx="396">
                  <c:v>4.9399999999999999E-2</c:v>
                </c:pt>
                <c:pt idx="397">
                  <c:v>0.2712</c:v>
                </c:pt>
                <c:pt idx="398">
                  <c:v>2.5964999999999998</c:v>
                </c:pt>
                <c:pt idx="399">
                  <c:v>2.2048999999999999</c:v>
                </c:pt>
                <c:pt idx="400">
                  <c:v>0.87509999999999999</c:v>
                </c:pt>
                <c:pt idx="401">
                  <c:v>-0.81850000000000001</c:v>
                </c:pt>
                <c:pt idx="402">
                  <c:v>-1.3301000000000001</c:v>
                </c:pt>
                <c:pt idx="403">
                  <c:v>-1.8019000000000001</c:v>
                </c:pt>
                <c:pt idx="404">
                  <c:v>-1.7750999999999999</c:v>
                </c:pt>
                <c:pt idx="405">
                  <c:v>-1.7603</c:v>
                </c:pt>
                <c:pt idx="406">
                  <c:v>-2.0491999999999999</c:v>
                </c:pt>
                <c:pt idx="407">
                  <c:v>-1.9679</c:v>
                </c:pt>
                <c:pt idx="408">
                  <c:v>-0.41589999999999999</c:v>
                </c:pt>
                <c:pt idx="409">
                  <c:v>-0.38540000000000002</c:v>
                </c:pt>
                <c:pt idx="410">
                  <c:v>-4.2599999999999999E-2</c:v>
                </c:pt>
                <c:pt idx="411">
                  <c:v>-9.7000000000000003E-3</c:v>
                </c:pt>
                <c:pt idx="412">
                  <c:v>-4.48E-2</c:v>
                </c:pt>
                <c:pt idx="413">
                  <c:v>-2.5100000000000001E-2</c:v>
                </c:pt>
                <c:pt idx="414">
                  <c:v>-6.2700000000000006E-2</c:v>
                </c:pt>
                <c:pt idx="415">
                  <c:v>-3.61E-2</c:v>
                </c:pt>
                <c:pt idx="416">
                  <c:v>-1.7500000000000002E-2</c:v>
                </c:pt>
                <c:pt idx="417">
                  <c:v>-2.3300000000000001E-2</c:v>
                </c:pt>
                <c:pt idx="418">
                  <c:v>-2.0799999999999999E-2</c:v>
                </c:pt>
                <c:pt idx="419">
                  <c:v>-2.7799999999999998E-2</c:v>
                </c:pt>
                <c:pt idx="420">
                  <c:v>-6.0600000000000001E-2</c:v>
                </c:pt>
                <c:pt idx="421">
                  <c:v>-0.27929999999999999</c:v>
                </c:pt>
                <c:pt idx="422">
                  <c:v>-5.4000000000000003E-3</c:v>
                </c:pt>
                <c:pt idx="423">
                  <c:v>-5.1000000000000004E-3</c:v>
                </c:pt>
                <c:pt idx="424">
                  <c:v>-5.3E-3</c:v>
                </c:pt>
                <c:pt idx="425">
                  <c:v>-5.1999999999999998E-3</c:v>
                </c:pt>
                <c:pt idx="426">
                  <c:v>-5.1999999999999998E-3</c:v>
                </c:pt>
                <c:pt idx="427">
                  <c:v>-5.1000000000000004E-3</c:v>
                </c:pt>
                <c:pt idx="428">
                  <c:v>-5.4000000000000003E-3</c:v>
                </c:pt>
                <c:pt idx="429">
                  <c:v>-5.1000000000000004E-3</c:v>
                </c:pt>
                <c:pt idx="430">
                  <c:v>-5.4000000000000003E-3</c:v>
                </c:pt>
                <c:pt idx="431">
                  <c:v>-5.1999999999999998E-3</c:v>
                </c:pt>
                <c:pt idx="432">
                  <c:v>-5.1000000000000004E-3</c:v>
                </c:pt>
                <c:pt idx="433">
                  <c:v>-5.1999999999999998E-3</c:v>
                </c:pt>
                <c:pt idx="434">
                  <c:v>8.9999999999999993E-3</c:v>
                </c:pt>
                <c:pt idx="435">
                  <c:v>-4.0599999999999997E-2</c:v>
                </c:pt>
                <c:pt idx="436">
                  <c:v>-0.14269999999999999</c:v>
                </c:pt>
                <c:pt idx="437">
                  <c:v>1.7399999999999999E-2</c:v>
                </c:pt>
                <c:pt idx="438">
                  <c:v>-4.0000000000000002E-4</c:v>
                </c:pt>
                <c:pt idx="439">
                  <c:v>-8.3799999999999999E-2</c:v>
                </c:pt>
                <c:pt idx="440">
                  <c:v>2.01E-2</c:v>
                </c:pt>
                <c:pt idx="441">
                  <c:v>-0.69230000000000003</c:v>
                </c:pt>
                <c:pt idx="442">
                  <c:v>-0.59299999999999997</c:v>
                </c:pt>
                <c:pt idx="443">
                  <c:v>0.28470000000000001</c:v>
                </c:pt>
                <c:pt idx="444">
                  <c:v>-0.1575</c:v>
                </c:pt>
                <c:pt idx="445">
                  <c:v>-5.0999999999999997E-2</c:v>
                </c:pt>
                <c:pt idx="446">
                  <c:v>-0.20680000000000001</c:v>
                </c:pt>
                <c:pt idx="447">
                  <c:v>0.37119999999999997</c:v>
                </c:pt>
                <c:pt idx="448">
                  <c:v>0.2389</c:v>
                </c:pt>
                <c:pt idx="449">
                  <c:v>0.55300000000000005</c:v>
                </c:pt>
                <c:pt idx="450">
                  <c:v>0.55989999999999995</c:v>
                </c:pt>
                <c:pt idx="451">
                  <c:v>6.8400000000000002E-2</c:v>
                </c:pt>
                <c:pt idx="452">
                  <c:v>0.1676</c:v>
                </c:pt>
                <c:pt idx="453">
                  <c:v>1.9900000000000001E-2</c:v>
                </c:pt>
                <c:pt idx="454">
                  <c:v>-0.1351</c:v>
                </c:pt>
                <c:pt idx="455">
                  <c:v>-0.23830000000000001</c:v>
                </c:pt>
                <c:pt idx="456">
                  <c:v>-0.38729999999999998</c:v>
                </c:pt>
                <c:pt idx="457">
                  <c:v>-0.4118</c:v>
                </c:pt>
                <c:pt idx="458">
                  <c:v>-5.2999999999999999E-2</c:v>
                </c:pt>
                <c:pt idx="459">
                  <c:v>-0.1182</c:v>
                </c:pt>
                <c:pt idx="460">
                  <c:v>7.8799999999999995E-2</c:v>
                </c:pt>
                <c:pt idx="461">
                  <c:v>-4.9000000000000002E-2</c:v>
                </c:pt>
                <c:pt idx="462">
                  <c:v>-3.5000000000000003E-2</c:v>
                </c:pt>
                <c:pt idx="463">
                  <c:v>6.3E-3</c:v>
                </c:pt>
                <c:pt idx="464">
                  <c:v>7.0599999999999996E-2</c:v>
                </c:pt>
                <c:pt idx="465">
                  <c:v>2.1600000000000001E-2</c:v>
                </c:pt>
                <c:pt idx="466">
                  <c:v>5.3999999999999999E-2</c:v>
                </c:pt>
                <c:pt idx="467">
                  <c:v>-0.17680000000000001</c:v>
                </c:pt>
                <c:pt idx="468">
                  <c:v>3.8399999999999997E-2</c:v>
                </c:pt>
                <c:pt idx="469">
                  <c:v>-0.1182</c:v>
                </c:pt>
                <c:pt idx="470">
                  <c:v>3.4200000000000001E-2</c:v>
                </c:pt>
                <c:pt idx="471">
                  <c:v>4.7800000000000002E-2</c:v>
                </c:pt>
                <c:pt idx="472">
                  <c:v>3.6299999999999999E-2</c:v>
                </c:pt>
                <c:pt idx="473">
                  <c:v>7.0800000000000002E-2</c:v>
                </c:pt>
                <c:pt idx="474">
                  <c:v>1.1299999999999999E-2</c:v>
                </c:pt>
                <c:pt idx="475">
                  <c:v>2E-3</c:v>
                </c:pt>
                <c:pt idx="476">
                  <c:v>-1.66E-2</c:v>
                </c:pt>
                <c:pt idx="477">
                  <c:v>2.75E-2</c:v>
                </c:pt>
                <c:pt idx="478">
                  <c:v>-2.1100000000000001E-2</c:v>
                </c:pt>
                <c:pt idx="479">
                  <c:v>-4.7600000000000003E-2</c:v>
                </c:pt>
                <c:pt idx="480">
                  <c:v>-1.6E-2</c:v>
                </c:pt>
                <c:pt idx="481">
                  <c:v>-1.7999999999999999E-2</c:v>
                </c:pt>
                <c:pt idx="482">
                  <c:v>-0.53380000000000005</c:v>
                </c:pt>
                <c:pt idx="483">
                  <c:v>-0.72430000000000005</c:v>
                </c:pt>
                <c:pt idx="484">
                  <c:v>-0.8498</c:v>
                </c:pt>
                <c:pt idx="485">
                  <c:v>-0.9415</c:v>
                </c:pt>
                <c:pt idx="486">
                  <c:v>-1.0143</c:v>
                </c:pt>
                <c:pt idx="487">
                  <c:v>-0.60799999999999998</c:v>
                </c:pt>
                <c:pt idx="488">
                  <c:v>0.2064</c:v>
                </c:pt>
                <c:pt idx="489">
                  <c:v>0.25169999999999998</c:v>
                </c:pt>
                <c:pt idx="490">
                  <c:v>-0.31719999999999998</c:v>
                </c:pt>
                <c:pt idx="491">
                  <c:v>-0.80940000000000001</c:v>
                </c:pt>
                <c:pt idx="492">
                  <c:v>0.27900000000000003</c:v>
                </c:pt>
                <c:pt idx="493">
                  <c:v>0.72440000000000004</c:v>
                </c:pt>
                <c:pt idx="494">
                  <c:v>1E-4</c:v>
                </c:pt>
                <c:pt idx="495">
                  <c:v>2.0000000000000001E-4</c:v>
                </c:pt>
                <c:pt idx="496">
                  <c:v>-2.9999999999999997E-4</c:v>
                </c:pt>
                <c:pt idx="497">
                  <c:v>0</c:v>
                </c:pt>
                <c:pt idx="498">
                  <c:v>1E-4</c:v>
                </c:pt>
                <c:pt idx="499">
                  <c:v>0</c:v>
                </c:pt>
                <c:pt idx="500">
                  <c:v>2.9999999999999997E-4</c:v>
                </c:pt>
                <c:pt idx="501">
                  <c:v>0</c:v>
                </c:pt>
                <c:pt idx="502">
                  <c:v>2.0000000000000001E-4</c:v>
                </c:pt>
                <c:pt idx="503">
                  <c:v>-1E-4</c:v>
                </c:pt>
                <c:pt idx="504">
                  <c:v>0</c:v>
                </c:pt>
                <c:pt idx="505">
                  <c:v>-1E-4</c:v>
                </c:pt>
                <c:pt idx="506">
                  <c:v>-1.3823000000000001</c:v>
                </c:pt>
                <c:pt idx="507">
                  <c:v>-0.89370000000000005</c:v>
                </c:pt>
                <c:pt idx="508">
                  <c:v>-0.90249999999999997</c:v>
                </c:pt>
                <c:pt idx="509">
                  <c:v>-0.90949999999999998</c:v>
                </c:pt>
                <c:pt idx="510">
                  <c:v>-2.41E-2</c:v>
                </c:pt>
                <c:pt idx="511">
                  <c:v>0.55559999999999998</c:v>
                </c:pt>
                <c:pt idx="512">
                  <c:v>0.84760000000000002</c:v>
                </c:pt>
                <c:pt idx="513">
                  <c:v>4.1200000000000001E-2</c:v>
                </c:pt>
                <c:pt idx="514">
                  <c:v>9.7000000000000003E-2</c:v>
                </c:pt>
                <c:pt idx="515">
                  <c:v>3.7600000000000001E-2</c:v>
                </c:pt>
                <c:pt idx="516">
                  <c:v>0.30740000000000001</c:v>
                </c:pt>
                <c:pt idx="517">
                  <c:v>-0.61529999999999996</c:v>
                </c:pt>
                <c:pt idx="518">
                  <c:v>0.47399999999999998</c:v>
                </c:pt>
                <c:pt idx="519">
                  <c:v>-0.60089999999999999</c:v>
                </c:pt>
                <c:pt idx="520">
                  <c:v>0.5655</c:v>
                </c:pt>
                <c:pt idx="521">
                  <c:v>1.5900000000000001E-2</c:v>
                </c:pt>
                <c:pt idx="522">
                  <c:v>-1.0122</c:v>
                </c:pt>
                <c:pt idx="523">
                  <c:v>1.5412999999999999</c:v>
                </c:pt>
                <c:pt idx="524">
                  <c:v>-5.4199999999999998E-2</c:v>
                </c:pt>
                <c:pt idx="525">
                  <c:v>0.37609999999999999</c:v>
                </c:pt>
                <c:pt idx="526">
                  <c:v>-0.51380000000000003</c:v>
                </c:pt>
                <c:pt idx="527">
                  <c:v>1.0819000000000001</c:v>
                </c:pt>
                <c:pt idx="528">
                  <c:v>-0.43659999999999999</c:v>
                </c:pt>
                <c:pt idx="529">
                  <c:v>-0.53269999999999995</c:v>
                </c:pt>
                <c:pt idx="530">
                  <c:v>1.9026000000000001</c:v>
                </c:pt>
                <c:pt idx="531">
                  <c:v>0.47360000000000002</c:v>
                </c:pt>
                <c:pt idx="532">
                  <c:v>-5.28E-2</c:v>
                </c:pt>
                <c:pt idx="533">
                  <c:v>-2.5600000000000001E-2</c:v>
                </c:pt>
                <c:pt idx="534">
                  <c:v>-0.1105</c:v>
                </c:pt>
                <c:pt idx="535">
                  <c:v>-0.18179999999999999</c:v>
                </c:pt>
                <c:pt idx="536">
                  <c:v>-2.1069</c:v>
                </c:pt>
                <c:pt idx="537">
                  <c:v>-3.6499999999999998E-2</c:v>
                </c:pt>
                <c:pt idx="538">
                  <c:v>-4.0000000000000001E-3</c:v>
                </c:pt>
                <c:pt idx="539">
                  <c:v>3.85E-2</c:v>
                </c:pt>
                <c:pt idx="540">
                  <c:v>-0.1002</c:v>
                </c:pt>
                <c:pt idx="541">
                  <c:v>-2.06E-2</c:v>
                </c:pt>
                <c:pt idx="542">
                  <c:v>0.125</c:v>
                </c:pt>
                <c:pt idx="543">
                  <c:v>9.1700000000000004E-2</c:v>
                </c:pt>
                <c:pt idx="544">
                  <c:v>0.1938</c:v>
                </c:pt>
                <c:pt idx="545">
                  <c:v>0.17530000000000001</c:v>
                </c:pt>
                <c:pt idx="546">
                  <c:v>0.2505</c:v>
                </c:pt>
                <c:pt idx="547">
                  <c:v>0.16589999999999999</c:v>
                </c:pt>
                <c:pt idx="548">
                  <c:v>0.17749999999999999</c:v>
                </c:pt>
                <c:pt idx="549">
                  <c:v>0.1123</c:v>
                </c:pt>
                <c:pt idx="550">
                  <c:v>0.14949999999999999</c:v>
                </c:pt>
                <c:pt idx="551">
                  <c:v>5.9400000000000001E-2</c:v>
                </c:pt>
                <c:pt idx="552">
                  <c:v>0.1434</c:v>
                </c:pt>
                <c:pt idx="553">
                  <c:v>-4.2799999999999998E-2</c:v>
                </c:pt>
                <c:pt idx="554">
                  <c:v>1.34E-2</c:v>
                </c:pt>
                <c:pt idx="555">
                  <c:v>-0.17780000000000001</c:v>
                </c:pt>
                <c:pt idx="556">
                  <c:v>-0.31319999999999998</c:v>
                </c:pt>
                <c:pt idx="557">
                  <c:v>-0.21390000000000001</c:v>
                </c:pt>
                <c:pt idx="558">
                  <c:v>0.28920000000000001</c:v>
                </c:pt>
                <c:pt idx="559">
                  <c:v>-1.46E-2</c:v>
                </c:pt>
                <c:pt idx="560">
                  <c:v>-1.15E-2</c:v>
                </c:pt>
                <c:pt idx="561">
                  <c:v>2.9899999999999999E-2</c:v>
                </c:pt>
                <c:pt idx="562">
                  <c:v>3.8E-3</c:v>
                </c:pt>
                <c:pt idx="563">
                  <c:v>-6.7000000000000002E-3</c:v>
                </c:pt>
                <c:pt idx="564">
                  <c:v>-6.0100000000000001E-2</c:v>
                </c:pt>
                <c:pt idx="565">
                  <c:v>-9.9000000000000008E-3</c:v>
                </c:pt>
                <c:pt idx="566">
                  <c:v>9.4000000000000004E-3</c:v>
                </c:pt>
                <c:pt idx="567">
                  <c:v>7.1400000000000005E-2</c:v>
                </c:pt>
                <c:pt idx="568">
                  <c:v>4.3E-3</c:v>
                </c:pt>
                <c:pt idx="569">
                  <c:v>6.4999999999999997E-3</c:v>
                </c:pt>
                <c:pt idx="570">
                  <c:v>2.0199999999999999E-2</c:v>
                </c:pt>
                <c:pt idx="571">
                  <c:v>6.1800000000000001E-2</c:v>
                </c:pt>
                <c:pt idx="572">
                  <c:v>-4.19E-2</c:v>
                </c:pt>
                <c:pt idx="573">
                  <c:v>-7.4999999999999997E-2</c:v>
                </c:pt>
                <c:pt idx="574">
                  <c:v>-0.1484</c:v>
                </c:pt>
                <c:pt idx="575">
                  <c:v>-0.6008</c:v>
                </c:pt>
                <c:pt idx="576">
                  <c:v>-0.2001</c:v>
                </c:pt>
                <c:pt idx="577">
                  <c:v>1.9300000000000001E-2</c:v>
                </c:pt>
                <c:pt idx="578">
                  <c:v>8.3000000000000004E-2</c:v>
                </c:pt>
                <c:pt idx="579">
                  <c:v>-0.28860000000000002</c:v>
                </c:pt>
                <c:pt idx="580">
                  <c:v>-0.54490000000000005</c:v>
                </c:pt>
                <c:pt idx="581">
                  <c:v>-0.1447</c:v>
                </c:pt>
                <c:pt idx="582">
                  <c:v>-5.7599999999999998E-2</c:v>
                </c:pt>
                <c:pt idx="583">
                  <c:v>-9.3200000000000005E-2</c:v>
                </c:pt>
                <c:pt idx="584">
                  <c:v>0.41789999999999999</c:v>
                </c:pt>
                <c:pt idx="585">
                  <c:v>0.84970000000000001</c:v>
                </c:pt>
                <c:pt idx="586">
                  <c:v>0.80800000000000005</c:v>
                </c:pt>
                <c:pt idx="587">
                  <c:v>-0.46860000000000002</c:v>
                </c:pt>
                <c:pt idx="588">
                  <c:v>-2.4238</c:v>
                </c:pt>
                <c:pt idx="589">
                  <c:v>1.0076000000000001</c:v>
                </c:pt>
                <c:pt idx="590">
                  <c:v>0.8145</c:v>
                </c:pt>
                <c:pt idx="591">
                  <c:v>3.5499999999999997E-2</c:v>
                </c:pt>
                <c:pt idx="592">
                  <c:v>0</c:v>
                </c:pt>
                <c:pt idx="593">
                  <c:v>0.19339999999999999</c:v>
                </c:pt>
                <c:pt idx="594">
                  <c:v>0</c:v>
                </c:pt>
                <c:pt idx="595">
                  <c:v>-7.0999999999999994E-2</c:v>
                </c:pt>
                <c:pt idx="596">
                  <c:v>-0.03</c:v>
                </c:pt>
                <c:pt idx="597">
                  <c:v>6.7799999999999999E-2</c:v>
                </c:pt>
                <c:pt idx="598">
                  <c:v>0.30330000000000001</c:v>
                </c:pt>
                <c:pt idx="599">
                  <c:v>0</c:v>
                </c:pt>
                <c:pt idx="600">
                  <c:v>-3.5499999999999997E-2</c:v>
                </c:pt>
                <c:pt idx="601">
                  <c:v>-3.3300000000000003E-2</c:v>
                </c:pt>
                <c:pt idx="602">
                  <c:v>-8.4000000000000005E-2</c:v>
                </c:pt>
              </c:numCache>
            </c:numRef>
          </c:val>
          <c:smooth val="0"/>
          <c:extLst>
            <c:ext xmlns:c16="http://schemas.microsoft.com/office/drawing/2014/chart" uri="{C3380CC4-5D6E-409C-BE32-E72D297353CC}">
              <c16:uniqueId val="{00000000-1D76-4FA9-B771-2544DAEC2596}"/>
            </c:ext>
          </c:extLst>
        </c:ser>
        <c:dLbls>
          <c:showLegendKey val="0"/>
          <c:showVal val="0"/>
          <c:showCatName val="0"/>
          <c:showSerName val="0"/>
          <c:showPercent val="0"/>
          <c:showBubbleSize val="0"/>
        </c:dLbls>
        <c:smooth val="0"/>
        <c:axId val="169828736"/>
        <c:axId val="169830272"/>
      </c:lineChart>
      <c:catAx>
        <c:axId val="169828736"/>
        <c:scaling>
          <c:orientation val="minMax"/>
        </c:scaling>
        <c:delete val="0"/>
        <c:axPos val="b"/>
        <c:majorGridlines/>
        <c:numFmt formatCode="General" sourceLinked="0"/>
        <c:majorTickMark val="out"/>
        <c:minorTickMark val="none"/>
        <c:tickLblPos val="nextTo"/>
        <c:txPr>
          <a:bodyPr/>
          <a:lstStyle/>
          <a:p>
            <a:pPr>
              <a:defRPr sz="1200" b="1" i="0" baseline="0"/>
            </a:pPr>
            <a:endParaRPr lang="en-US"/>
          </a:p>
        </c:txPr>
        <c:crossAx val="169830272"/>
        <c:crosses val="autoZero"/>
        <c:auto val="1"/>
        <c:lblAlgn val="ctr"/>
        <c:lblOffset val="100"/>
        <c:tickLblSkip val="12"/>
        <c:tickMarkSkip val="12"/>
        <c:noMultiLvlLbl val="0"/>
      </c:catAx>
      <c:valAx>
        <c:axId val="169830272"/>
        <c:scaling>
          <c:orientation val="minMax"/>
          <c:max val="7"/>
          <c:min val="-20"/>
        </c:scaling>
        <c:delete val="0"/>
        <c:axPos val="l"/>
        <c:majorGridlines/>
        <c:title>
          <c:tx>
            <c:rich>
              <a:bodyPr/>
              <a:lstStyle/>
              <a:p>
                <a:pPr>
                  <a:defRPr/>
                </a:pPr>
                <a:r>
                  <a:rPr lang="en-US"/>
                  <a:t>nT</a:t>
                </a:r>
              </a:p>
            </c:rich>
          </c:tx>
          <c:overlay val="0"/>
        </c:title>
        <c:numFmt formatCode="General" sourceLinked="1"/>
        <c:majorTickMark val="none"/>
        <c:minorTickMark val="none"/>
        <c:tickLblPos val="nextTo"/>
        <c:txPr>
          <a:bodyPr/>
          <a:lstStyle/>
          <a:p>
            <a:pPr>
              <a:defRPr b="1" i="0" baseline="0"/>
            </a:pPr>
            <a:endParaRPr lang="en-US"/>
          </a:p>
        </c:txPr>
        <c:crossAx val="169828736"/>
        <c:crosses val="autoZero"/>
        <c:crossBetween val="between"/>
        <c:majorUnit val="2"/>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5"/>
    </mc:Choice>
    <mc:Fallback>
      <c:style val="35"/>
    </mc:Fallback>
  </mc:AlternateContent>
  <c:chart>
    <c:title>
      <c:tx>
        <c:rich>
          <a:bodyPr/>
          <a:lstStyle/>
          <a:p>
            <a:pPr>
              <a:defRPr/>
            </a:pPr>
            <a:r>
              <a:rPr lang="en-AU"/>
              <a:t>Monthly mean differences (Z)</a:t>
            </a:r>
          </a:p>
        </c:rich>
      </c:tx>
      <c:overlay val="0"/>
    </c:title>
    <c:autoTitleDeleted val="0"/>
    <c:plotArea>
      <c:layout>
        <c:manualLayout>
          <c:layoutTarget val="inner"/>
          <c:xMode val="edge"/>
          <c:yMode val="edge"/>
          <c:x val="3.6815062787810209E-2"/>
          <c:y val="0.19093973695269525"/>
          <c:w val="0.94199600798403182"/>
          <c:h val="0.76005598906605276"/>
        </c:manualLayout>
      </c:layout>
      <c:lineChart>
        <c:grouping val="standard"/>
        <c:varyColors val="0"/>
        <c:ser>
          <c:idx val="0"/>
          <c:order val="0"/>
          <c:spPr>
            <a:ln w="25400"/>
          </c:spPr>
          <c:marker>
            <c:symbol val="none"/>
          </c:marker>
          <c:cat>
            <c:strRef>
              <c:f>'2015ByMonth'!$A$2:$A$604</c:f>
              <c:strCache>
                <c:ptCount val="603"/>
                <c:pt idx="0">
                  <c:v>abk</c:v>
                </c:pt>
                <c:pt idx="1">
                  <c:v>abk</c:v>
                </c:pt>
                <c:pt idx="2">
                  <c:v>abk</c:v>
                </c:pt>
                <c:pt idx="3">
                  <c:v>abk</c:v>
                </c:pt>
                <c:pt idx="4">
                  <c:v>abk</c:v>
                </c:pt>
                <c:pt idx="5">
                  <c:v>abk</c:v>
                </c:pt>
                <c:pt idx="6">
                  <c:v>abk</c:v>
                </c:pt>
                <c:pt idx="7">
                  <c:v>abk</c:v>
                </c:pt>
                <c:pt idx="8">
                  <c:v>abk</c:v>
                </c:pt>
                <c:pt idx="9">
                  <c:v>abk</c:v>
                </c:pt>
                <c:pt idx="10">
                  <c:v>abk</c:v>
                </c:pt>
                <c:pt idx="11">
                  <c:v>abk</c:v>
                </c:pt>
                <c:pt idx="12">
                  <c:v>api</c:v>
                </c:pt>
                <c:pt idx="13">
                  <c:v>api</c:v>
                </c:pt>
                <c:pt idx="14">
                  <c:v>api</c:v>
                </c:pt>
                <c:pt idx="15">
                  <c:v>api</c:v>
                </c:pt>
                <c:pt idx="16">
                  <c:v>api</c:v>
                </c:pt>
                <c:pt idx="17">
                  <c:v>api</c:v>
                </c:pt>
                <c:pt idx="18">
                  <c:v>api</c:v>
                </c:pt>
                <c:pt idx="19">
                  <c:v>api</c:v>
                </c:pt>
                <c:pt idx="20">
                  <c:v>api</c:v>
                </c:pt>
                <c:pt idx="21">
                  <c:v>api</c:v>
                </c:pt>
                <c:pt idx="22">
                  <c:v>api</c:v>
                </c:pt>
                <c:pt idx="23">
                  <c:v>api</c:v>
                </c:pt>
                <c:pt idx="24">
                  <c:v>asc</c:v>
                </c:pt>
                <c:pt idx="25">
                  <c:v>asc</c:v>
                </c:pt>
                <c:pt idx="26">
                  <c:v>asc</c:v>
                </c:pt>
                <c:pt idx="27">
                  <c:v>asc</c:v>
                </c:pt>
                <c:pt idx="28">
                  <c:v>asc</c:v>
                </c:pt>
                <c:pt idx="29">
                  <c:v>asc</c:v>
                </c:pt>
                <c:pt idx="30">
                  <c:v>asc</c:v>
                </c:pt>
                <c:pt idx="31">
                  <c:v>asc</c:v>
                </c:pt>
                <c:pt idx="32">
                  <c:v>asc</c:v>
                </c:pt>
                <c:pt idx="33">
                  <c:v>asc</c:v>
                </c:pt>
                <c:pt idx="34">
                  <c:v>asc</c:v>
                </c:pt>
                <c:pt idx="35">
                  <c:v>asc</c:v>
                </c:pt>
                <c:pt idx="36">
                  <c:v>asp</c:v>
                </c:pt>
                <c:pt idx="37">
                  <c:v>asp</c:v>
                </c:pt>
                <c:pt idx="38">
                  <c:v>asp</c:v>
                </c:pt>
                <c:pt idx="39">
                  <c:v>asp</c:v>
                </c:pt>
                <c:pt idx="40">
                  <c:v>asp</c:v>
                </c:pt>
                <c:pt idx="41">
                  <c:v>asp</c:v>
                </c:pt>
                <c:pt idx="42">
                  <c:v>asp</c:v>
                </c:pt>
                <c:pt idx="43">
                  <c:v>asp</c:v>
                </c:pt>
                <c:pt idx="44">
                  <c:v>asp</c:v>
                </c:pt>
                <c:pt idx="45">
                  <c:v>asp</c:v>
                </c:pt>
                <c:pt idx="46">
                  <c:v>asp</c:v>
                </c:pt>
                <c:pt idx="47">
                  <c:v>asp</c:v>
                </c:pt>
                <c:pt idx="48">
                  <c:v>bel</c:v>
                </c:pt>
                <c:pt idx="49">
                  <c:v>bel</c:v>
                </c:pt>
                <c:pt idx="50">
                  <c:v>bel</c:v>
                </c:pt>
                <c:pt idx="51">
                  <c:v>bel</c:v>
                </c:pt>
                <c:pt idx="52">
                  <c:v>bel</c:v>
                </c:pt>
                <c:pt idx="53">
                  <c:v>bel</c:v>
                </c:pt>
                <c:pt idx="54">
                  <c:v>bel</c:v>
                </c:pt>
                <c:pt idx="55">
                  <c:v>bel</c:v>
                </c:pt>
                <c:pt idx="56">
                  <c:v>bel</c:v>
                </c:pt>
                <c:pt idx="57">
                  <c:v>bel</c:v>
                </c:pt>
                <c:pt idx="58">
                  <c:v>bel</c:v>
                </c:pt>
                <c:pt idx="59">
                  <c:v>bel</c:v>
                </c:pt>
                <c:pt idx="60">
                  <c:v>bou</c:v>
                </c:pt>
                <c:pt idx="61">
                  <c:v>bou</c:v>
                </c:pt>
                <c:pt idx="62">
                  <c:v>bou</c:v>
                </c:pt>
                <c:pt idx="63">
                  <c:v>bou</c:v>
                </c:pt>
                <c:pt idx="64">
                  <c:v>bou</c:v>
                </c:pt>
                <c:pt idx="65">
                  <c:v>bou</c:v>
                </c:pt>
                <c:pt idx="66">
                  <c:v>bou</c:v>
                </c:pt>
                <c:pt idx="67">
                  <c:v>bou</c:v>
                </c:pt>
                <c:pt idx="68">
                  <c:v>bou</c:v>
                </c:pt>
                <c:pt idx="69">
                  <c:v>bou</c:v>
                </c:pt>
                <c:pt idx="70">
                  <c:v>bou</c:v>
                </c:pt>
                <c:pt idx="71">
                  <c:v>bou</c:v>
                </c:pt>
                <c:pt idx="72">
                  <c:v>brw</c:v>
                </c:pt>
                <c:pt idx="73">
                  <c:v>brw</c:v>
                </c:pt>
                <c:pt idx="74">
                  <c:v>brw</c:v>
                </c:pt>
                <c:pt idx="75">
                  <c:v>brw</c:v>
                </c:pt>
                <c:pt idx="76">
                  <c:v>brw</c:v>
                </c:pt>
                <c:pt idx="77">
                  <c:v>brw</c:v>
                </c:pt>
                <c:pt idx="78">
                  <c:v>brw</c:v>
                </c:pt>
                <c:pt idx="79">
                  <c:v>brw</c:v>
                </c:pt>
                <c:pt idx="80">
                  <c:v>brw</c:v>
                </c:pt>
                <c:pt idx="81">
                  <c:v>brw</c:v>
                </c:pt>
                <c:pt idx="82">
                  <c:v>brw</c:v>
                </c:pt>
                <c:pt idx="83">
                  <c:v>brw</c:v>
                </c:pt>
                <c:pt idx="84">
                  <c:v>cki</c:v>
                </c:pt>
                <c:pt idx="85">
                  <c:v>cki</c:v>
                </c:pt>
                <c:pt idx="86">
                  <c:v>cki</c:v>
                </c:pt>
                <c:pt idx="87">
                  <c:v>cki</c:v>
                </c:pt>
                <c:pt idx="88">
                  <c:v>cki</c:v>
                </c:pt>
                <c:pt idx="89">
                  <c:v>cki</c:v>
                </c:pt>
                <c:pt idx="90">
                  <c:v>cki</c:v>
                </c:pt>
                <c:pt idx="91">
                  <c:v>cki</c:v>
                </c:pt>
                <c:pt idx="92">
                  <c:v>cki</c:v>
                </c:pt>
                <c:pt idx="93">
                  <c:v>cki</c:v>
                </c:pt>
                <c:pt idx="94">
                  <c:v>cki</c:v>
                </c:pt>
                <c:pt idx="95">
                  <c:v>cki</c:v>
                </c:pt>
                <c:pt idx="96">
                  <c:v>cmo</c:v>
                </c:pt>
                <c:pt idx="97">
                  <c:v>cmo</c:v>
                </c:pt>
                <c:pt idx="98">
                  <c:v>cmo</c:v>
                </c:pt>
                <c:pt idx="99">
                  <c:v>cmo</c:v>
                </c:pt>
                <c:pt idx="100">
                  <c:v>cmo</c:v>
                </c:pt>
                <c:pt idx="101">
                  <c:v>cmo</c:v>
                </c:pt>
                <c:pt idx="102">
                  <c:v>cmo</c:v>
                </c:pt>
                <c:pt idx="103">
                  <c:v>cmo</c:v>
                </c:pt>
                <c:pt idx="104">
                  <c:v>cmo</c:v>
                </c:pt>
                <c:pt idx="105">
                  <c:v>cmo</c:v>
                </c:pt>
                <c:pt idx="106">
                  <c:v>cmo</c:v>
                </c:pt>
                <c:pt idx="107">
                  <c:v>cmo</c:v>
                </c:pt>
                <c:pt idx="108">
                  <c:v>cnb</c:v>
                </c:pt>
                <c:pt idx="109">
                  <c:v>cnb</c:v>
                </c:pt>
                <c:pt idx="110">
                  <c:v>cnb</c:v>
                </c:pt>
                <c:pt idx="111">
                  <c:v>cnb</c:v>
                </c:pt>
                <c:pt idx="112">
                  <c:v>cnb</c:v>
                </c:pt>
                <c:pt idx="113">
                  <c:v>cnb</c:v>
                </c:pt>
                <c:pt idx="114">
                  <c:v>cnb</c:v>
                </c:pt>
                <c:pt idx="115">
                  <c:v>cnb</c:v>
                </c:pt>
                <c:pt idx="116">
                  <c:v>cnb</c:v>
                </c:pt>
                <c:pt idx="117">
                  <c:v>cnb</c:v>
                </c:pt>
                <c:pt idx="118">
                  <c:v>cnb</c:v>
                </c:pt>
                <c:pt idx="119">
                  <c:v>cnb</c:v>
                </c:pt>
                <c:pt idx="120">
                  <c:v>csy</c:v>
                </c:pt>
                <c:pt idx="121">
                  <c:v>csy</c:v>
                </c:pt>
                <c:pt idx="122">
                  <c:v>csy</c:v>
                </c:pt>
                <c:pt idx="123">
                  <c:v>csy</c:v>
                </c:pt>
                <c:pt idx="124">
                  <c:v>csy</c:v>
                </c:pt>
                <c:pt idx="125">
                  <c:v>csy</c:v>
                </c:pt>
                <c:pt idx="126">
                  <c:v>csy</c:v>
                </c:pt>
                <c:pt idx="127">
                  <c:v>csy</c:v>
                </c:pt>
                <c:pt idx="128">
                  <c:v>csy</c:v>
                </c:pt>
                <c:pt idx="129">
                  <c:v>csy</c:v>
                </c:pt>
                <c:pt idx="130">
                  <c:v>csy</c:v>
                </c:pt>
                <c:pt idx="131">
                  <c:v>csy</c:v>
                </c:pt>
                <c:pt idx="132">
                  <c:v>cta</c:v>
                </c:pt>
                <c:pt idx="133">
                  <c:v>cta</c:v>
                </c:pt>
                <c:pt idx="134">
                  <c:v>cta</c:v>
                </c:pt>
                <c:pt idx="135">
                  <c:v>cta</c:v>
                </c:pt>
                <c:pt idx="136">
                  <c:v>cta</c:v>
                </c:pt>
                <c:pt idx="137">
                  <c:v>cta</c:v>
                </c:pt>
                <c:pt idx="138">
                  <c:v>cta</c:v>
                </c:pt>
                <c:pt idx="139">
                  <c:v>cta</c:v>
                </c:pt>
                <c:pt idx="140">
                  <c:v>cta</c:v>
                </c:pt>
                <c:pt idx="141">
                  <c:v>cta</c:v>
                </c:pt>
                <c:pt idx="142">
                  <c:v>cta</c:v>
                </c:pt>
                <c:pt idx="143">
                  <c:v>dou</c:v>
                </c:pt>
                <c:pt idx="144">
                  <c:v>dou</c:v>
                </c:pt>
                <c:pt idx="145">
                  <c:v>dou</c:v>
                </c:pt>
                <c:pt idx="146">
                  <c:v>dou</c:v>
                </c:pt>
                <c:pt idx="147">
                  <c:v>dou</c:v>
                </c:pt>
                <c:pt idx="148">
                  <c:v>dou</c:v>
                </c:pt>
                <c:pt idx="149">
                  <c:v>dou</c:v>
                </c:pt>
                <c:pt idx="150">
                  <c:v>dou</c:v>
                </c:pt>
                <c:pt idx="151">
                  <c:v>dou</c:v>
                </c:pt>
                <c:pt idx="152">
                  <c:v>dou</c:v>
                </c:pt>
                <c:pt idx="153">
                  <c:v>dou</c:v>
                </c:pt>
                <c:pt idx="154">
                  <c:v>dou</c:v>
                </c:pt>
                <c:pt idx="155">
                  <c:v>ebr</c:v>
                </c:pt>
                <c:pt idx="156">
                  <c:v>ebr</c:v>
                </c:pt>
                <c:pt idx="157">
                  <c:v>ebr</c:v>
                </c:pt>
                <c:pt idx="158">
                  <c:v>ebr</c:v>
                </c:pt>
                <c:pt idx="159">
                  <c:v>ebr</c:v>
                </c:pt>
                <c:pt idx="160">
                  <c:v>ebr</c:v>
                </c:pt>
                <c:pt idx="161">
                  <c:v>ebr</c:v>
                </c:pt>
                <c:pt idx="162">
                  <c:v>ebr</c:v>
                </c:pt>
                <c:pt idx="163">
                  <c:v>ebr</c:v>
                </c:pt>
                <c:pt idx="164">
                  <c:v>ebr</c:v>
                </c:pt>
                <c:pt idx="165">
                  <c:v>ebr</c:v>
                </c:pt>
                <c:pt idx="166">
                  <c:v>ebr</c:v>
                </c:pt>
                <c:pt idx="167">
                  <c:v>esk</c:v>
                </c:pt>
                <c:pt idx="168">
                  <c:v>esk</c:v>
                </c:pt>
                <c:pt idx="169">
                  <c:v>esk</c:v>
                </c:pt>
                <c:pt idx="170">
                  <c:v>esk</c:v>
                </c:pt>
                <c:pt idx="171">
                  <c:v>esk</c:v>
                </c:pt>
                <c:pt idx="172">
                  <c:v>esk</c:v>
                </c:pt>
                <c:pt idx="173">
                  <c:v>esk</c:v>
                </c:pt>
                <c:pt idx="174">
                  <c:v>esk</c:v>
                </c:pt>
                <c:pt idx="175">
                  <c:v>esk</c:v>
                </c:pt>
                <c:pt idx="176">
                  <c:v>esk</c:v>
                </c:pt>
                <c:pt idx="177">
                  <c:v>esk</c:v>
                </c:pt>
                <c:pt idx="178">
                  <c:v>esk</c:v>
                </c:pt>
                <c:pt idx="179">
                  <c:v>frd</c:v>
                </c:pt>
                <c:pt idx="180">
                  <c:v>frd</c:v>
                </c:pt>
                <c:pt idx="181">
                  <c:v>frd</c:v>
                </c:pt>
                <c:pt idx="182">
                  <c:v>frd</c:v>
                </c:pt>
                <c:pt idx="183">
                  <c:v>frd</c:v>
                </c:pt>
                <c:pt idx="184">
                  <c:v>frd</c:v>
                </c:pt>
                <c:pt idx="185">
                  <c:v>frd</c:v>
                </c:pt>
                <c:pt idx="186">
                  <c:v>frd</c:v>
                </c:pt>
                <c:pt idx="187">
                  <c:v>frd</c:v>
                </c:pt>
                <c:pt idx="188">
                  <c:v>frd</c:v>
                </c:pt>
                <c:pt idx="189">
                  <c:v>frd</c:v>
                </c:pt>
                <c:pt idx="190">
                  <c:v>frd</c:v>
                </c:pt>
                <c:pt idx="191">
                  <c:v>fur</c:v>
                </c:pt>
                <c:pt idx="192">
                  <c:v>fur</c:v>
                </c:pt>
                <c:pt idx="193">
                  <c:v>fur</c:v>
                </c:pt>
                <c:pt idx="194">
                  <c:v>fur</c:v>
                </c:pt>
                <c:pt idx="195">
                  <c:v>fur</c:v>
                </c:pt>
                <c:pt idx="196">
                  <c:v>fur</c:v>
                </c:pt>
                <c:pt idx="197">
                  <c:v>fur</c:v>
                </c:pt>
                <c:pt idx="198">
                  <c:v>fur</c:v>
                </c:pt>
                <c:pt idx="199">
                  <c:v>gng</c:v>
                </c:pt>
                <c:pt idx="200">
                  <c:v>gng</c:v>
                </c:pt>
                <c:pt idx="201">
                  <c:v>gng</c:v>
                </c:pt>
                <c:pt idx="202">
                  <c:v>gng</c:v>
                </c:pt>
                <c:pt idx="203">
                  <c:v>gng</c:v>
                </c:pt>
                <c:pt idx="204">
                  <c:v>gng</c:v>
                </c:pt>
                <c:pt idx="205">
                  <c:v>gng</c:v>
                </c:pt>
                <c:pt idx="206">
                  <c:v>gng</c:v>
                </c:pt>
                <c:pt idx="207">
                  <c:v>gng</c:v>
                </c:pt>
                <c:pt idx="208">
                  <c:v>gng</c:v>
                </c:pt>
                <c:pt idx="209">
                  <c:v>gng</c:v>
                </c:pt>
                <c:pt idx="210">
                  <c:v>gng</c:v>
                </c:pt>
                <c:pt idx="211">
                  <c:v>gua</c:v>
                </c:pt>
                <c:pt idx="212">
                  <c:v>gua</c:v>
                </c:pt>
                <c:pt idx="213">
                  <c:v>gua</c:v>
                </c:pt>
                <c:pt idx="214">
                  <c:v>gua</c:v>
                </c:pt>
                <c:pt idx="215">
                  <c:v>gua</c:v>
                </c:pt>
                <c:pt idx="216">
                  <c:v>gua</c:v>
                </c:pt>
                <c:pt idx="217">
                  <c:v>gua</c:v>
                </c:pt>
                <c:pt idx="218">
                  <c:v>gua</c:v>
                </c:pt>
                <c:pt idx="219">
                  <c:v>gua</c:v>
                </c:pt>
                <c:pt idx="220">
                  <c:v>gua</c:v>
                </c:pt>
                <c:pt idx="221">
                  <c:v>gua</c:v>
                </c:pt>
                <c:pt idx="222">
                  <c:v>gua</c:v>
                </c:pt>
                <c:pt idx="223">
                  <c:v>had</c:v>
                </c:pt>
                <c:pt idx="224">
                  <c:v>had</c:v>
                </c:pt>
                <c:pt idx="225">
                  <c:v>had</c:v>
                </c:pt>
                <c:pt idx="226">
                  <c:v>had</c:v>
                </c:pt>
                <c:pt idx="227">
                  <c:v>had</c:v>
                </c:pt>
                <c:pt idx="228">
                  <c:v>had</c:v>
                </c:pt>
                <c:pt idx="229">
                  <c:v>had</c:v>
                </c:pt>
                <c:pt idx="230">
                  <c:v>had</c:v>
                </c:pt>
                <c:pt idx="231">
                  <c:v>had</c:v>
                </c:pt>
                <c:pt idx="232">
                  <c:v>had</c:v>
                </c:pt>
                <c:pt idx="233">
                  <c:v>had</c:v>
                </c:pt>
                <c:pt idx="234">
                  <c:v>had</c:v>
                </c:pt>
                <c:pt idx="235">
                  <c:v>her</c:v>
                </c:pt>
                <c:pt idx="236">
                  <c:v>her</c:v>
                </c:pt>
                <c:pt idx="237">
                  <c:v>her</c:v>
                </c:pt>
                <c:pt idx="238">
                  <c:v>her</c:v>
                </c:pt>
                <c:pt idx="239">
                  <c:v>her</c:v>
                </c:pt>
                <c:pt idx="240">
                  <c:v>her</c:v>
                </c:pt>
                <c:pt idx="241">
                  <c:v>her</c:v>
                </c:pt>
                <c:pt idx="242">
                  <c:v>her</c:v>
                </c:pt>
                <c:pt idx="243">
                  <c:v>her</c:v>
                </c:pt>
                <c:pt idx="244">
                  <c:v>her</c:v>
                </c:pt>
                <c:pt idx="245">
                  <c:v>her</c:v>
                </c:pt>
                <c:pt idx="246">
                  <c:v>her</c:v>
                </c:pt>
                <c:pt idx="247">
                  <c:v>hon</c:v>
                </c:pt>
                <c:pt idx="248">
                  <c:v>hon</c:v>
                </c:pt>
                <c:pt idx="249">
                  <c:v>hon</c:v>
                </c:pt>
                <c:pt idx="250">
                  <c:v>hon</c:v>
                </c:pt>
                <c:pt idx="251">
                  <c:v>hon</c:v>
                </c:pt>
                <c:pt idx="252">
                  <c:v>hon</c:v>
                </c:pt>
                <c:pt idx="253">
                  <c:v>hon</c:v>
                </c:pt>
                <c:pt idx="254">
                  <c:v>hon</c:v>
                </c:pt>
                <c:pt idx="255">
                  <c:v>hon</c:v>
                </c:pt>
                <c:pt idx="256">
                  <c:v>hon</c:v>
                </c:pt>
                <c:pt idx="257">
                  <c:v>hon</c:v>
                </c:pt>
                <c:pt idx="258">
                  <c:v>hon</c:v>
                </c:pt>
                <c:pt idx="259">
                  <c:v>hrn</c:v>
                </c:pt>
                <c:pt idx="260">
                  <c:v>hrn</c:v>
                </c:pt>
                <c:pt idx="261">
                  <c:v>hrn</c:v>
                </c:pt>
                <c:pt idx="262">
                  <c:v>hrn</c:v>
                </c:pt>
                <c:pt idx="263">
                  <c:v>hrn</c:v>
                </c:pt>
                <c:pt idx="264">
                  <c:v>hrn</c:v>
                </c:pt>
                <c:pt idx="265">
                  <c:v>hrn</c:v>
                </c:pt>
                <c:pt idx="266">
                  <c:v>hrn</c:v>
                </c:pt>
                <c:pt idx="267">
                  <c:v>hrn</c:v>
                </c:pt>
                <c:pt idx="268">
                  <c:v>hrn</c:v>
                </c:pt>
                <c:pt idx="269">
                  <c:v>hrn</c:v>
                </c:pt>
                <c:pt idx="270">
                  <c:v>hrn</c:v>
                </c:pt>
                <c:pt idx="271">
                  <c:v>jco</c:v>
                </c:pt>
                <c:pt idx="272">
                  <c:v>jco</c:v>
                </c:pt>
                <c:pt idx="273">
                  <c:v>jco</c:v>
                </c:pt>
                <c:pt idx="274">
                  <c:v>jco</c:v>
                </c:pt>
                <c:pt idx="275">
                  <c:v>jco</c:v>
                </c:pt>
                <c:pt idx="276">
                  <c:v>jco</c:v>
                </c:pt>
                <c:pt idx="277">
                  <c:v>jco</c:v>
                </c:pt>
                <c:pt idx="278">
                  <c:v>kak</c:v>
                </c:pt>
                <c:pt idx="279">
                  <c:v>kak</c:v>
                </c:pt>
                <c:pt idx="280">
                  <c:v>kak</c:v>
                </c:pt>
                <c:pt idx="281">
                  <c:v>kak</c:v>
                </c:pt>
                <c:pt idx="282">
                  <c:v>kak</c:v>
                </c:pt>
                <c:pt idx="283">
                  <c:v>kak</c:v>
                </c:pt>
                <c:pt idx="284">
                  <c:v>kak</c:v>
                </c:pt>
                <c:pt idx="285">
                  <c:v>kak</c:v>
                </c:pt>
                <c:pt idx="286">
                  <c:v>kak</c:v>
                </c:pt>
                <c:pt idx="287">
                  <c:v>kak</c:v>
                </c:pt>
                <c:pt idx="288">
                  <c:v>kak</c:v>
                </c:pt>
                <c:pt idx="289">
                  <c:v>kak</c:v>
                </c:pt>
                <c:pt idx="290">
                  <c:v>kdu</c:v>
                </c:pt>
                <c:pt idx="291">
                  <c:v>kdu</c:v>
                </c:pt>
                <c:pt idx="292">
                  <c:v>kdu</c:v>
                </c:pt>
                <c:pt idx="293">
                  <c:v>kdu</c:v>
                </c:pt>
                <c:pt idx="294">
                  <c:v>kdu</c:v>
                </c:pt>
                <c:pt idx="295">
                  <c:v>kdu</c:v>
                </c:pt>
                <c:pt idx="296">
                  <c:v>kdu</c:v>
                </c:pt>
                <c:pt idx="297">
                  <c:v>kdu</c:v>
                </c:pt>
                <c:pt idx="298">
                  <c:v>kdu</c:v>
                </c:pt>
                <c:pt idx="299">
                  <c:v>kdu</c:v>
                </c:pt>
                <c:pt idx="300">
                  <c:v>kdu</c:v>
                </c:pt>
                <c:pt idx="301">
                  <c:v>kdu</c:v>
                </c:pt>
                <c:pt idx="302">
                  <c:v>kep</c:v>
                </c:pt>
                <c:pt idx="303">
                  <c:v>kep</c:v>
                </c:pt>
                <c:pt idx="304">
                  <c:v>kep</c:v>
                </c:pt>
                <c:pt idx="305">
                  <c:v>kep</c:v>
                </c:pt>
                <c:pt idx="306">
                  <c:v>kep</c:v>
                </c:pt>
                <c:pt idx="307">
                  <c:v>kep</c:v>
                </c:pt>
                <c:pt idx="308">
                  <c:v>kep</c:v>
                </c:pt>
                <c:pt idx="309">
                  <c:v>kep</c:v>
                </c:pt>
                <c:pt idx="310">
                  <c:v>kep</c:v>
                </c:pt>
                <c:pt idx="311">
                  <c:v>kep</c:v>
                </c:pt>
                <c:pt idx="312">
                  <c:v>kep</c:v>
                </c:pt>
                <c:pt idx="313">
                  <c:v>kep</c:v>
                </c:pt>
                <c:pt idx="314">
                  <c:v>khb</c:v>
                </c:pt>
                <c:pt idx="315">
                  <c:v>khb</c:v>
                </c:pt>
                <c:pt idx="316">
                  <c:v>khb</c:v>
                </c:pt>
                <c:pt idx="317">
                  <c:v>khb</c:v>
                </c:pt>
                <c:pt idx="318">
                  <c:v>khb</c:v>
                </c:pt>
                <c:pt idx="319">
                  <c:v>khb</c:v>
                </c:pt>
                <c:pt idx="320">
                  <c:v>khb</c:v>
                </c:pt>
                <c:pt idx="321">
                  <c:v>khb</c:v>
                </c:pt>
                <c:pt idx="322">
                  <c:v>khb</c:v>
                </c:pt>
                <c:pt idx="323">
                  <c:v>khb</c:v>
                </c:pt>
                <c:pt idx="324">
                  <c:v>khb</c:v>
                </c:pt>
                <c:pt idx="325">
                  <c:v>khb</c:v>
                </c:pt>
                <c:pt idx="326">
                  <c:v>kny</c:v>
                </c:pt>
                <c:pt idx="327">
                  <c:v>kny</c:v>
                </c:pt>
                <c:pt idx="328">
                  <c:v>kny</c:v>
                </c:pt>
                <c:pt idx="329">
                  <c:v>kny</c:v>
                </c:pt>
                <c:pt idx="330">
                  <c:v>kny</c:v>
                </c:pt>
                <c:pt idx="331">
                  <c:v>kny</c:v>
                </c:pt>
                <c:pt idx="332">
                  <c:v>kny</c:v>
                </c:pt>
                <c:pt idx="333">
                  <c:v>kny</c:v>
                </c:pt>
                <c:pt idx="334">
                  <c:v>kny</c:v>
                </c:pt>
                <c:pt idx="335">
                  <c:v>kny</c:v>
                </c:pt>
                <c:pt idx="336">
                  <c:v>kny</c:v>
                </c:pt>
                <c:pt idx="337">
                  <c:v>kny</c:v>
                </c:pt>
                <c:pt idx="338">
                  <c:v>ler</c:v>
                </c:pt>
                <c:pt idx="339">
                  <c:v>ler</c:v>
                </c:pt>
                <c:pt idx="340">
                  <c:v>ler</c:v>
                </c:pt>
                <c:pt idx="341">
                  <c:v>ler</c:v>
                </c:pt>
                <c:pt idx="342">
                  <c:v>ler</c:v>
                </c:pt>
                <c:pt idx="343">
                  <c:v>ler</c:v>
                </c:pt>
                <c:pt idx="344">
                  <c:v>ler</c:v>
                </c:pt>
                <c:pt idx="345">
                  <c:v>ler</c:v>
                </c:pt>
                <c:pt idx="346">
                  <c:v>ler</c:v>
                </c:pt>
                <c:pt idx="347">
                  <c:v>ler</c:v>
                </c:pt>
                <c:pt idx="348">
                  <c:v>ler</c:v>
                </c:pt>
                <c:pt idx="349">
                  <c:v>ler</c:v>
                </c:pt>
                <c:pt idx="350">
                  <c:v>lrm</c:v>
                </c:pt>
                <c:pt idx="351">
                  <c:v>lrm</c:v>
                </c:pt>
                <c:pt idx="352">
                  <c:v>lrm</c:v>
                </c:pt>
                <c:pt idx="353">
                  <c:v>lrm</c:v>
                </c:pt>
                <c:pt idx="354">
                  <c:v>lrm</c:v>
                </c:pt>
                <c:pt idx="355">
                  <c:v>lrm</c:v>
                </c:pt>
                <c:pt idx="356">
                  <c:v>lrm</c:v>
                </c:pt>
                <c:pt idx="357">
                  <c:v>lrm</c:v>
                </c:pt>
                <c:pt idx="358">
                  <c:v>lrm</c:v>
                </c:pt>
                <c:pt idx="359">
                  <c:v>lrm</c:v>
                </c:pt>
                <c:pt idx="360">
                  <c:v>lrm</c:v>
                </c:pt>
                <c:pt idx="361">
                  <c:v>lrm</c:v>
                </c:pt>
                <c:pt idx="362">
                  <c:v>lyc</c:v>
                </c:pt>
                <c:pt idx="363">
                  <c:v>lyc</c:v>
                </c:pt>
                <c:pt idx="364">
                  <c:v>lyc</c:v>
                </c:pt>
                <c:pt idx="365">
                  <c:v>lyc</c:v>
                </c:pt>
                <c:pt idx="366">
                  <c:v>lyc</c:v>
                </c:pt>
                <c:pt idx="367">
                  <c:v>lyc</c:v>
                </c:pt>
                <c:pt idx="368">
                  <c:v>lyc</c:v>
                </c:pt>
                <c:pt idx="369">
                  <c:v>lyc</c:v>
                </c:pt>
                <c:pt idx="370">
                  <c:v>lyc</c:v>
                </c:pt>
                <c:pt idx="371">
                  <c:v>lyc</c:v>
                </c:pt>
                <c:pt idx="372">
                  <c:v>lyc</c:v>
                </c:pt>
                <c:pt idx="373">
                  <c:v>lyc</c:v>
                </c:pt>
                <c:pt idx="374">
                  <c:v>mab</c:v>
                </c:pt>
                <c:pt idx="375">
                  <c:v>mab</c:v>
                </c:pt>
                <c:pt idx="376">
                  <c:v>mab</c:v>
                </c:pt>
                <c:pt idx="377">
                  <c:v>mab</c:v>
                </c:pt>
                <c:pt idx="378">
                  <c:v>mab</c:v>
                </c:pt>
                <c:pt idx="379">
                  <c:v>mab</c:v>
                </c:pt>
                <c:pt idx="380">
                  <c:v>mab</c:v>
                </c:pt>
                <c:pt idx="381">
                  <c:v>mab</c:v>
                </c:pt>
                <c:pt idx="382">
                  <c:v>mab</c:v>
                </c:pt>
                <c:pt idx="383">
                  <c:v>mab</c:v>
                </c:pt>
                <c:pt idx="384">
                  <c:v>mab</c:v>
                </c:pt>
                <c:pt idx="385">
                  <c:v>mab</c:v>
                </c:pt>
                <c:pt idx="386">
                  <c:v>maw</c:v>
                </c:pt>
                <c:pt idx="387">
                  <c:v>maw</c:v>
                </c:pt>
                <c:pt idx="388">
                  <c:v>maw</c:v>
                </c:pt>
                <c:pt idx="389">
                  <c:v>maw</c:v>
                </c:pt>
                <c:pt idx="390">
                  <c:v>maw</c:v>
                </c:pt>
                <c:pt idx="391">
                  <c:v>maw</c:v>
                </c:pt>
                <c:pt idx="392">
                  <c:v>maw</c:v>
                </c:pt>
                <c:pt idx="393">
                  <c:v>maw</c:v>
                </c:pt>
                <c:pt idx="394">
                  <c:v>maw</c:v>
                </c:pt>
                <c:pt idx="395">
                  <c:v>maw</c:v>
                </c:pt>
                <c:pt idx="396">
                  <c:v>maw</c:v>
                </c:pt>
                <c:pt idx="397">
                  <c:v>maw</c:v>
                </c:pt>
                <c:pt idx="398">
                  <c:v>mcq</c:v>
                </c:pt>
                <c:pt idx="399">
                  <c:v>mcq</c:v>
                </c:pt>
                <c:pt idx="400">
                  <c:v>mcq</c:v>
                </c:pt>
                <c:pt idx="401">
                  <c:v>mcq</c:v>
                </c:pt>
                <c:pt idx="402">
                  <c:v>mcq</c:v>
                </c:pt>
                <c:pt idx="403">
                  <c:v>mcq</c:v>
                </c:pt>
                <c:pt idx="404">
                  <c:v>mcq</c:v>
                </c:pt>
                <c:pt idx="405">
                  <c:v>mcq</c:v>
                </c:pt>
                <c:pt idx="406">
                  <c:v>mcq</c:v>
                </c:pt>
                <c:pt idx="407">
                  <c:v>mcq</c:v>
                </c:pt>
                <c:pt idx="408">
                  <c:v>mcq</c:v>
                </c:pt>
                <c:pt idx="409">
                  <c:v>mcq</c:v>
                </c:pt>
                <c:pt idx="410">
                  <c:v>mgd</c:v>
                </c:pt>
                <c:pt idx="411">
                  <c:v>mgd</c:v>
                </c:pt>
                <c:pt idx="412">
                  <c:v>mgd</c:v>
                </c:pt>
                <c:pt idx="413">
                  <c:v>mgd</c:v>
                </c:pt>
                <c:pt idx="414">
                  <c:v>mgd</c:v>
                </c:pt>
                <c:pt idx="415">
                  <c:v>mgd</c:v>
                </c:pt>
                <c:pt idx="416">
                  <c:v>mgd</c:v>
                </c:pt>
                <c:pt idx="417">
                  <c:v>mgd</c:v>
                </c:pt>
                <c:pt idx="418">
                  <c:v>mgd</c:v>
                </c:pt>
                <c:pt idx="419">
                  <c:v>mgd</c:v>
                </c:pt>
                <c:pt idx="420">
                  <c:v>mgd</c:v>
                </c:pt>
                <c:pt idx="421">
                  <c:v>mgd</c:v>
                </c:pt>
                <c:pt idx="422">
                  <c:v>mmb</c:v>
                </c:pt>
                <c:pt idx="423">
                  <c:v>mmb</c:v>
                </c:pt>
                <c:pt idx="424">
                  <c:v>mmb</c:v>
                </c:pt>
                <c:pt idx="425">
                  <c:v>mmb</c:v>
                </c:pt>
                <c:pt idx="426">
                  <c:v>mmb</c:v>
                </c:pt>
                <c:pt idx="427">
                  <c:v>mmb</c:v>
                </c:pt>
                <c:pt idx="428">
                  <c:v>mmb</c:v>
                </c:pt>
                <c:pt idx="429">
                  <c:v>mmb</c:v>
                </c:pt>
                <c:pt idx="430">
                  <c:v>mmb</c:v>
                </c:pt>
                <c:pt idx="431">
                  <c:v>mmb</c:v>
                </c:pt>
                <c:pt idx="432">
                  <c:v>mmb</c:v>
                </c:pt>
                <c:pt idx="433">
                  <c:v>mmb</c:v>
                </c:pt>
                <c:pt idx="434">
                  <c:v>new</c:v>
                </c:pt>
                <c:pt idx="435">
                  <c:v>new</c:v>
                </c:pt>
                <c:pt idx="436">
                  <c:v>new</c:v>
                </c:pt>
                <c:pt idx="437">
                  <c:v>new</c:v>
                </c:pt>
                <c:pt idx="438">
                  <c:v>new</c:v>
                </c:pt>
                <c:pt idx="439">
                  <c:v>new</c:v>
                </c:pt>
                <c:pt idx="440">
                  <c:v>new</c:v>
                </c:pt>
                <c:pt idx="441">
                  <c:v>new</c:v>
                </c:pt>
                <c:pt idx="442">
                  <c:v>new</c:v>
                </c:pt>
                <c:pt idx="443">
                  <c:v>new</c:v>
                </c:pt>
                <c:pt idx="444">
                  <c:v>new</c:v>
                </c:pt>
                <c:pt idx="445">
                  <c:v>new</c:v>
                </c:pt>
                <c:pt idx="446">
                  <c:v>ngk</c:v>
                </c:pt>
                <c:pt idx="447">
                  <c:v>ngk</c:v>
                </c:pt>
                <c:pt idx="448">
                  <c:v>ngk</c:v>
                </c:pt>
                <c:pt idx="449">
                  <c:v>ngk</c:v>
                </c:pt>
                <c:pt idx="450">
                  <c:v>ngk</c:v>
                </c:pt>
                <c:pt idx="451">
                  <c:v>ngk</c:v>
                </c:pt>
                <c:pt idx="452">
                  <c:v>ngk</c:v>
                </c:pt>
                <c:pt idx="453">
                  <c:v>ngk</c:v>
                </c:pt>
                <c:pt idx="454">
                  <c:v>ngk</c:v>
                </c:pt>
                <c:pt idx="455">
                  <c:v>ngk</c:v>
                </c:pt>
                <c:pt idx="456">
                  <c:v>ngk</c:v>
                </c:pt>
                <c:pt idx="457">
                  <c:v>ngk</c:v>
                </c:pt>
                <c:pt idx="458">
                  <c:v>nvs</c:v>
                </c:pt>
                <c:pt idx="459">
                  <c:v>nvs</c:v>
                </c:pt>
                <c:pt idx="460">
                  <c:v>nvs</c:v>
                </c:pt>
                <c:pt idx="461">
                  <c:v>nvs</c:v>
                </c:pt>
                <c:pt idx="462">
                  <c:v>nvs</c:v>
                </c:pt>
                <c:pt idx="463">
                  <c:v>nvs</c:v>
                </c:pt>
                <c:pt idx="464">
                  <c:v>nvs</c:v>
                </c:pt>
                <c:pt idx="465">
                  <c:v>nvs</c:v>
                </c:pt>
                <c:pt idx="466">
                  <c:v>nvs</c:v>
                </c:pt>
                <c:pt idx="467">
                  <c:v>nvs</c:v>
                </c:pt>
                <c:pt idx="468">
                  <c:v>nvs</c:v>
                </c:pt>
                <c:pt idx="469">
                  <c:v>nvs</c:v>
                </c:pt>
                <c:pt idx="470">
                  <c:v>pet</c:v>
                </c:pt>
                <c:pt idx="471">
                  <c:v>pet</c:v>
                </c:pt>
                <c:pt idx="472">
                  <c:v>pet</c:v>
                </c:pt>
                <c:pt idx="473">
                  <c:v>pet</c:v>
                </c:pt>
                <c:pt idx="474">
                  <c:v>pet</c:v>
                </c:pt>
                <c:pt idx="475">
                  <c:v>pet</c:v>
                </c:pt>
                <c:pt idx="476">
                  <c:v>pet</c:v>
                </c:pt>
                <c:pt idx="477">
                  <c:v>pet</c:v>
                </c:pt>
                <c:pt idx="478">
                  <c:v>pet</c:v>
                </c:pt>
                <c:pt idx="479">
                  <c:v>pet</c:v>
                </c:pt>
                <c:pt idx="480">
                  <c:v>pet</c:v>
                </c:pt>
                <c:pt idx="481">
                  <c:v>pet</c:v>
                </c:pt>
                <c:pt idx="482">
                  <c:v>pst</c:v>
                </c:pt>
                <c:pt idx="483">
                  <c:v>pst</c:v>
                </c:pt>
                <c:pt idx="484">
                  <c:v>pst</c:v>
                </c:pt>
                <c:pt idx="485">
                  <c:v>pst</c:v>
                </c:pt>
                <c:pt idx="486">
                  <c:v>pst</c:v>
                </c:pt>
                <c:pt idx="487">
                  <c:v>pst</c:v>
                </c:pt>
                <c:pt idx="488">
                  <c:v>pst</c:v>
                </c:pt>
                <c:pt idx="489">
                  <c:v>pst</c:v>
                </c:pt>
                <c:pt idx="490">
                  <c:v>pst</c:v>
                </c:pt>
                <c:pt idx="491">
                  <c:v>pst</c:v>
                </c:pt>
                <c:pt idx="492">
                  <c:v>pst</c:v>
                </c:pt>
                <c:pt idx="493">
                  <c:v>pst</c:v>
                </c:pt>
                <c:pt idx="494">
                  <c:v>sba</c:v>
                </c:pt>
                <c:pt idx="495">
                  <c:v>sba</c:v>
                </c:pt>
                <c:pt idx="496">
                  <c:v>sba</c:v>
                </c:pt>
                <c:pt idx="497">
                  <c:v>sba</c:v>
                </c:pt>
                <c:pt idx="498">
                  <c:v>sba</c:v>
                </c:pt>
                <c:pt idx="499">
                  <c:v>sba</c:v>
                </c:pt>
                <c:pt idx="500">
                  <c:v>sba</c:v>
                </c:pt>
                <c:pt idx="501">
                  <c:v>sba</c:v>
                </c:pt>
                <c:pt idx="502">
                  <c:v>sba</c:v>
                </c:pt>
                <c:pt idx="503">
                  <c:v>sba</c:v>
                </c:pt>
                <c:pt idx="504">
                  <c:v>sba</c:v>
                </c:pt>
                <c:pt idx="505">
                  <c:v>sba</c:v>
                </c:pt>
                <c:pt idx="506">
                  <c:v>sbl</c:v>
                </c:pt>
                <c:pt idx="507">
                  <c:v>sbl</c:v>
                </c:pt>
                <c:pt idx="508">
                  <c:v>sbl</c:v>
                </c:pt>
                <c:pt idx="509">
                  <c:v>sbl</c:v>
                </c:pt>
                <c:pt idx="510">
                  <c:v>sbl</c:v>
                </c:pt>
                <c:pt idx="511">
                  <c:v>sbl</c:v>
                </c:pt>
                <c:pt idx="512">
                  <c:v>sbl</c:v>
                </c:pt>
                <c:pt idx="513">
                  <c:v>sbl</c:v>
                </c:pt>
                <c:pt idx="514">
                  <c:v>sbl</c:v>
                </c:pt>
                <c:pt idx="515">
                  <c:v>sbl</c:v>
                </c:pt>
                <c:pt idx="516">
                  <c:v>sbl</c:v>
                </c:pt>
                <c:pt idx="517">
                  <c:v>sbl</c:v>
                </c:pt>
                <c:pt idx="518">
                  <c:v>sfs</c:v>
                </c:pt>
                <c:pt idx="519">
                  <c:v>sfs</c:v>
                </c:pt>
                <c:pt idx="520">
                  <c:v>sfs</c:v>
                </c:pt>
                <c:pt idx="521">
                  <c:v>sfs</c:v>
                </c:pt>
                <c:pt idx="522">
                  <c:v>sfs</c:v>
                </c:pt>
                <c:pt idx="523">
                  <c:v>sfs</c:v>
                </c:pt>
                <c:pt idx="524">
                  <c:v>sfs</c:v>
                </c:pt>
                <c:pt idx="525">
                  <c:v>sfs</c:v>
                </c:pt>
                <c:pt idx="526">
                  <c:v>sfs</c:v>
                </c:pt>
                <c:pt idx="527">
                  <c:v>sfs</c:v>
                </c:pt>
                <c:pt idx="528">
                  <c:v>sfs</c:v>
                </c:pt>
                <c:pt idx="529">
                  <c:v>sfs</c:v>
                </c:pt>
                <c:pt idx="530">
                  <c:v>sjg</c:v>
                </c:pt>
                <c:pt idx="531">
                  <c:v>sjg</c:v>
                </c:pt>
                <c:pt idx="532">
                  <c:v>sjg</c:v>
                </c:pt>
                <c:pt idx="533">
                  <c:v>sjg</c:v>
                </c:pt>
                <c:pt idx="534">
                  <c:v>sjg</c:v>
                </c:pt>
                <c:pt idx="535">
                  <c:v>sjg</c:v>
                </c:pt>
                <c:pt idx="536">
                  <c:v>sjg</c:v>
                </c:pt>
                <c:pt idx="537">
                  <c:v>sjg</c:v>
                </c:pt>
                <c:pt idx="538">
                  <c:v>sjg</c:v>
                </c:pt>
                <c:pt idx="539">
                  <c:v>sjg</c:v>
                </c:pt>
                <c:pt idx="540">
                  <c:v>sjg</c:v>
                </c:pt>
                <c:pt idx="541">
                  <c:v>sjg</c:v>
                </c:pt>
                <c:pt idx="542">
                  <c:v>spt</c:v>
                </c:pt>
                <c:pt idx="543">
                  <c:v>spt</c:v>
                </c:pt>
                <c:pt idx="544">
                  <c:v>spt</c:v>
                </c:pt>
                <c:pt idx="545">
                  <c:v>spt</c:v>
                </c:pt>
                <c:pt idx="546">
                  <c:v>spt</c:v>
                </c:pt>
                <c:pt idx="547">
                  <c:v>spt</c:v>
                </c:pt>
                <c:pt idx="548">
                  <c:v>spt</c:v>
                </c:pt>
                <c:pt idx="549">
                  <c:v>spt</c:v>
                </c:pt>
                <c:pt idx="550">
                  <c:v>spt</c:v>
                </c:pt>
                <c:pt idx="551">
                  <c:v>spt</c:v>
                </c:pt>
                <c:pt idx="552">
                  <c:v>spt</c:v>
                </c:pt>
                <c:pt idx="553">
                  <c:v>spt</c:v>
                </c:pt>
                <c:pt idx="554">
                  <c:v>sua</c:v>
                </c:pt>
                <c:pt idx="555">
                  <c:v>sua</c:v>
                </c:pt>
                <c:pt idx="556">
                  <c:v>sua</c:v>
                </c:pt>
                <c:pt idx="557">
                  <c:v>sua</c:v>
                </c:pt>
                <c:pt idx="558">
                  <c:v>sua</c:v>
                </c:pt>
                <c:pt idx="559">
                  <c:v>tam</c:v>
                </c:pt>
                <c:pt idx="560">
                  <c:v>tam</c:v>
                </c:pt>
                <c:pt idx="561">
                  <c:v>tam</c:v>
                </c:pt>
                <c:pt idx="562">
                  <c:v>tam</c:v>
                </c:pt>
                <c:pt idx="563">
                  <c:v>tam</c:v>
                </c:pt>
                <c:pt idx="564">
                  <c:v>tam</c:v>
                </c:pt>
                <c:pt idx="565">
                  <c:v>tam</c:v>
                </c:pt>
                <c:pt idx="566">
                  <c:v>tam</c:v>
                </c:pt>
                <c:pt idx="567">
                  <c:v>tam</c:v>
                </c:pt>
                <c:pt idx="568">
                  <c:v>tam</c:v>
                </c:pt>
                <c:pt idx="569">
                  <c:v>tam</c:v>
                </c:pt>
                <c:pt idx="570">
                  <c:v>tam</c:v>
                </c:pt>
                <c:pt idx="571">
                  <c:v>tdc</c:v>
                </c:pt>
                <c:pt idx="572">
                  <c:v>tdc</c:v>
                </c:pt>
                <c:pt idx="573">
                  <c:v>tdc</c:v>
                </c:pt>
                <c:pt idx="574">
                  <c:v>tdc</c:v>
                </c:pt>
                <c:pt idx="575">
                  <c:v>tdc</c:v>
                </c:pt>
                <c:pt idx="576">
                  <c:v>tdc</c:v>
                </c:pt>
                <c:pt idx="577">
                  <c:v>tdc</c:v>
                </c:pt>
                <c:pt idx="578">
                  <c:v>tdc</c:v>
                </c:pt>
                <c:pt idx="579">
                  <c:v>tdc</c:v>
                </c:pt>
                <c:pt idx="580">
                  <c:v>tdc</c:v>
                </c:pt>
                <c:pt idx="581">
                  <c:v>tdc</c:v>
                </c:pt>
                <c:pt idx="582">
                  <c:v>tdc</c:v>
                </c:pt>
                <c:pt idx="583">
                  <c:v>thy</c:v>
                </c:pt>
                <c:pt idx="584">
                  <c:v>thy</c:v>
                </c:pt>
                <c:pt idx="585">
                  <c:v>thy</c:v>
                </c:pt>
                <c:pt idx="586">
                  <c:v>thy</c:v>
                </c:pt>
                <c:pt idx="587">
                  <c:v>thy</c:v>
                </c:pt>
                <c:pt idx="588">
                  <c:v>thy</c:v>
                </c:pt>
                <c:pt idx="589">
                  <c:v>tuc</c:v>
                </c:pt>
                <c:pt idx="590">
                  <c:v>tuc</c:v>
                </c:pt>
                <c:pt idx="591">
                  <c:v>ups</c:v>
                </c:pt>
                <c:pt idx="592">
                  <c:v>ups</c:v>
                </c:pt>
                <c:pt idx="593">
                  <c:v>ups</c:v>
                </c:pt>
                <c:pt idx="594">
                  <c:v>ups</c:v>
                </c:pt>
                <c:pt idx="595">
                  <c:v>ups</c:v>
                </c:pt>
                <c:pt idx="596">
                  <c:v>ups</c:v>
                </c:pt>
                <c:pt idx="597">
                  <c:v>ups</c:v>
                </c:pt>
                <c:pt idx="598">
                  <c:v>ups</c:v>
                </c:pt>
                <c:pt idx="599">
                  <c:v>ups</c:v>
                </c:pt>
                <c:pt idx="600">
                  <c:v>ups</c:v>
                </c:pt>
                <c:pt idx="601">
                  <c:v>ups</c:v>
                </c:pt>
                <c:pt idx="602">
                  <c:v>ups</c:v>
                </c:pt>
              </c:strCache>
            </c:strRef>
          </c:cat>
          <c:val>
            <c:numRef>
              <c:f>'2015ByMonth'!$AC$2:$AC$604</c:f>
              <c:numCache>
                <c:formatCode>General</c:formatCode>
                <c:ptCount val="603"/>
                <c:pt idx="0">
                  <c:v>-9.7500000000000003E-2</c:v>
                </c:pt>
                <c:pt idx="1">
                  <c:v>0</c:v>
                </c:pt>
                <c:pt idx="2">
                  <c:v>7.0699999999999999E-2</c:v>
                </c:pt>
                <c:pt idx="3">
                  <c:v>0.19919999999999999</c:v>
                </c:pt>
                <c:pt idx="4">
                  <c:v>3.2800000000000003E-2</c:v>
                </c:pt>
                <c:pt idx="5">
                  <c:v>0</c:v>
                </c:pt>
                <c:pt idx="6">
                  <c:v>-0.67859999999999998</c:v>
                </c:pt>
                <c:pt idx="7">
                  <c:v>-1.2534000000000001</c:v>
                </c:pt>
                <c:pt idx="8">
                  <c:v>0</c:v>
                </c:pt>
                <c:pt idx="9">
                  <c:v>1.9599999999999999E-2</c:v>
                </c:pt>
                <c:pt idx="10">
                  <c:v>7.6700000000000004E-2</c:v>
                </c:pt>
                <c:pt idx="11">
                  <c:v>0</c:v>
                </c:pt>
                <c:pt idx="12">
                  <c:v>2.8999999999999998E-3</c:v>
                </c:pt>
                <c:pt idx="13">
                  <c:v>-2.3999999999999998E-3</c:v>
                </c:pt>
                <c:pt idx="14">
                  <c:v>-1.2596000000000001</c:v>
                </c:pt>
                <c:pt idx="15">
                  <c:v>-1.4E-3</c:v>
                </c:pt>
                <c:pt idx="16">
                  <c:v>-2.9999999999999997E-4</c:v>
                </c:pt>
                <c:pt idx="17">
                  <c:v>7.0000000000000001E-3</c:v>
                </c:pt>
                <c:pt idx="18">
                  <c:v>5.8999999999999999E-3</c:v>
                </c:pt>
                <c:pt idx="19">
                  <c:v>-1E-3</c:v>
                </c:pt>
                <c:pt idx="20">
                  <c:v>-1.32E-2</c:v>
                </c:pt>
                <c:pt idx="21">
                  <c:v>-2.9999999999999997E-4</c:v>
                </c:pt>
                <c:pt idx="22">
                  <c:v>-5.0000000000000001E-3</c:v>
                </c:pt>
                <c:pt idx="23">
                  <c:v>-6.6E-3</c:v>
                </c:pt>
                <c:pt idx="24">
                  <c:v>-0.65690000000000004</c:v>
                </c:pt>
                <c:pt idx="25">
                  <c:v>-0.55010000000000003</c:v>
                </c:pt>
                <c:pt idx="26">
                  <c:v>-0.1</c:v>
                </c:pt>
                <c:pt idx="27">
                  <c:v>-6.2100000000000002E-2</c:v>
                </c:pt>
                <c:pt idx="28">
                  <c:v>9.6799999999999997E-2</c:v>
                </c:pt>
                <c:pt idx="29">
                  <c:v>0.38519999999999999</c:v>
                </c:pt>
                <c:pt idx="30">
                  <c:v>1.1222000000000001</c:v>
                </c:pt>
                <c:pt idx="31">
                  <c:v>2.8837999999999999</c:v>
                </c:pt>
                <c:pt idx="32">
                  <c:v>3.7465999999999999</c:v>
                </c:pt>
                <c:pt idx="33">
                  <c:v>3.5451000000000001</c:v>
                </c:pt>
                <c:pt idx="34">
                  <c:v>-9.7199999999999995E-2</c:v>
                </c:pt>
                <c:pt idx="35">
                  <c:v>-2.3616000000000001</c:v>
                </c:pt>
                <c:pt idx="36">
                  <c:v>0.51080000000000003</c:v>
                </c:pt>
                <c:pt idx="37">
                  <c:v>0.80459999999999998</c:v>
                </c:pt>
                <c:pt idx="38">
                  <c:v>0.44879999999999998</c:v>
                </c:pt>
                <c:pt idx="39">
                  <c:v>-0.66839999999999999</c:v>
                </c:pt>
                <c:pt idx="40">
                  <c:v>-0.3856</c:v>
                </c:pt>
                <c:pt idx="41">
                  <c:v>-0.4415</c:v>
                </c:pt>
                <c:pt idx="42">
                  <c:v>2.5899999999999999E-2</c:v>
                </c:pt>
                <c:pt idx="43">
                  <c:v>0.30980000000000002</c:v>
                </c:pt>
                <c:pt idx="44">
                  <c:v>0.35310000000000002</c:v>
                </c:pt>
                <c:pt idx="45">
                  <c:v>0.40439999999999998</c:v>
                </c:pt>
                <c:pt idx="46">
                  <c:v>0.30270000000000002</c:v>
                </c:pt>
                <c:pt idx="47">
                  <c:v>0.94020000000000004</c:v>
                </c:pt>
                <c:pt idx="48">
                  <c:v>-6.1899999999999997E-2</c:v>
                </c:pt>
                <c:pt idx="49">
                  <c:v>-6.1400000000000003E-2</c:v>
                </c:pt>
                <c:pt idx="50">
                  <c:v>4.2000000000000003E-2</c:v>
                </c:pt>
                <c:pt idx="51">
                  <c:v>9.3100000000000002E-2</c:v>
                </c:pt>
                <c:pt idx="52">
                  <c:v>5.9499999999999997E-2</c:v>
                </c:pt>
                <c:pt idx="53">
                  <c:v>0.2293</c:v>
                </c:pt>
                <c:pt idx="54">
                  <c:v>0.1164</c:v>
                </c:pt>
                <c:pt idx="55">
                  <c:v>-2.3E-3</c:v>
                </c:pt>
                <c:pt idx="56">
                  <c:v>-6.3500000000000001E-2</c:v>
                </c:pt>
                <c:pt idx="57">
                  <c:v>2.87E-2</c:v>
                </c:pt>
                <c:pt idx="58">
                  <c:v>-0.10829999999999999</c:v>
                </c:pt>
                <c:pt idx="59">
                  <c:v>-0.14630000000000001</c:v>
                </c:pt>
                <c:pt idx="60">
                  <c:v>-4.2200000000000001E-2</c:v>
                </c:pt>
                <c:pt idx="61">
                  <c:v>-0.1426</c:v>
                </c:pt>
                <c:pt idx="62">
                  <c:v>-7.4200000000000002E-2</c:v>
                </c:pt>
                <c:pt idx="63">
                  <c:v>-3.0300000000000001E-2</c:v>
                </c:pt>
                <c:pt idx="64">
                  <c:v>-5.1999999999999998E-2</c:v>
                </c:pt>
                <c:pt idx="65">
                  <c:v>-3.0700000000000002E-2</c:v>
                </c:pt>
                <c:pt idx="66">
                  <c:v>-1.04E-2</c:v>
                </c:pt>
                <c:pt idx="67">
                  <c:v>8.0000000000000004E-4</c:v>
                </c:pt>
                <c:pt idx="68">
                  <c:v>2.9999999999999997E-4</c:v>
                </c:pt>
                <c:pt idx="69">
                  <c:v>9.8199999999999996E-2</c:v>
                </c:pt>
                <c:pt idx="70">
                  <c:v>4.0399999999999998E-2</c:v>
                </c:pt>
                <c:pt idx="71">
                  <c:v>-1.78E-2</c:v>
                </c:pt>
                <c:pt idx="72">
                  <c:v>-6.0699999999999997E-2</c:v>
                </c:pt>
                <c:pt idx="73">
                  <c:v>-9.1300000000000006E-2</c:v>
                </c:pt>
                <c:pt idx="74">
                  <c:v>2.5100000000000001E-2</c:v>
                </c:pt>
                <c:pt idx="75">
                  <c:v>5.1999999999999998E-3</c:v>
                </c:pt>
                <c:pt idx="76">
                  <c:v>0</c:v>
                </c:pt>
                <c:pt idx="77">
                  <c:v>-2.3999999999999998E-3</c:v>
                </c:pt>
                <c:pt idx="78">
                  <c:v>1.4E-3</c:v>
                </c:pt>
                <c:pt idx="79">
                  <c:v>3.0000000000000001E-3</c:v>
                </c:pt>
                <c:pt idx="80">
                  <c:v>1.24E-2</c:v>
                </c:pt>
                <c:pt idx="81">
                  <c:v>1.15E-2</c:v>
                </c:pt>
                <c:pt idx="82">
                  <c:v>6.1600000000000002E-2</c:v>
                </c:pt>
                <c:pt idx="83">
                  <c:v>-6.7000000000000002E-3</c:v>
                </c:pt>
                <c:pt idx="84">
                  <c:v>0.34839999999999999</c:v>
                </c:pt>
                <c:pt idx="85">
                  <c:v>0.34839999999999999</c:v>
                </c:pt>
                <c:pt idx="86">
                  <c:v>0.34799999999999998</c:v>
                </c:pt>
                <c:pt idx="87">
                  <c:v>0.3483</c:v>
                </c:pt>
                <c:pt idx="88">
                  <c:v>0.3483</c:v>
                </c:pt>
                <c:pt idx="89">
                  <c:v>0.34820000000000001</c:v>
                </c:pt>
                <c:pt idx="90">
                  <c:v>0.3332</c:v>
                </c:pt>
                <c:pt idx="91">
                  <c:v>4.0899999999999999E-2</c:v>
                </c:pt>
                <c:pt idx="92">
                  <c:v>-0.84850000000000003</c:v>
                </c:pt>
                <c:pt idx="93">
                  <c:v>-1.7383999999999999</c:v>
                </c:pt>
                <c:pt idx="94">
                  <c:v>0.25230000000000002</c:v>
                </c:pt>
                <c:pt idx="95">
                  <c:v>1.1439999999999999</c:v>
                </c:pt>
                <c:pt idx="96">
                  <c:v>1.6999999999999999E-3</c:v>
                </c:pt>
                <c:pt idx="97">
                  <c:v>-4.0599999999999997E-2</c:v>
                </c:pt>
                <c:pt idx="98">
                  <c:v>-1.0800000000000001E-2</c:v>
                </c:pt>
                <c:pt idx="99">
                  <c:v>8.3999999999999995E-3</c:v>
                </c:pt>
                <c:pt idx="100">
                  <c:v>1.9400000000000001E-2</c:v>
                </c:pt>
                <c:pt idx="101">
                  <c:v>3.0000000000000001E-3</c:v>
                </c:pt>
                <c:pt idx="102">
                  <c:v>8.9999999999999998E-4</c:v>
                </c:pt>
                <c:pt idx="103">
                  <c:v>1.8100000000000002E-2</c:v>
                </c:pt>
                <c:pt idx="104">
                  <c:v>0</c:v>
                </c:pt>
                <c:pt idx="105">
                  <c:v>1.4E-3</c:v>
                </c:pt>
                <c:pt idx="106">
                  <c:v>-1.21E-2</c:v>
                </c:pt>
                <c:pt idx="107">
                  <c:v>-5.0000000000000001E-4</c:v>
                </c:pt>
                <c:pt idx="108">
                  <c:v>6.9599999999999995E-2</c:v>
                </c:pt>
                <c:pt idx="109">
                  <c:v>-6.5299999999999997E-2</c:v>
                </c:pt>
                <c:pt idx="110">
                  <c:v>-0.21709999999999999</c:v>
                </c:pt>
                <c:pt idx="111">
                  <c:v>-0.29239999999999999</c:v>
                </c:pt>
                <c:pt idx="112">
                  <c:v>-0.30199999999999999</c:v>
                </c:pt>
                <c:pt idx="113">
                  <c:v>-2.5000000000000001E-3</c:v>
                </c:pt>
                <c:pt idx="114">
                  <c:v>0.1162</c:v>
                </c:pt>
                <c:pt idx="115">
                  <c:v>0.18179999999999999</c:v>
                </c:pt>
                <c:pt idx="116">
                  <c:v>0.41260000000000002</c:v>
                </c:pt>
                <c:pt idx="117">
                  <c:v>-8.9599999999999999E-2</c:v>
                </c:pt>
                <c:pt idx="118">
                  <c:v>-1.06E-2</c:v>
                </c:pt>
                <c:pt idx="119">
                  <c:v>-0.50160000000000005</c:v>
                </c:pt>
                <c:pt idx="120">
                  <c:v>1.5879000000000001</c:v>
                </c:pt>
                <c:pt idx="121">
                  <c:v>1.2256</c:v>
                </c:pt>
                <c:pt idx="122">
                  <c:v>1.6532</c:v>
                </c:pt>
                <c:pt idx="123">
                  <c:v>0.76129999999999998</c:v>
                </c:pt>
                <c:pt idx="124">
                  <c:v>0.1041</c:v>
                </c:pt>
                <c:pt idx="125">
                  <c:v>0.48549999999999999</c:v>
                </c:pt>
                <c:pt idx="126">
                  <c:v>-0.27610000000000001</c:v>
                </c:pt>
                <c:pt idx="127">
                  <c:v>-0.79590000000000005</c:v>
                </c:pt>
                <c:pt idx="128">
                  <c:v>-0.8458</c:v>
                </c:pt>
                <c:pt idx="129">
                  <c:v>-1.1516999999999999</c:v>
                </c:pt>
                <c:pt idx="130">
                  <c:v>-1.2662</c:v>
                </c:pt>
                <c:pt idx="131">
                  <c:v>-1.1392</c:v>
                </c:pt>
                <c:pt idx="132">
                  <c:v>-4.9500000000000002E-2</c:v>
                </c:pt>
                <c:pt idx="133">
                  <c:v>-0.27010000000000001</c:v>
                </c:pt>
                <c:pt idx="134">
                  <c:v>4.3099999999999999E-2</c:v>
                </c:pt>
                <c:pt idx="135">
                  <c:v>0.19389999999999999</c:v>
                </c:pt>
                <c:pt idx="136">
                  <c:v>7.0699999999999999E-2</c:v>
                </c:pt>
                <c:pt idx="137">
                  <c:v>-0.14729999999999999</c:v>
                </c:pt>
                <c:pt idx="138">
                  <c:v>0.98150000000000004</c:v>
                </c:pt>
                <c:pt idx="139">
                  <c:v>-0.38009999999999999</c:v>
                </c:pt>
                <c:pt idx="140">
                  <c:v>-1.6492</c:v>
                </c:pt>
                <c:pt idx="141">
                  <c:v>-1.2721</c:v>
                </c:pt>
                <c:pt idx="142">
                  <c:v>-0.22189999999999999</c:v>
                </c:pt>
                <c:pt idx="143">
                  <c:v>-3.9899999999999998E-2</c:v>
                </c:pt>
                <c:pt idx="144">
                  <c:v>-0.21460000000000001</c:v>
                </c:pt>
                <c:pt idx="145">
                  <c:v>-0.49059999999999998</c:v>
                </c:pt>
                <c:pt idx="146">
                  <c:v>0.52690000000000003</c:v>
                </c:pt>
                <c:pt idx="147">
                  <c:v>1.8154999999999999</c:v>
                </c:pt>
                <c:pt idx="148">
                  <c:v>-0.37519999999999998</c:v>
                </c:pt>
                <c:pt idx="149">
                  <c:v>-0.54469999999999996</c:v>
                </c:pt>
                <c:pt idx="150">
                  <c:v>3.4956999999999998</c:v>
                </c:pt>
                <c:pt idx="151">
                  <c:v>-6.2600000000000003E-2</c:v>
                </c:pt>
                <c:pt idx="152">
                  <c:v>-9.0399999999999994E-2</c:v>
                </c:pt>
                <c:pt idx="153">
                  <c:v>0.1469</c:v>
                </c:pt>
                <c:pt idx="154">
                  <c:v>-0.48770000000000002</c:v>
                </c:pt>
                <c:pt idx="155">
                  <c:v>-0.21809999999999999</c:v>
                </c:pt>
                <c:pt idx="156">
                  <c:v>-1.11E-2</c:v>
                </c:pt>
                <c:pt idx="157">
                  <c:v>-3.9899999999999998E-2</c:v>
                </c:pt>
                <c:pt idx="158">
                  <c:v>-6.8999999999999999E-3</c:v>
                </c:pt>
                <c:pt idx="159">
                  <c:v>8.3000000000000001E-3</c:v>
                </c:pt>
                <c:pt idx="160">
                  <c:v>-9.7100000000000006E-2</c:v>
                </c:pt>
                <c:pt idx="161">
                  <c:v>-6.8999999999999999E-3</c:v>
                </c:pt>
                <c:pt idx="162">
                  <c:v>0.1429</c:v>
                </c:pt>
                <c:pt idx="163">
                  <c:v>-4.4699999999999997E-2</c:v>
                </c:pt>
                <c:pt idx="164">
                  <c:v>-0.06</c:v>
                </c:pt>
                <c:pt idx="165">
                  <c:v>-7.2300000000000003E-2</c:v>
                </c:pt>
                <c:pt idx="166">
                  <c:v>-0.1497</c:v>
                </c:pt>
                <c:pt idx="167">
                  <c:v>-8.3900000000000002E-2</c:v>
                </c:pt>
                <c:pt idx="168">
                  <c:v>0.125</c:v>
                </c:pt>
                <c:pt idx="169">
                  <c:v>-0.47099999999999997</c:v>
                </c:pt>
                <c:pt idx="170">
                  <c:v>-0.44400000000000001</c:v>
                </c:pt>
                <c:pt idx="171">
                  <c:v>5.91E-2</c:v>
                </c:pt>
                <c:pt idx="172">
                  <c:v>-0.2387</c:v>
                </c:pt>
                <c:pt idx="173">
                  <c:v>-0.32900000000000001</c:v>
                </c:pt>
                <c:pt idx="174">
                  <c:v>-0.4</c:v>
                </c:pt>
                <c:pt idx="175">
                  <c:v>-0.38329999999999997</c:v>
                </c:pt>
                <c:pt idx="176">
                  <c:v>-0.43230000000000002</c:v>
                </c:pt>
                <c:pt idx="177">
                  <c:v>-0.1467</c:v>
                </c:pt>
                <c:pt idx="178">
                  <c:v>-0.43230000000000002</c:v>
                </c:pt>
                <c:pt idx="179">
                  <c:v>-2.63E-2</c:v>
                </c:pt>
                <c:pt idx="180">
                  <c:v>2.63E-2</c:v>
                </c:pt>
                <c:pt idx="181">
                  <c:v>-2.0799999999999999E-2</c:v>
                </c:pt>
                <c:pt idx="182">
                  <c:v>8.0000000000000002E-3</c:v>
                </c:pt>
                <c:pt idx="183">
                  <c:v>6.7999999999999996E-3</c:v>
                </c:pt>
                <c:pt idx="184">
                  <c:v>-8.0000000000000002E-3</c:v>
                </c:pt>
                <c:pt idx="185">
                  <c:v>5.7000000000000002E-3</c:v>
                </c:pt>
                <c:pt idx="186">
                  <c:v>5.4399999999999997E-2</c:v>
                </c:pt>
                <c:pt idx="187">
                  <c:v>2.3300000000000001E-2</c:v>
                </c:pt>
                <c:pt idx="188">
                  <c:v>-6.59E-2</c:v>
                </c:pt>
                <c:pt idx="189">
                  <c:v>2.24E-2</c:v>
                </c:pt>
                <c:pt idx="190">
                  <c:v>-3.5200000000000002E-2</c:v>
                </c:pt>
                <c:pt idx="191">
                  <c:v>-9.4799999999999995E-2</c:v>
                </c:pt>
                <c:pt idx="192">
                  <c:v>-0.3054</c:v>
                </c:pt>
                <c:pt idx="193">
                  <c:v>-0.34970000000000001</c:v>
                </c:pt>
                <c:pt idx="194">
                  <c:v>2.8199999999999999E-2</c:v>
                </c:pt>
                <c:pt idx="195">
                  <c:v>2.69E-2</c:v>
                </c:pt>
                <c:pt idx="196">
                  <c:v>2.5000000000000001E-2</c:v>
                </c:pt>
                <c:pt idx="197">
                  <c:v>1.7100000000000001E-2</c:v>
                </c:pt>
                <c:pt idx="198">
                  <c:v>2.53E-2</c:v>
                </c:pt>
                <c:pt idx="199">
                  <c:v>0.30070000000000002</c:v>
                </c:pt>
                <c:pt idx="200">
                  <c:v>0.46329999999999999</c:v>
                </c:pt>
                <c:pt idx="201">
                  <c:v>0.41510000000000002</c:v>
                </c:pt>
                <c:pt idx="202">
                  <c:v>0.30009999999999998</c:v>
                </c:pt>
                <c:pt idx="203">
                  <c:v>0.378</c:v>
                </c:pt>
                <c:pt idx="204">
                  <c:v>0.21340000000000001</c:v>
                </c:pt>
                <c:pt idx="205">
                  <c:v>-2.2100000000000002E-2</c:v>
                </c:pt>
                <c:pt idx="206">
                  <c:v>-1.03E-2</c:v>
                </c:pt>
                <c:pt idx="207">
                  <c:v>0.13669999999999999</c:v>
                </c:pt>
                <c:pt idx="208">
                  <c:v>0.26469999999999999</c:v>
                </c:pt>
                <c:pt idx="209">
                  <c:v>0.35630000000000001</c:v>
                </c:pt>
                <c:pt idx="210">
                  <c:v>0.27760000000000001</c:v>
                </c:pt>
                <c:pt idx="211">
                  <c:v>-2.2000000000000001E-3</c:v>
                </c:pt>
                <c:pt idx="212">
                  <c:v>-3.4599999999999999E-2</c:v>
                </c:pt>
                <c:pt idx="213">
                  <c:v>-1.37E-2</c:v>
                </c:pt>
                <c:pt idx="214">
                  <c:v>2.0500000000000001E-2</c:v>
                </c:pt>
                <c:pt idx="215">
                  <c:v>-2.1999999999999999E-2</c:v>
                </c:pt>
                <c:pt idx="216">
                  <c:v>2.3E-3</c:v>
                </c:pt>
                <c:pt idx="217">
                  <c:v>5.62E-2</c:v>
                </c:pt>
                <c:pt idx="218">
                  <c:v>0.1178</c:v>
                </c:pt>
                <c:pt idx="219">
                  <c:v>-0.1014</c:v>
                </c:pt>
                <c:pt idx="220">
                  <c:v>-0.35799999999999998</c:v>
                </c:pt>
                <c:pt idx="221">
                  <c:v>-1.5E-3</c:v>
                </c:pt>
                <c:pt idx="222">
                  <c:v>-3.5000000000000003E-2</c:v>
                </c:pt>
                <c:pt idx="223">
                  <c:v>-0.129</c:v>
                </c:pt>
                <c:pt idx="224">
                  <c:v>-0.27500000000000002</c:v>
                </c:pt>
                <c:pt idx="225">
                  <c:v>-0.33229999999999998</c:v>
                </c:pt>
                <c:pt idx="226">
                  <c:v>-0.57330000000000003</c:v>
                </c:pt>
                <c:pt idx="227">
                  <c:v>-0.42259999999999998</c:v>
                </c:pt>
                <c:pt idx="228">
                  <c:v>-0.1867</c:v>
                </c:pt>
                <c:pt idx="229">
                  <c:v>-0.3</c:v>
                </c:pt>
                <c:pt idx="230">
                  <c:v>-0.27739999999999998</c:v>
                </c:pt>
                <c:pt idx="231">
                  <c:v>-3.6700000000000003E-2</c:v>
                </c:pt>
                <c:pt idx="232">
                  <c:v>-7.7399999999999997E-2</c:v>
                </c:pt>
                <c:pt idx="233">
                  <c:v>-0.1</c:v>
                </c:pt>
                <c:pt idx="234">
                  <c:v>-0.15809999999999999</c:v>
                </c:pt>
                <c:pt idx="235">
                  <c:v>0.91490000000000005</c:v>
                </c:pt>
                <c:pt idx="236">
                  <c:v>0.56310000000000004</c:v>
                </c:pt>
                <c:pt idx="237">
                  <c:v>0.2056</c:v>
                </c:pt>
                <c:pt idx="238">
                  <c:v>0.4395</c:v>
                </c:pt>
                <c:pt idx="239">
                  <c:v>0.63049999999999995</c:v>
                </c:pt>
                <c:pt idx="240">
                  <c:v>0.78990000000000005</c:v>
                </c:pt>
                <c:pt idx="241">
                  <c:v>0.98560000000000003</c:v>
                </c:pt>
                <c:pt idx="242">
                  <c:v>1.1191</c:v>
                </c:pt>
                <c:pt idx="243">
                  <c:v>1.1163000000000001</c:v>
                </c:pt>
                <c:pt idx="244">
                  <c:v>1.323</c:v>
                </c:pt>
                <c:pt idx="245">
                  <c:v>1.4321999999999999</c:v>
                </c:pt>
                <c:pt idx="246">
                  <c:v>1.1476</c:v>
                </c:pt>
                <c:pt idx="247">
                  <c:v>-2.3999999999999998E-3</c:v>
                </c:pt>
                <c:pt idx="248">
                  <c:v>7.6E-3</c:v>
                </c:pt>
                <c:pt idx="249">
                  <c:v>9.1000000000000004E-3</c:v>
                </c:pt>
                <c:pt idx="250">
                  <c:v>-3.3999999999999998E-3</c:v>
                </c:pt>
                <c:pt idx="251">
                  <c:v>-9.6600000000000005E-2</c:v>
                </c:pt>
                <c:pt idx="252">
                  <c:v>-3.8699999999999998E-2</c:v>
                </c:pt>
                <c:pt idx="253">
                  <c:v>-6.7999999999999996E-3</c:v>
                </c:pt>
                <c:pt idx="254">
                  <c:v>5.5300000000000002E-2</c:v>
                </c:pt>
                <c:pt idx="255">
                  <c:v>-4.9700000000000001E-2</c:v>
                </c:pt>
                <c:pt idx="256">
                  <c:v>0.1211</c:v>
                </c:pt>
                <c:pt idx="257">
                  <c:v>-1.95E-2</c:v>
                </c:pt>
                <c:pt idx="258">
                  <c:v>2.4299999999999999E-2</c:v>
                </c:pt>
                <c:pt idx="259">
                  <c:v>-3.0099999999999998E-2</c:v>
                </c:pt>
                <c:pt idx="260">
                  <c:v>0.25069999999999998</c:v>
                </c:pt>
                <c:pt idx="261">
                  <c:v>0.44679999999999997</c:v>
                </c:pt>
                <c:pt idx="262">
                  <c:v>4.7100000000000003E-2</c:v>
                </c:pt>
                <c:pt idx="263">
                  <c:v>-0.2858</c:v>
                </c:pt>
                <c:pt idx="264">
                  <c:v>-0.185</c:v>
                </c:pt>
                <c:pt idx="265">
                  <c:v>-7.0300000000000001E-2</c:v>
                </c:pt>
                <c:pt idx="266">
                  <c:v>0.1993</c:v>
                </c:pt>
                <c:pt idx="267">
                  <c:v>-1.89E-2</c:v>
                </c:pt>
                <c:pt idx="268">
                  <c:v>-1.0956999999999999</c:v>
                </c:pt>
                <c:pt idx="269">
                  <c:v>2.1844000000000001</c:v>
                </c:pt>
                <c:pt idx="270">
                  <c:v>1.2132000000000001</c:v>
                </c:pt>
                <c:pt idx="271">
                  <c:v>-0.1</c:v>
                </c:pt>
                <c:pt idx="272">
                  <c:v>-0.2162</c:v>
                </c:pt>
                <c:pt idx="273">
                  <c:v>-0.36130000000000001</c:v>
                </c:pt>
                <c:pt idx="274">
                  <c:v>-0.32329999999999998</c:v>
                </c:pt>
                <c:pt idx="275">
                  <c:v>0.29349999999999998</c:v>
                </c:pt>
                <c:pt idx="276">
                  <c:v>0.1167</c:v>
                </c:pt>
                <c:pt idx="277">
                  <c:v>0.32900000000000001</c:v>
                </c:pt>
                <c:pt idx="278">
                  <c:v>0</c:v>
                </c:pt>
                <c:pt idx="279">
                  <c:v>0</c:v>
                </c:pt>
                <c:pt idx="280">
                  <c:v>0</c:v>
                </c:pt>
                <c:pt idx="281">
                  <c:v>0</c:v>
                </c:pt>
                <c:pt idx="282">
                  <c:v>0</c:v>
                </c:pt>
                <c:pt idx="283">
                  <c:v>0</c:v>
                </c:pt>
                <c:pt idx="284">
                  <c:v>0</c:v>
                </c:pt>
                <c:pt idx="285">
                  <c:v>0</c:v>
                </c:pt>
                <c:pt idx="286">
                  <c:v>0</c:v>
                </c:pt>
                <c:pt idx="287">
                  <c:v>0</c:v>
                </c:pt>
                <c:pt idx="288">
                  <c:v>0</c:v>
                </c:pt>
                <c:pt idx="289">
                  <c:v>0</c:v>
                </c:pt>
                <c:pt idx="290">
                  <c:v>-0.44669999999999999</c:v>
                </c:pt>
                <c:pt idx="291">
                  <c:v>-1.2164999999999999</c:v>
                </c:pt>
                <c:pt idx="292">
                  <c:v>-1.4668000000000001</c:v>
                </c:pt>
                <c:pt idx="293">
                  <c:v>-2.4388000000000001</c:v>
                </c:pt>
                <c:pt idx="294">
                  <c:v>-0.58209999999999995</c:v>
                </c:pt>
                <c:pt idx="295">
                  <c:v>-0.61890000000000001</c:v>
                </c:pt>
                <c:pt idx="296">
                  <c:v>-0.71809999999999996</c:v>
                </c:pt>
                <c:pt idx="297">
                  <c:v>-0.83330000000000004</c:v>
                </c:pt>
                <c:pt idx="298">
                  <c:v>-0.58479999999999999</c:v>
                </c:pt>
                <c:pt idx="299">
                  <c:v>0.87419999999999998</c:v>
                </c:pt>
                <c:pt idx="300">
                  <c:v>0.5736</c:v>
                </c:pt>
                <c:pt idx="301">
                  <c:v>-0.70499999999999996</c:v>
                </c:pt>
                <c:pt idx="302">
                  <c:v>0.2387</c:v>
                </c:pt>
                <c:pt idx="303">
                  <c:v>0.47499999999999998</c:v>
                </c:pt>
                <c:pt idx="304">
                  <c:v>0.41289999999999999</c:v>
                </c:pt>
                <c:pt idx="305">
                  <c:v>3.27E-2</c:v>
                </c:pt>
                <c:pt idx="306">
                  <c:v>-0.31609999999999999</c:v>
                </c:pt>
                <c:pt idx="307">
                  <c:v>-0.2833</c:v>
                </c:pt>
                <c:pt idx="308">
                  <c:v>0.20319999999999999</c:v>
                </c:pt>
                <c:pt idx="309">
                  <c:v>0.3</c:v>
                </c:pt>
                <c:pt idx="310">
                  <c:v>0.35670000000000002</c:v>
                </c:pt>
                <c:pt idx="311">
                  <c:v>0.4</c:v>
                </c:pt>
                <c:pt idx="312">
                  <c:v>0.4</c:v>
                </c:pt>
                <c:pt idx="313">
                  <c:v>0.19670000000000001</c:v>
                </c:pt>
                <c:pt idx="314">
                  <c:v>1.0964</c:v>
                </c:pt>
                <c:pt idx="315">
                  <c:v>1.0975999999999999</c:v>
                </c:pt>
                <c:pt idx="316">
                  <c:v>1.3724000000000001</c:v>
                </c:pt>
                <c:pt idx="317">
                  <c:v>1.4016999999999999</c:v>
                </c:pt>
                <c:pt idx="318">
                  <c:v>1.5409999999999999</c:v>
                </c:pt>
                <c:pt idx="319">
                  <c:v>2.1720000000000002</c:v>
                </c:pt>
                <c:pt idx="320">
                  <c:v>2.1055000000000001</c:v>
                </c:pt>
                <c:pt idx="321">
                  <c:v>1.9763999999999999</c:v>
                </c:pt>
                <c:pt idx="322">
                  <c:v>1.9212</c:v>
                </c:pt>
                <c:pt idx="323">
                  <c:v>1.7219</c:v>
                </c:pt>
                <c:pt idx="324">
                  <c:v>1.5519000000000001</c:v>
                </c:pt>
                <c:pt idx="325">
                  <c:v>1.1299999999999999</c:v>
                </c:pt>
                <c:pt idx="326">
                  <c:v>0</c:v>
                </c:pt>
                <c:pt idx="327">
                  <c:v>0</c:v>
                </c:pt>
                <c:pt idx="328">
                  <c:v>0</c:v>
                </c:pt>
                <c:pt idx="329">
                  <c:v>0</c:v>
                </c:pt>
                <c:pt idx="330">
                  <c:v>0</c:v>
                </c:pt>
                <c:pt idx="331">
                  <c:v>0</c:v>
                </c:pt>
                <c:pt idx="332">
                  <c:v>0</c:v>
                </c:pt>
                <c:pt idx="333">
                  <c:v>0</c:v>
                </c:pt>
                <c:pt idx="334">
                  <c:v>0</c:v>
                </c:pt>
                <c:pt idx="335">
                  <c:v>0</c:v>
                </c:pt>
                <c:pt idx="336">
                  <c:v>0</c:v>
                </c:pt>
                <c:pt idx="337">
                  <c:v>0</c:v>
                </c:pt>
                <c:pt idx="338">
                  <c:v>2.2599999999999999E-2</c:v>
                </c:pt>
                <c:pt idx="339">
                  <c:v>9.64E-2</c:v>
                </c:pt>
                <c:pt idx="340">
                  <c:v>-0.13550000000000001</c:v>
                </c:pt>
                <c:pt idx="341">
                  <c:v>-0.37330000000000002</c:v>
                </c:pt>
                <c:pt idx="342">
                  <c:v>-0.15479999999999999</c:v>
                </c:pt>
                <c:pt idx="343">
                  <c:v>-5.33E-2</c:v>
                </c:pt>
                <c:pt idx="344">
                  <c:v>-0.25480000000000003</c:v>
                </c:pt>
                <c:pt idx="345">
                  <c:v>-0.39029999999999998</c:v>
                </c:pt>
                <c:pt idx="346">
                  <c:v>-0.44</c:v>
                </c:pt>
                <c:pt idx="347">
                  <c:v>-0.1</c:v>
                </c:pt>
                <c:pt idx="348">
                  <c:v>-0.02</c:v>
                </c:pt>
                <c:pt idx="349">
                  <c:v>-0.1774</c:v>
                </c:pt>
                <c:pt idx="350">
                  <c:v>0.2049</c:v>
                </c:pt>
                <c:pt idx="351">
                  <c:v>-0.74399999999999999</c:v>
                </c:pt>
                <c:pt idx="352">
                  <c:v>-0.43120000000000003</c:v>
                </c:pt>
                <c:pt idx="353">
                  <c:v>6.7599999999999993E-2</c:v>
                </c:pt>
                <c:pt idx="354">
                  <c:v>0.7873</c:v>
                </c:pt>
                <c:pt idx="355">
                  <c:v>1.9900000000000001E-2</c:v>
                </c:pt>
                <c:pt idx="356">
                  <c:v>-0.27929999999999999</c:v>
                </c:pt>
                <c:pt idx="357">
                  <c:v>-0.34379999999999999</c:v>
                </c:pt>
                <c:pt idx="358">
                  <c:v>0.12690000000000001</c:v>
                </c:pt>
                <c:pt idx="359">
                  <c:v>-1.1307</c:v>
                </c:pt>
                <c:pt idx="360">
                  <c:v>-0.87060000000000004</c:v>
                </c:pt>
                <c:pt idx="361">
                  <c:v>-1.5185</c:v>
                </c:pt>
                <c:pt idx="362">
                  <c:v>-0.1356</c:v>
                </c:pt>
                <c:pt idx="363">
                  <c:v>0</c:v>
                </c:pt>
                <c:pt idx="364">
                  <c:v>0</c:v>
                </c:pt>
                <c:pt idx="365">
                  <c:v>0</c:v>
                </c:pt>
                <c:pt idx="366">
                  <c:v>0</c:v>
                </c:pt>
                <c:pt idx="367">
                  <c:v>0</c:v>
                </c:pt>
                <c:pt idx="368">
                  <c:v>-0.3342</c:v>
                </c:pt>
                <c:pt idx="369">
                  <c:v>0</c:v>
                </c:pt>
                <c:pt idx="370">
                  <c:v>0</c:v>
                </c:pt>
                <c:pt idx="371">
                  <c:v>0</c:v>
                </c:pt>
                <c:pt idx="372">
                  <c:v>0</c:v>
                </c:pt>
                <c:pt idx="373">
                  <c:v>0</c:v>
                </c:pt>
                <c:pt idx="374">
                  <c:v>1.8027</c:v>
                </c:pt>
                <c:pt idx="375">
                  <c:v>-0.42420000000000002</c:v>
                </c:pt>
                <c:pt idx="376">
                  <c:v>0.19620000000000001</c:v>
                </c:pt>
                <c:pt idx="377">
                  <c:v>8.43E-2</c:v>
                </c:pt>
                <c:pt idx="378">
                  <c:v>6.5705999999999998</c:v>
                </c:pt>
                <c:pt idx="379">
                  <c:v>-4.9013</c:v>
                </c:pt>
                <c:pt idx="380">
                  <c:v>4.7000000000000002E-3</c:v>
                </c:pt>
                <c:pt idx="381">
                  <c:v>-0.62670000000000003</c:v>
                </c:pt>
                <c:pt idx="382">
                  <c:v>1.0517000000000001</c:v>
                </c:pt>
                <c:pt idx="383">
                  <c:v>0.16550000000000001</c:v>
                </c:pt>
                <c:pt idx="384">
                  <c:v>-2.1757</c:v>
                </c:pt>
                <c:pt idx="385">
                  <c:v>3.4091</c:v>
                </c:pt>
                <c:pt idx="386">
                  <c:v>0.28460000000000002</c:v>
                </c:pt>
                <c:pt idx="387">
                  <c:v>0.106</c:v>
                </c:pt>
                <c:pt idx="388">
                  <c:v>-0.32350000000000001</c:v>
                </c:pt>
                <c:pt idx="389">
                  <c:v>-5.0000000000000001E-4</c:v>
                </c:pt>
                <c:pt idx="390">
                  <c:v>0.13039999999999999</c:v>
                </c:pt>
                <c:pt idx="391">
                  <c:v>0.45229999999999998</c:v>
                </c:pt>
                <c:pt idx="392">
                  <c:v>-1.155</c:v>
                </c:pt>
                <c:pt idx="393">
                  <c:v>-0.37690000000000001</c:v>
                </c:pt>
                <c:pt idx="394">
                  <c:v>-0.54479999999999995</c:v>
                </c:pt>
                <c:pt idx="395">
                  <c:v>-5.2900000000000003E-2</c:v>
                </c:pt>
                <c:pt idx="396">
                  <c:v>0.15279999999999999</c:v>
                </c:pt>
                <c:pt idx="397">
                  <c:v>-1.9099999999999999E-2</c:v>
                </c:pt>
                <c:pt idx="398">
                  <c:v>2.0958000000000001</c:v>
                </c:pt>
                <c:pt idx="399">
                  <c:v>1.4118999999999999</c:v>
                </c:pt>
                <c:pt idx="400">
                  <c:v>-0.82579999999999998</c:v>
                </c:pt>
                <c:pt idx="401">
                  <c:v>-0.37740000000000001</c:v>
                </c:pt>
                <c:pt idx="402">
                  <c:v>0.72109999999999996</c:v>
                </c:pt>
                <c:pt idx="403">
                  <c:v>-0.3054</c:v>
                </c:pt>
                <c:pt idx="404">
                  <c:v>-0.50080000000000002</c:v>
                </c:pt>
                <c:pt idx="405">
                  <c:v>-0.39329999999999998</c:v>
                </c:pt>
                <c:pt idx="406">
                  <c:v>-0.57789999999999997</c:v>
                </c:pt>
                <c:pt idx="407">
                  <c:v>-0.98939999999999995</c:v>
                </c:pt>
                <c:pt idx="408">
                  <c:v>5.2400000000000002E-2</c:v>
                </c:pt>
                <c:pt idx="409">
                  <c:v>-0.2949</c:v>
                </c:pt>
                <c:pt idx="410">
                  <c:v>-7.4300000000000005E-2</c:v>
                </c:pt>
                <c:pt idx="411">
                  <c:v>-8.1000000000000003E-2</c:v>
                </c:pt>
                <c:pt idx="412">
                  <c:v>-9.1999999999999998E-2</c:v>
                </c:pt>
                <c:pt idx="413">
                  <c:v>-0.10920000000000001</c:v>
                </c:pt>
                <c:pt idx="414">
                  <c:v>-0.1396</c:v>
                </c:pt>
                <c:pt idx="415">
                  <c:v>-8.8400000000000006E-2</c:v>
                </c:pt>
                <c:pt idx="416">
                  <c:v>-6.4600000000000005E-2</c:v>
                </c:pt>
                <c:pt idx="417">
                  <c:v>-6.0900000000000003E-2</c:v>
                </c:pt>
                <c:pt idx="418">
                  <c:v>-6.6799999999999998E-2</c:v>
                </c:pt>
                <c:pt idx="419">
                  <c:v>-6.6600000000000006E-2</c:v>
                </c:pt>
                <c:pt idx="420">
                  <c:v>-6.5000000000000002E-2</c:v>
                </c:pt>
                <c:pt idx="421">
                  <c:v>-9.7799999999999998E-2</c:v>
                </c:pt>
                <c:pt idx="422">
                  <c:v>0</c:v>
                </c:pt>
                <c:pt idx="423">
                  <c:v>0</c:v>
                </c:pt>
                <c:pt idx="424">
                  <c:v>0</c:v>
                </c:pt>
                <c:pt idx="425">
                  <c:v>0</c:v>
                </c:pt>
                <c:pt idx="426">
                  <c:v>0</c:v>
                </c:pt>
                <c:pt idx="427">
                  <c:v>0</c:v>
                </c:pt>
                <c:pt idx="428">
                  <c:v>0</c:v>
                </c:pt>
                <c:pt idx="429">
                  <c:v>0</c:v>
                </c:pt>
                <c:pt idx="430">
                  <c:v>0</c:v>
                </c:pt>
                <c:pt idx="431">
                  <c:v>0</c:v>
                </c:pt>
                <c:pt idx="432">
                  <c:v>0</c:v>
                </c:pt>
                <c:pt idx="433">
                  <c:v>0</c:v>
                </c:pt>
                <c:pt idx="434">
                  <c:v>3.6600000000000001E-2</c:v>
                </c:pt>
                <c:pt idx="435">
                  <c:v>1.04E-2</c:v>
                </c:pt>
                <c:pt idx="436">
                  <c:v>4.4299999999999999E-2</c:v>
                </c:pt>
                <c:pt idx="437">
                  <c:v>3.04E-2</c:v>
                </c:pt>
                <c:pt idx="438">
                  <c:v>-4.1500000000000002E-2</c:v>
                </c:pt>
                <c:pt idx="439">
                  <c:v>1.9199999999999998E-2</c:v>
                </c:pt>
                <c:pt idx="440">
                  <c:v>-0.16489999999999999</c:v>
                </c:pt>
                <c:pt idx="441">
                  <c:v>2.01E-2</c:v>
                </c:pt>
                <c:pt idx="442">
                  <c:v>-5.8299999999999998E-2</c:v>
                </c:pt>
                <c:pt idx="443">
                  <c:v>0.1207</c:v>
                </c:pt>
                <c:pt idx="444">
                  <c:v>4.1000000000000003E-3</c:v>
                </c:pt>
                <c:pt idx="445">
                  <c:v>-4.8399999999999999E-2</c:v>
                </c:pt>
                <c:pt idx="446">
                  <c:v>-0.3</c:v>
                </c:pt>
                <c:pt idx="447">
                  <c:v>-0.18210000000000001</c:v>
                </c:pt>
                <c:pt idx="448">
                  <c:v>-0.23230000000000001</c:v>
                </c:pt>
                <c:pt idx="449">
                  <c:v>-0.24329999999999999</c:v>
                </c:pt>
                <c:pt idx="450">
                  <c:v>-0.34520000000000001</c:v>
                </c:pt>
                <c:pt idx="451">
                  <c:v>0.14330000000000001</c:v>
                </c:pt>
                <c:pt idx="452">
                  <c:v>0.31609999999999999</c:v>
                </c:pt>
                <c:pt idx="453">
                  <c:v>0.28389999999999999</c:v>
                </c:pt>
                <c:pt idx="454">
                  <c:v>0.18</c:v>
                </c:pt>
                <c:pt idx="455">
                  <c:v>0.1613</c:v>
                </c:pt>
                <c:pt idx="456">
                  <c:v>0.23</c:v>
                </c:pt>
                <c:pt idx="457">
                  <c:v>0.32579999999999998</c:v>
                </c:pt>
                <c:pt idx="458">
                  <c:v>-1.03E-2</c:v>
                </c:pt>
                <c:pt idx="459">
                  <c:v>2.9399999999999999E-2</c:v>
                </c:pt>
                <c:pt idx="460">
                  <c:v>-0.03</c:v>
                </c:pt>
                <c:pt idx="461">
                  <c:v>-1.21E-2</c:v>
                </c:pt>
                <c:pt idx="462">
                  <c:v>-2.86E-2</c:v>
                </c:pt>
                <c:pt idx="463">
                  <c:v>-2.5100000000000001E-2</c:v>
                </c:pt>
                <c:pt idx="464">
                  <c:v>-2.8000000000000001E-2</c:v>
                </c:pt>
                <c:pt idx="465">
                  <c:v>-2.4299999999999999E-2</c:v>
                </c:pt>
                <c:pt idx="466">
                  <c:v>-4.5600000000000002E-2</c:v>
                </c:pt>
                <c:pt idx="467">
                  <c:v>-3.5499999999999997E-2</c:v>
                </c:pt>
                <c:pt idx="468">
                  <c:v>-2.8500000000000001E-2</c:v>
                </c:pt>
                <c:pt idx="469">
                  <c:v>-6.5199999999999994E-2</c:v>
                </c:pt>
                <c:pt idx="470">
                  <c:v>-0.66100000000000003</c:v>
                </c:pt>
                <c:pt idx="471">
                  <c:v>-0.69840000000000002</c:v>
                </c:pt>
                <c:pt idx="472">
                  <c:v>-0.71819999999999995</c:v>
                </c:pt>
                <c:pt idx="473">
                  <c:v>-0.63249999999999995</c:v>
                </c:pt>
                <c:pt idx="474">
                  <c:v>-0.375</c:v>
                </c:pt>
                <c:pt idx="475">
                  <c:v>-6.9699999999999998E-2</c:v>
                </c:pt>
                <c:pt idx="476">
                  <c:v>0.36380000000000001</c:v>
                </c:pt>
                <c:pt idx="477">
                  <c:v>0.36499999999999999</c:v>
                </c:pt>
                <c:pt idx="478">
                  <c:v>0.36420000000000002</c:v>
                </c:pt>
                <c:pt idx="479">
                  <c:v>0.36990000000000001</c:v>
                </c:pt>
                <c:pt idx="480">
                  <c:v>0.36659999999999998</c:v>
                </c:pt>
                <c:pt idx="481">
                  <c:v>0.35880000000000001</c:v>
                </c:pt>
                <c:pt idx="482">
                  <c:v>0.1065</c:v>
                </c:pt>
                <c:pt idx="483">
                  <c:v>-0.8821</c:v>
                </c:pt>
                <c:pt idx="484">
                  <c:v>-0.82909999999999995</c:v>
                </c:pt>
                <c:pt idx="485">
                  <c:v>0.63100000000000001</c:v>
                </c:pt>
                <c:pt idx="486">
                  <c:v>0.36959999999999998</c:v>
                </c:pt>
                <c:pt idx="487">
                  <c:v>0.28670000000000001</c:v>
                </c:pt>
                <c:pt idx="488">
                  <c:v>-0.20649999999999999</c:v>
                </c:pt>
                <c:pt idx="489">
                  <c:v>-0.61609999999999998</c:v>
                </c:pt>
                <c:pt idx="490">
                  <c:v>-0.68330000000000002</c:v>
                </c:pt>
                <c:pt idx="491">
                  <c:v>-0.47739999999999999</c:v>
                </c:pt>
                <c:pt idx="492">
                  <c:v>0.2099</c:v>
                </c:pt>
                <c:pt idx="493">
                  <c:v>0.4632</c:v>
                </c:pt>
                <c:pt idx="494">
                  <c:v>-2.7000000000000001E-3</c:v>
                </c:pt>
                <c:pt idx="495">
                  <c:v>4.0000000000000002E-4</c:v>
                </c:pt>
                <c:pt idx="496">
                  <c:v>-1.9E-3</c:v>
                </c:pt>
                <c:pt idx="497">
                  <c:v>-1.8E-3</c:v>
                </c:pt>
                <c:pt idx="498">
                  <c:v>3.0999999999999999E-3</c:v>
                </c:pt>
                <c:pt idx="499">
                  <c:v>-1.6199999999999999E-2</c:v>
                </c:pt>
                <c:pt idx="500">
                  <c:v>-1E-3</c:v>
                </c:pt>
                <c:pt idx="501">
                  <c:v>7.0000000000000001E-3</c:v>
                </c:pt>
                <c:pt idx="502">
                  <c:v>8.0999999999999996E-3</c:v>
                </c:pt>
                <c:pt idx="503">
                  <c:v>4.1999999999999997E-3</c:v>
                </c:pt>
                <c:pt idx="504">
                  <c:v>2.0000000000000001E-4</c:v>
                </c:pt>
                <c:pt idx="505">
                  <c:v>2.7000000000000001E-3</c:v>
                </c:pt>
                <c:pt idx="506">
                  <c:v>4.0387000000000004</c:v>
                </c:pt>
                <c:pt idx="507">
                  <c:v>0.72860000000000003</c:v>
                </c:pt>
                <c:pt idx="508">
                  <c:v>0.35249999999999998</c:v>
                </c:pt>
                <c:pt idx="509">
                  <c:v>-3.9E-2</c:v>
                </c:pt>
                <c:pt idx="510">
                  <c:v>-0.3871</c:v>
                </c:pt>
                <c:pt idx="511">
                  <c:v>9.3299999999999994E-2</c:v>
                </c:pt>
                <c:pt idx="512">
                  <c:v>1.589</c:v>
                </c:pt>
                <c:pt idx="513">
                  <c:v>-2.2161</c:v>
                </c:pt>
                <c:pt idx="514">
                  <c:v>-2.8666999999999998</c:v>
                </c:pt>
                <c:pt idx="515">
                  <c:v>-0.19869999999999999</c:v>
                </c:pt>
                <c:pt idx="516">
                  <c:v>0.76670000000000005</c:v>
                </c:pt>
                <c:pt idx="517">
                  <c:v>0.3</c:v>
                </c:pt>
                <c:pt idx="518">
                  <c:v>4.7500000000000001E-2</c:v>
                </c:pt>
                <c:pt idx="519">
                  <c:v>-0.11269999999999999</c:v>
                </c:pt>
                <c:pt idx="520">
                  <c:v>0.15490000000000001</c:v>
                </c:pt>
                <c:pt idx="521">
                  <c:v>0.82410000000000005</c:v>
                </c:pt>
                <c:pt idx="522">
                  <c:v>-0.10009999999999999</c:v>
                </c:pt>
                <c:pt idx="523">
                  <c:v>0.45090000000000002</c:v>
                </c:pt>
                <c:pt idx="524">
                  <c:v>-0.1125</c:v>
                </c:pt>
                <c:pt idx="525">
                  <c:v>-0.2243</c:v>
                </c:pt>
                <c:pt idx="526">
                  <c:v>-0.2172</c:v>
                </c:pt>
                <c:pt idx="527">
                  <c:v>7.9000000000000001E-2</c:v>
                </c:pt>
                <c:pt idx="528">
                  <c:v>-1.46E-2</c:v>
                </c:pt>
                <c:pt idx="529">
                  <c:v>0.1842</c:v>
                </c:pt>
                <c:pt idx="530">
                  <c:v>-3.6700000000000003E-2</c:v>
                </c:pt>
                <c:pt idx="531">
                  <c:v>7.4099999999999999E-2</c:v>
                </c:pt>
                <c:pt idx="532">
                  <c:v>-4.6399999999999997E-2</c:v>
                </c:pt>
                <c:pt idx="533">
                  <c:v>0.1328</c:v>
                </c:pt>
                <c:pt idx="534">
                  <c:v>-7.1800000000000003E-2</c:v>
                </c:pt>
                <c:pt idx="535">
                  <c:v>0.22739999999999999</c:v>
                </c:pt>
                <c:pt idx="536">
                  <c:v>3.3599999999999998E-2</c:v>
                </c:pt>
                <c:pt idx="537">
                  <c:v>0.1179</c:v>
                </c:pt>
                <c:pt idx="538">
                  <c:v>-6.2600000000000003E-2</c:v>
                </c:pt>
                <c:pt idx="539">
                  <c:v>-6.4899999999999999E-2</c:v>
                </c:pt>
                <c:pt idx="540">
                  <c:v>-0.36349999999999999</c:v>
                </c:pt>
                <c:pt idx="541">
                  <c:v>-7.6799999999999993E-2</c:v>
                </c:pt>
                <c:pt idx="542">
                  <c:v>4.1999999999999997E-3</c:v>
                </c:pt>
                <c:pt idx="543">
                  <c:v>3.0700000000000002E-2</c:v>
                </c:pt>
                <c:pt idx="544">
                  <c:v>1.84E-2</c:v>
                </c:pt>
                <c:pt idx="545">
                  <c:v>1.77E-2</c:v>
                </c:pt>
                <c:pt idx="546">
                  <c:v>-7.4000000000000003E-3</c:v>
                </c:pt>
                <c:pt idx="547">
                  <c:v>-1.5699999999999999E-2</c:v>
                </c:pt>
                <c:pt idx="548">
                  <c:v>-2.2599999999999999E-2</c:v>
                </c:pt>
                <c:pt idx="549">
                  <c:v>-6.9699999999999998E-2</c:v>
                </c:pt>
                <c:pt idx="550">
                  <c:v>-2.1299999999999999E-2</c:v>
                </c:pt>
                <c:pt idx="551">
                  <c:v>2.4799999999999999E-2</c:v>
                </c:pt>
                <c:pt idx="552">
                  <c:v>1.9300000000000001E-2</c:v>
                </c:pt>
                <c:pt idx="553">
                  <c:v>2.8999999999999998E-3</c:v>
                </c:pt>
                <c:pt idx="554">
                  <c:v>-8.14E-2</c:v>
                </c:pt>
                <c:pt idx="555">
                  <c:v>-0.1041</c:v>
                </c:pt>
                <c:pt idx="556">
                  <c:v>-5.8999999999999997E-2</c:v>
                </c:pt>
                <c:pt idx="557">
                  <c:v>9.4999999999999998E-3</c:v>
                </c:pt>
                <c:pt idx="558">
                  <c:v>4.3999999999999997E-2</c:v>
                </c:pt>
                <c:pt idx="559">
                  <c:v>-1.7000000000000001E-2</c:v>
                </c:pt>
                <c:pt idx="560">
                  <c:v>7.9799999999999996E-2</c:v>
                </c:pt>
                <c:pt idx="561">
                  <c:v>8.9999999999999998E-4</c:v>
                </c:pt>
                <c:pt idx="562">
                  <c:v>7.3000000000000001E-3</c:v>
                </c:pt>
                <c:pt idx="563">
                  <c:v>-2.18E-2</c:v>
                </c:pt>
                <c:pt idx="564">
                  <c:v>2E-3</c:v>
                </c:pt>
                <c:pt idx="565">
                  <c:v>1.46E-2</c:v>
                </c:pt>
                <c:pt idx="566">
                  <c:v>3.9600000000000003E-2</c:v>
                </c:pt>
                <c:pt idx="567">
                  <c:v>5.2400000000000002E-2</c:v>
                </c:pt>
                <c:pt idx="568">
                  <c:v>-1.06E-2</c:v>
                </c:pt>
                <c:pt idx="569">
                  <c:v>-5.6300000000000003E-2</c:v>
                </c:pt>
                <c:pt idx="570">
                  <c:v>-2.5499999999999998E-2</c:v>
                </c:pt>
                <c:pt idx="571">
                  <c:v>1.4E-3</c:v>
                </c:pt>
                <c:pt idx="572">
                  <c:v>-1.6999999999999999E-3</c:v>
                </c:pt>
                <c:pt idx="573">
                  <c:v>1E-4</c:v>
                </c:pt>
                <c:pt idx="574">
                  <c:v>1.6999999999999999E-3</c:v>
                </c:pt>
                <c:pt idx="575">
                  <c:v>9.6299999999999997E-2</c:v>
                </c:pt>
                <c:pt idx="576">
                  <c:v>0.14979999999999999</c:v>
                </c:pt>
                <c:pt idx="577">
                  <c:v>-6.9999999999999999E-4</c:v>
                </c:pt>
                <c:pt idx="578">
                  <c:v>-9.8699999999999996E-2</c:v>
                </c:pt>
                <c:pt idx="579">
                  <c:v>-0.11650000000000001</c:v>
                </c:pt>
                <c:pt idx="580">
                  <c:v>1E-4</c:v>
                </c:pt>
                <c:pt idx="581">
                  <c:v>-1E-4</c:v>
                </c:pt>
                <c:pt idx="582">
                  <c:v>-1.4E-3</c:v>
                </c:pt>
                <c:pt idx="583">
                  <c:v>3.2008999999999999</c:v>
                </c:pt>
                <c:pt idx="584">
                  <c:v>3.0051999999999999</c:v>
                </c:pt>
                <c:pt idx="585">
                  <c:v>2.6577000000000002</c:v>
                </c:pt>
                <c:pt idx="586">
                  <c:v>1.9593</c:v>
                </c:pt>
                <c:pt idx="587">
                  <c:v>0.9294</c:v>
                </c:pt>
                <c:pt idx="588">
                  <c:v>-0.64059999999999995</c:v>
                </c:pt>
                <c:pt idx="589">
                  <c:v>6.4199999999999993E-2</c:v>
                </c:pt>
                <c:pt idx="590">
                  <c:v>-0.17680000000000001</c:v>
                </c:pt>
                <c:pt idx="591">
                  <c:v>0</c:v>
                </c:pt>
                <c:pt idx="592">
                  <c:v>0</c:v>
                </c:pt>
                <c:pt idx="593">
                  <c:v>-0.1772</c:v>
                </c:pt>
                <c:pt idx="594">
                  <c:v>-3.5999999999999999E-3</c:v>
                </c:pt>
                <c:pt idx="595">
                  <c:v>-1.89E-2</c:v>
                </c:pt>
                <c:pt idx="596">
                  <c:v>0</c:v>
                </c:pt>
                <c:pt idx="597">
                  <c:v>-3.61E-2</c:v>
                </c:pt>
                <c:pt idx="598">
                  <c:v>-0.19919999999999999</c:v>
                </c:pt>
                <c:pt idx="599">
                  <c:v>0</c:v>
                </c:pt>
                <c:pt idx="600">
                  <c:v>0</c:v>
                </c:pt>
                <c:pt idx="601">
                  <c:v>2.2800000000000001E-2</c:v>
                </c:pt>
                <c:pt idx="602">
                  <c:v>1.9699999999999999E-2</c:v>
                </c:pt>
              </c:numCache>
            </c:numRef>
          </c:val>
          <c:smooth val="0"/>
          <c:extLst>
            <c:ext xmlns:c16="http://schemas.microsoft.com/office/drawing/2014/chart" uri="{C3380CC4-5D6E-409C-BE32-E72D297353CC}">
              <c16:uniqueId val="{00000000-28D7-49B2-9861-96BE7401C740}"/>
            </c:ext>
          </c:extLst>
        </c:ser>
        <c:dLbls>
          <c:showLegendKey val="0"/>
          <c:showVal val="0"/>
          <c:showCatName val="0"/>
          <c:showSerName val="0"/>
          <c:showPercent val="0"/>
          <c:showBubbleSize val="0"/>
        </c:dLbls>
        <c:smooth val="0"/>
        <c:axId val="169867520"/>
        <c:axId val="170852352"/>
      </c:lineChart>
      <c:catAx>
        <c:axId val="169867520"/>
        <c:scaling>
          <c:orientation val="minMax"/>
        </c:scaling>
        <c:delete val="0"/>
        <c:axPos val="b"/>
        <c:majorGridlines/>
        <c:numFmt formatCode="General" sourceLinked="0"/>
        <c:majorTickMark val="none"/>
        <c:minorTickMark val="none"/>
        <c:tickLblPos val="nextTo"/>
        <c:txPr>
          <a:bodyPr/>
          <a:lstStyle/>
          <a:p>
            <a:pPr>
              <a:defRPr sz="1200" b="1" i="0" baseline="0"/>
            </a:pPr>
            <a:endParaRPr lang="en-US"/>
          </a:p>
        </c:txPr>
        <c:crossAx val="170852352"/>
        <c:crosses val="autoZero"/>
        <c:auto val="1"/>
        <c:lblAlgn val="ctr"/>
        <c:lblOffset val="100"/>
        <c:tickLblSkip val="12"/>
        <c:tickMarkSkip val="12"/>
        <c:noMultiLvlLbl val="0"/>
      </c:catAx>
      <c:valAx>
        <c:axId val="170852352"/>
        <c:scaling>
          <c:orientation val="minMax"/>
          <c:max val="7"/>
          <c:min val="-5"/>
        </c:scaling>
        <c:delete val="0"/>
        <c:axPos val="l"/>
        <c:majorGridlines/>
        <c:title>
          <c:tx>
            <c:rich>
              <a:bodyPr/>
              <a:lstStyle/>
              <a:p>
                <a:pPr>
                  <a:defRPr/>
                </a:pPr>
                <a:r>
                  <a:rPr lang="en-US"/>
                  <a:t>nT</a:t>
                </a:r>
              </a:p>
            </c:rich>
          </c:tx>
          <c:overlay val="0"/>
        </c:title>
        <c:numFmt formatCode="General" sourceLinked="1"/>
        <c:majorTickMark val="none"/>
        <c:minorTickMark val="none"/>
        <c:tickLblPos val="nextTo"/>
        <c:txPr>
          <a:bodyPr/>
          <a:lstStyle/>
          <a:p>
            <a:pPr>
              <a:defRPr sz="1200" b="1" i="0" baseline="0"/>
            </a:pPr>
            <a:endParaRPr lang="en-US"/>
          </a:p>
        </c:txPr>
        <c:crossAx val="169867520"/>
        <c:crosses val="autoZero"/>
        <c:crossBetween val="between"/>
        <c:majorUnit val="1"/>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A8E8A-CDF5-4673-A9FD-9BDC5C554407}" type="datetimeFigureOut">
              <a:rPr lang="en-AU" smtClean="0"/>
              <a:t>2020/09/26</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B1D19E-1E00-4C96-8152-227D187B26D3}" type="slidenum">
              <a:rPr lang="en-AU" smtClean="0"/>
              <a:t>‹#›</a:t>
            </a:fld>
            <a:endParaRPr lang="en-AU"/>
          </a:p>
        </p:txBody>
      </p:sp>
    </p:spTree>
    <p:extLst>
      <p:ext uri="{BB962C8B-B14F-4D97-AF65-F5344CB8AC3E}">
        <p14:creationId xmlns:p14="http://schemas.microsoft.com/office/powerpoint/2010/main" val="1443539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B1D19E-1E00-4C96-8152-227D187B26D3}" type="slidenum">
              <a:rPr lang="en-AU" smtClean="0"/>
              <a:t>2</a:t>
            </a:fld>
            <a:endParaRPr lang="en-AU"/>
          </a:p>
        </p:txBody>
      </p:sp>
    </p:spTree>
    <p:extLst>
      <p:ext uri="{BB962C8B-B14F-4D97-AF65-F5344CB8AC3E}">
        <p14:creationId xmlns:p14="http://schemas.microsoft.com/office/powerpoint/2010/main" val="1560446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2B1D19E-1E00-4C96-8152-227D187B26D3}" type="slidenum">
              <a:rPr lang="en-AU" smtClean="0"/>
              <a:t>3</a:t>
            </a:fld>
            <a:endParaRPr lang="en-AU"/>
          </a:p>
        </p:txBody>
      </p:sp>
    </p:spTree>
    <p:extLst>
      <p:ext uri="{BB962C8B-B14F-4D97-AF65-F5344CB8AC3E}">
        <p14:creationId xmlns:p14="http://schemas.microsoft.com/office/powerpoint/2010/main" val="180510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B1D19E-1E00-4C96-8152-227D187B26D3}" type="slidenum">
              <a:rPr lang="en-AU" smtClean="0"/>
              <a:t>4</a:t>
            </a:fld>
            <a:endParaRPr lang="en-AU"/>
          </a:p>
        </p:txBody>
      </p:sp>
    </p:spTree>
    <p:extLst>
      <p:ext uri="{BB962C8B-B14F-4D97-AF65-F5344CB8AC3E}">
        <p14:creationId xmlns:p14="http://schemas.microsoft.com/office/powerpoint/2010/main" val="424983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B1D19E-1E00-4C96-8152-227D187B26D3}" type="slidenum">
              <a:rPr lang="en-AU" smtClean="0"/>
              <a:t>5</a:t>
            </a:fld>
            <a:endParaRPr lang="en-AU"/>
          </a:p>
        </p:txBody>
      </p:sp>
    </p:spTree>
    <p:extLst>
      <p:ext uri="{BB962C8B-B14F-4D97-AF65-F5344CB8AC3E}">
        <p14:creationId xmlns:p14="http://schemas.microsoft.com/office/powerpoint/2010/main" val="3740792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B1D19E-1E00-4C96-8152-227D187B26D3}" type="slidenum">
              <a:rPr lang="en-AU" smtClean="0"/>
              <a:t>6</a:t>
            </a:fld>
            <a:endParaRPr lang="en-AU"/>
          </a:p>
        </p:txBody>
      </p:sp>
    </p:spTree>
    <p:extLst>
      <p:ext uri="{BB962C8B-B14F-4D97-AF65-F5344CB8AC3E}">
        <p14:creationId xmlns:p14="http://schemas.microsoft.com/office/powerpoint/2010/main" val="9068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B1D19E-1E00-4C96-8152-227D187B26D3}" type="slidenum">
              <a:rPr lang="en-AU" smtClean="0"/>
              <a:t>7</a:t>
            </a:fld>
            <a:endParaRPr lang="en-AU"/>
          </a:p>
        </p:txBody>
      </p:sp>
    </p:spTree>
    <p:extLst>
      <p:ext uri="{BB962C8B-B14F-4D97-AF65-F5344CB8AC3E}">
        <p14:creationId xmlns:p14="http://schemas.microsoft.com/office/powerpoint/2010/main" val="279372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B1D19E-1E00-4C96-8152-227D187B26D3}" type="slidenum">
              <a:rPr lang="en-AU" smtClean="0"/>
              <a:t>14</a:t>
            </a:fld>
            <a:endParaRPr lang="en-AU"/>
          </a:p>
        </p:txBody>
      </p:sp>
    </p:spTree>
    <p:extLst>
      <p:ext uri="{BB962C8B-B14F-4D97-AF65-F5344CB8AC3E}">
        <p14:creationId xmlns:p14="http://schemas.microsoft.com/office/powerpoint/2010/main" val="1477322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B1D19E-1E00-4C96-8152-227D187B26D3}" type="slidenum">
              <a:rPr lang="en-AU" smtClean="0"/>
              <a:t>15</a:t>
            </a:fld>
            <a:endParaRPr lang="en-AU"/>
          </a:p>
        </p:txBody>
      </p:sp>
    </p:spTree>
    <p:extLst>
      <p:ext uri="{BB962C8B-B14F-4D97-AF65-F5344CB8AC3E}">
        <p14:creationId xmlns:p14="http://schemas.microsoft.com/office/powerpoint/2010/main" val="1448044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2B1D19E-1E00-4C96-8152-227D187B26D3}" type="slidenum">
              <a:rPr lang="en-AU" smtClean="0"/>
              <a:t>16</a:t>
            </a:fld>
            <a:endParaRPr lang="en-AU"/>
          </a:p>
        </p:txBody>
      </p:sp>
    </p:spTree>
    <p:extLst>
      <p:ext uri="{BB962C8B-B14F-4D97-AF65-F5344CB8AC3E}">
        <p14:creationId xmlns:p14="http://schemas.microsoft.com/office/powerpoint/2010/main" val="367763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92135-0ECD-47E1-81CC-0F73142FC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C74A78-0929-4A70-98A3-BB905B2986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ADB0D6-4DAF-41A2-8F0D-7C26FC783E53}"/>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5" name="Footer Placeholder 4">
            <a:extLst>
              <a:ext uri="{FF2B5EF4-FFF2-40B4-BE49-F238E27FC236}">
                <a16:creationId xmlns:a16="http://schemas.microsoft.com/office/drawing/2014/main" id="{11FEE041-18E8-4FEC-816D-E8A972C13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B84BA-1CF2-4C9C-9C3A-84BB442A7602}"/>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71946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17893-CBAF-4FFB-AAC2-700946B41D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E736DF-8F10-4524-88C2-2696309451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D27FF-2EA9-4889-82C7-48588E249901}"/>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5" name="Footer Placeholder 4">
            <a:extLst>
              <a:ext uri="{FF2B5EF4-FFF2-40B4-BE49-F238E27FC236}">
                <a16:creationId xmlns:a16="http://schemas.microsoft.com/office/drawing/2014/main" id="{14762491-E41C-49F8-B388-36DD3690E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6E5B1-1062-4F99-95DC-AFED9B783B2B}"/>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3651445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A23B3-08EE-4844-A945-CEBDE86D1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DD980A-32B1-4E92-8480-FE8769BACA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AADB5-404F-4A78-B38B-19DEA2F071DA}"/>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5" name="Footer Placeholder 4">
            <a:extLst>
              <a:ext uri="{FF2B5EF4-FFF2-40B4-BE49-F238E27FC236}">
                <a16:creationId xmlns:a16="http://schemas.microsoft.com/office/drawing/2014/main" id="{E6561439-B17A-45DE-AFF0-458BF623B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D1671-81A0-4F54-835E-D72670F93697}"/>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14964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5A8FB-B6D2-4ACD-B0DA-277797A91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FEE69F-3C56-4711-92BA-6B0AFCC17F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A0A57-D770-4123-B5C9-CE900218328B}"/>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5" name="Footer Placeholder 4">
            <a:extLst>
              <a:ext uri="{FF2B5EF4-FFF2-40B4-BE49-F238E27FC236}">
                <a16:creationId xmlns:a16="http://schemas.microsoft.com/office/drawing/2014/main" id="{CFF01178-AA01-4B65-B66C-A3B0D08E1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370CE-4D8E-4919-880F-62F8E2B21A22}"/>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219731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204C-290B-4E25-A591-DFD94870E3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E3FC06-4F2A-4A60-9574-489F9A6C5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82013D9-FC91-46E5-9FF9-157F09421DB6}"/>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5" name="Footer Placeholder 4">
            <a:extLst>
              <a:ext uri="{FF2B5EF4-FFF2-40B4-BE49-F238E27FC236}">
                <a16:creationId xmlns:a16="http://schemas.microsoft.com/office/drawing/2014/main" id="{976F2197-2BE2-4F6A-B1C2-420573894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B3DD8-65DD-432C-BA68-8B7073243116}"/>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2589912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142C2-D607-4C39-8CE2-FACEE1B239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565E0F-F28A-4BC1-84D5-A757951384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BE7E2C-1CC8-4E1A-86D9-BD9008B7A3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5634BE-0E99-41F5-A4A3-392F11EB7194}"/>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6" name="Footer Placeholder 5">
            <a:extLst>
              <a:ext uri="{FF2B5EF4-FFF2-40B4-BE49-F238E27FC236}">
                <a16:creationId xmlns:a16="http://schemas.microsoft.com/office/drawing/2014/main" id="{9829E5FD-8CB9-4D35-80D2-4AC3AE5C4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F3E3C0-11D5-49C8-BAB7-88CF3A05ED68}"/>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122135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24CF-4698-4E71-9D1E-F84D04B9DE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829858-28C9-4B94-89B6-591223CFF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5A6E49-2EFF-4693-BB3D-3ADF486332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5D75DF-29E6-46FD-BA93-E6CF8FFD5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AD2564-8E64-42C5-8370-CB6E689DDA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FF9E6-348C-4BFB-A770-8BEC6F0FABE1}"/>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8" name="Footer Placeholder 7">
            <a:extLst>
              <a:ext uri="{FF2B5EF4-FFF2-40B4-BE49-F238E27FC236}">
                <a16:creationId xmlns:a16="http://schemas.microsoft.com/office/drawing/2014/main" id="{4CD87127-F3AF-4DD0-8319-60AC931E92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8EDBB5-0748-4A53-A087-9623EAE9239C}"/>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4065348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01E2-F409-45F7-B995-2544FC027E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48ACE7-9C68-4205-8404-928EF11C255D}"/>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4" name="Footer Placeholder 3">
            <a:extLst>
              <a:ext uri="{FF2B5EF4-FFF2-40B4-BE49-F238E27FC236}">
                <a16:creationId xmlns:a16="http://schemas.microsoft.com/office/drawing/2014/main" id="{A28E58DD-6637-463C-B4FF-D9E20FF7D4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8F7226-D62D-4276-8BFD-0F381E47C0E8}"/>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200419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2C578-0FE6-40FE-B00C-3201545B4E5D}"/>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3" name="Footer Placeholder 2">
            <a:extLst>
              <a:ext uri="{FF2B5EF4-FFF2-40B4-BE49-F238E27FC236}">
                <a16:creationId xmlns:a16="http://schemas.microsoft.com/office/drawing/2014/main" id="{804DE6A5-ADE9-4296-AD20-C8C2B39FC9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41A578-B6A9-4201-9C6D-34A1AA7564BC}"/>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3076579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3ABA-87CC-4F69-BEF6-FA97A5265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E15DA0-D0F0-4687-B5C9-4584F0CD7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C18806-7E83-4740-A013-A17A9F3FC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C84C48-7522-4497-B5E6-083493FE4383}"/>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6" name="Footer Placeholder 5">
            <a:extLst>
              <a:ext uri="{FF2B5EF4-FFF2-40B4-BE49-F238E27FC236}">
                <a16:creationId xmlns:a16="http://schemas.microsoft.com/office/drawing/2014/main" id="{3B7E0AF3-397E-4D40-9155-48669F205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0A58C-9881-4943-A3B4-7BB4CBF9B8C8}"/>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300252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B591-451E-436D-8515-3EED73142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7DA402-A80E-4D22-BF13-B8B37FA58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F47B17-9724-4ED9-B394-5DC5CBC27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D3850E-4AF0-478D-986C-5E81E67435BA}"/>
              </a:ext>
            </a:extLst>
          </p:cNvPr>
          <p:cNvSpPr>
            <a:spLocks noGrp="1"/>
          </p:cNvSpPr>
          <p:nvPr>
            <p:ph type="dt" sz="half" idx="10"/>
          </p:nvPr>
        </p:nvSpPr>
        <p:spPr/>
        <p:txBody>
          <a:bodyPr/>
          <a:lstStyle/>
          <a:p>
            <a:fld id="{227EE18E-341A-436B-8B96-79CB9A4212DF}" type="datetimeFigureOut">
              <a:rPr lang="en-US" smtClean="0"/>
              <a:t>9/26/2020</a:t>
            </a:fld>
            <a:endParaRPr lang="en-US"/>
          </a:p>
        </p:txBody>
      </p:sp>
      <p:sp>
        <p:nvSpPr>
          <p:cNvPr id="6" name="Footer Placeholder 5">
            <a:extLst>
              <a:ext uri="{FF2B5EF4-FFF2-40B4-BE49-F238E27FC236}">
                <a16:creationId xmlns:a16="http://schemas.microsoft.com/office/drawing/2014/main" id="{8AC554FE-5348-4E5B-9EF9-D9B755FC5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CA734-E269-4DA1-9750-DC67878A478B}"/>
              </a:ext>
            </a:extLst>
          </p:cNvPr>
          <p:cNvSpPr>
            <a:spLocks noGrp="1"/>
          </p:cNvSpPr>
          <p:nvPr>
            <p:ph type="sldNum" sz="quarter" idx="12"/>
          </p:nvPr>
        </p:nvSpPr>
        <p:spPr/>
        <p:txBody>
          <a:bodyPr/>
          <a:lstStyle/>
          <a:p>
            <a:fld id="{13C4073A-3F68-4BBB-A1EF-C6F6D4FF0A28}" type="slidenum">
              <a:rPr lang="en-US" smtClean="0"/>
              <a:t>‹#›</a:t>
            </a:fld>
            <a:endParaRPr lang="en-US"/>
          </a:p>
        </p:txBody>
      </p:sp>
    </p:spTree>
    <p:extLst>
      <p:ext uri="{BB962C8B-B14F-4D97-AF65-F5344CB8AC3E}">
        <p14:creationId xmlns:p14="http://schemas.microsoft.com/office/powerpoint/2010/main" val="14768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7314C0-79BD-44D1-B22F-5C5DEC689C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DA4994-63BC-4B47-BA6E-931E71FE7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F08AD-AB2F-461F-8BCD-EFCB5768E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EE18E-341A-436B-8B96-79CB9A4212DF}" type="datetimeFigureOut">
              <a:rPr lang="en-US" smtClean="0"/>
              <a:t>9/26/2020</a:t>
            </a:fld>
            <a:endParaRPr lang="en-US"/>
          </a:p>
        </p:txBody>
      </p:sp>
      <p:sp>
        <p:nvSpPr>
          <p:cNvPr id="5" name="Footer Placeholder 4">
            <a:extLst>
              <a:ext uri="{FF2B5EF4-FFF2-40B4-BE49-F238E27FC236}">
                <a16:creationId xmlns:a16="http://schemas.microsoft.com/office/drawing/2014/main" id="{07B74A34-6C17-4E96-BF6D-924B7CC4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F82773-0951-4086-A407-251A08E6C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4073A-3F68-4BBB-A1EF-C6F6D4FF0A28}" type="slidenum">
              <a:rPr lang="en-US" smtClean="0"/>
              <a:t>‹#›</a:t>
            </a:fld>
            <a:endParaRPr lang="en-US"/>
          </a:p>
        </p:txBody>
      </p:sp>
    </p:spTree>
    <p:extLst>
      <p:ext uri="{BB962C8B-B14F-4D97-AF65-F5344CB8AC3E}">
        <p14:creationId xmlns:p14="http://schemas.microsoft.com/office/powerpoint/2010/main" val="239109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2.xml"/><Relationship Id="rId4" Type="http://schemas.openxmlformats.org/officeDocument/2006/relationships/chart" Target="../charts/char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0.xml"/><Relationship Id="rId7" Type="http://schemas.openxmlformats.org/officeDocument/2006/relationships/chart" Target="../charts/chart24.xml"/><Relationship Id="rId2" Type="http://schemas.openxmlformats.org/officeDocument/2006/relationships/chart" Target="../charts/chart19.xml"/><Relationship Id="rId1" Type="http://schemas.openxmlformats.org/officeDocument/2006/relationships/slideLayout" Target="../slideLayouts/slideLayout2.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chart" Target="../charts/chart21.xml"/></Relationships>
</file>

<file path=ppt/slides/_rels/slide13.xml.rels><?xml version="1.0" encoding="UTF-8" standalone="yes"?>
<Relationships xmlns="http://schemas.openxmlformats.org/package/2006/relationships"><Relationship Id="rId3" Type="http://schemas.openxmlformats.org/officeDocument/2006/relationships/chart" Target="../charts/chart26.xml"/><Relationship Id="rId7" Type="http://schemas.openxmlformats.org/officeDocument/2006/relationships/chart" Target="../charts/chart30.xml"/><Relationship Id="rId2" Type="http://schemas.openxmlformats.org/officeDocument/2006/relationships/chart" Target="../charts/chart25.xml"/><Relationship Id="rId1" Type="http://schemas.openxmlformats.org/officeDocument/2006/relationships/slideLayout" Target="../slideLayouts/slideLayout2.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chart" Target="../charts/char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rmagnet.org/faqs-eng.php#quasi-definitiv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intermagnet.org/faqs-eng.php#data-type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ftp://ftp.intermagnet.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chart" Target="../charts/chart8.xml"/></Relationships>
</file>

<file path=ppt/slides/_rels/slide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2BA3-1D3A-4931-9744-6BFB99D5CEFF}"/>
              </a:ext>
            </a:extLst>
          </p:cNvPr>
          <p:cNvSpPr>
            <a:spLocks noGrp="1"/>
          </p:cNvSpPr>
          <p:nvPr>
            <p:ph type="ctrTitle"/>
          </p:nvPr>
        </p:nvSpPr>
        <p:spPr/>
        <p:txBody>
          <a:bodyPr>
            <a:normAutofit/>
          </a:bodyPr>
          <a:lstStyle/>
          <a:p>
            <a:r>
              <a:rPr lang="en-AU" dirty="0"/>
              <a:t>Quasi-Definitive Data </a:t>
            </a:r>
            <a:br>
              <a:rPr lang="en-AU" dirty="0"/>
            </a:br>
            <a:r>
              <a:rPr lang="en-AU" dirty="0"/>
              <a:t>2015</a:t>
            </a:r>
            <a:endParaRPr lang="en-US" dirty="0"/>
          </a:p>
        </p:txBody>
      </p:sp>
    </p:spTree>
    <p:extLst>
      <p:ext uri="{BB962C8B-B14F-4D97-AF65-F5344CB8AC3E}">
        <p14:creationId xmlns:p14="http://schemas.microsoft.com/office/powerpoint/2010/main" val="91734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3748653406"/>
              </p:ext>
            </p:extLst>
          </p:nvPr>
        </p:nvGraphicFramePr>
        <p:xfrm>
          <a:off x="219075" y="0"/>
          <a:ext cx="11639550" cy="27128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0000000-0008-0000-0400-000003000000}"/>
              </a:ext>
            </a:extLst>
          </p:cNvPr>
          <p:cNvGraphicFramePr>
            <a:graphicFrameLocks/>
          </p:cNvGraphicFramePr>
          <p:nvPr>
            <p:extLst>
              <p:ext uri="{D42A27DB-BD31-4B8C-83A1-F6EECF244321}">
                <p14:modId xmlns:p14="http://schemas.microsoft.com/office/powerpoint/2010/main" val="3142689702"/>
              </p:ext>
            </p:extLst>
          </p:nvPr>
        </p:nvGraphicFramePr>
        <p:xfrm>
          <a:off x="219075" y="2408460"/>
          <a:ext cx="11610975" cy="27128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0000000-0008-0000-0400-000004000000}"/>
              </a:ext>
            </a:extLst>
          </p:cNvPr>
          <p:cNvGraphicFramePr>
            <a:graphicFrameLocks/>
          </p:cNvGraphicFramePr>
          <p:nvPr>
            <p:extLst>
              <p:ext uri="{D42A27DB-BD31-4B8C-83A1-F6EECF244321}">
                <p14:modId xmlns:p14="http://schemas.microsoft.com/office/powerpoint/2010/main" val="1658104474"/>
              </p:ext>
            </p:extLst>
          </p:nvPr>
        </p:nvGraphicFramePr>
        <p:xfrm>
          <a:off x="190500" y="4795339"/>
          <a:ext cx="11639550" cy="23016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4615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B18A-7398-454C-B047-DECB06E47D0A}"/>
              </a:ext>
            </a:extLst>
          </p:cNvPr>
          <p:cNvSpPr>
            <a:spLocks noGrp="1"/>
          </p:cNvSpPr>
          <p:nvPr>
            <p:ph type="title"/>
          </p:nvPr>
        </p:nvSpPr>
        <p:spPr>
          <a:xfrm>
            <a:off x="4070196" y="538315"/>
            <a:ext cx="3804424" cy="742834"/>
          </a:xfrm>
        </p:spPr>
        <p:txBody>
          <a:bodyPr>
            <a:normAutofit/>
          </a:bodyPr>
          <a:lstStyle/>
          <a:p>
            <a:pPr algn="ctr"/>
            <a:r>
              <a:rPr lang="en-AU" sz="2800" dirty="0"/>
              <a:t>Out of Specification</a:t>
            </a:r>
            <a:endParaRPr lang="en-US" sz="2800" dirty="0"/>
          </a:p>
        </p:txBody>
      </p:sp>
      <p:sp>
        <p:nvSpPr>
          <p:cNvPr id="3" name="Content Placeholder 2">
            <a:extLst>
              <a:ext uri="{FF2B5EF4-FFF2-40B4-BE49-F238E27FC236}">
                <a16:creationId xmlns:a16="http://schemas.microsoft.com/office/drawing/2014/main" id="{CDF412E6-B3FE-4D9E-999B-A5C0240AFB82}"/>
              </a:ext>
            </a:extLst>
          </p:cNvPr>
          <p:cNvSpPr>
            <a:spLocks noGrp="1"/>
          </p:cNvSpPr>
          <p:nvPr>
            <p:ph idx="1"/>
          </p:nvPr>
        </p:nvSpPr>
        <p:spPr/>
        <p:txBody>
          <a:bodyPr>
            <a:normAutofit/>
          </a:bodyPr>
          <a:lstStyle/>
          <a:p>
            <a:pPr marL="0" indent="0">
              <a:buNone/>
            </a:pPr>
            <a:r>
              <a:rPr lang="en-US" dirty="0"/>
              <a:t>                                       								</a:t>
            </a:r>
            <a:r>
              <a:rPr lang="en-US" sz="1800" dirty="0"/>
              <a:t> </a:t>
            </a:r>
            <a:r>
              <a:rPr lang="en-US" dirty="0"/>
              <a:t>			</a:t>
            </a:r>
          </a:p>
          <a:p>
            <a:pPr marL="0" indent="0">
              <a:buNone/>
            </a:pPr>
            <a:endParaRPr lang="en-US" sz="1800" dirty="0"/>
          </a:p>
          <a:p>
            <a:endParaRPr lang="en-US" sz="1800" dirty="0"/>
          </a:p>
        </p:txBody>
      </p:sp>
      <p:graphicFrame>
        <p:nvGraphicFramePr>
          <p:cNvPr id="4" name="Table 3">
            <a:extLst>
              <a:ext uri="{FF2B5EF4-FFF2-40B4-BE49-F238E27FC236}">
                <a16:creationId xmlns:a16="http://schemas.microsoft.com/office/drawing/2014/main" id="{A68689EB-A876-4073-9E91-C2AE45E79CFE}"/>
              </a:ext>
            </a:extLst>
          </p:cNvPr>
          <p:cNvGraphicFramePr>
            <a:graphicFrameLocks noGrp="1"/>
          </p:cNvGraphicFramePr>
          <p:nvPr>
            <p:extLst>
              <p:ext uri="{D42A27DB-BD31-4B8C-83A1-F6EECF244321}">
                <p14:modId xmlns:p14="http://schemas.microsoft.com/office/powerpoint/2010/main" val="91832348"/>
              </p:ext>
            </p:extLst>
          </p:nvPr>
        </p:nvGraphicFramePr>
        <p:xfrm>
          <a:off x="1806498" y="1155183"/>
          <a:ext cx="8041267" cy="1483360"/>
        </p:xfrm>
        <a:graphic>
          <a:graphicData uri="http://schemas.openxmlformats.org/drawingml/2006/table">
            <a:tbl>
              <a:tblPr firstRow="1" bandRow="1">
                <a:tableStyleId>{5C22544A-7EE6-4342-B048-85BDC9FD1C3A}</a:tableStyleId>
              </a:tblPr>
              <a:tblGrid>
                <a:gridCol w="2622601">
                  <a:extLst>
                    <a:ext uri="{9D8B030D-6E8A-4147-A177-3AD203B41FA5}">
                      <a16:colId xmlns:a16="http://schemas.microsoft.com/office/drawing/2014/main" val="2040228509"/>
                    </a:ext>
                  </a:extLst>
                </a:gridCol>
                <a:gridCol w="2709333">
                  <a:extLst>
                    <a:ext uri="{9D8B030D-6E8A-4147-A177-3AD203B41FA5}">
                      <a16:colId xmlns:a16="http://schemas.microsoft.com/office/drawing/2014/main" val="1976949871"/>
                    </a:ext>
                  </a:extLst>
                </a:gridCol>
                <a:gridCol w="2709333">
                  <a:extLst>
                    <a:ext uri="{9D8B030D-6E8A-4147-A177-3AD203B41FA5}">
                      <a16:colId xmlns:a16="http://schemas.microsoft.com/office/drawing/2014/main" val="3810920788"/>
                    </a:ext>
                  </a:extLst>
                </a:gridCol>
              </a:tblGrid>
              <a:tr h="370840">
                <a:tc>
                  <a:txBody>
                    <a:bodyPr/>
                    <a:lstStyle/>
                    <a:p>
                      <a:r>
                        <a:rPr lang="en-US" b="1" dirty="0"/>
                        <a:t>X Channel</a:t>
                      </a:r>
                      <a:endParaRPr lang="en-US" dirty="0"/>
                    </a:p>
                  </a:txBody>
                  <a:tcPr/>
                </a:tc>
                <a:tc>
                  <a:txBody>
                    <a:bodyPr/>
                    <a:lstStyle/>
                    <a:p>
                      <a:r>
                        <a:rPr lang="en-US" b="1" dirty="0"/>
                        <a:t>Y Channel</a:t>
                      </a:r>
                      <a:endParaRPr lang="en-US" dirty="0"/>
                    </a:p>
                  </a:txBody>
                  <a:tcPr/>
                </a:tc>
                <a:tc>
                  <a:txBody>
                    <a:bodyPr/>
                    <a:lstStyle/>
                    <a:p>
                      <a:r>
                        <a:rPr lang="en-US" b="1" dirty="0"/>
                        <a:t>Z Channel</a:t>
                      </a:r>
                      <a:endParaRPr lang="en-US" dirty="0"/>
                    </a:p>
                  </a:txBody>
                  <a:tcPr/>
                </a:tc>
                <a:extLst>
                  <a:ext uri="{0D108BD9-81ED-4DB2-BD59-A6C34878D82A}">
                    <a16:rowId xmlns:a16="http://schemas.microsoft.com/office/drawing/2014/main" val="733054292"/>
                  </a:ext>
                </a:extLst>
              </a:tr>
              <a:tr h="370840">
                <a:tc>
                  <a:txBody>
                    <a:bodyPr/>
                    <a:lstStyle/>
                    <a:p>
                      <a:r>
                        <a:rPr lang="en-US" dirty="0"/>
                        <a:t>DOU  </a:t>
                      </a:r>
                      <a:r>
                        <a:rPr lang="en-US" sz="1800" dirty="0"/>
                        <a:t>(Aug -5.8)</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42615619"/>
                  </a:ext>
                </a:extLst>
              </a:tr>
              <a:tr h="370840">
                <a:tc>
                  <a:txBody>
                    <a:bodyPr/>
                    <a:lstStyle/>
                    <a:p>
                      <a:r>
                        <a:rPr lang="en-US" dirty="0"/>
                        <a:t>MAB  </a:t>
                      </a:r>
                      <a:r>
                        <a:rPr lang="en-US" sz="1800" dirty="0"/>
                        <a:t>(Nov +5.8)</a:t>
                      </a:r>
                      <a:endParaRPr lang="en-US" dirty="0"/>
                    </a:p>
                  </a:txBody>
                  <a:tcPr/>
                </a:tc>
                <a:tc>
                  <a:txBody>
                    <a:bodyPr/>
                    <a:lstStyle/>
                    <a:p>
                      <a:r>
                        <a:rPr lang="en-US" dirty="0"/>
                        <a:t>MAB </a:t>
                      </a:r>
                      <a:r>
                        <a:rPr lang="en-US" sz="1800" dirty="0"/>
                        <a:t>(Nov -17.4)</a:t>
                      </a:r>
                      <a:endParaRPr lang="en-US" dirty="0"/>
                    </a:p>
                  </a:txBody>
                  <a:tcPr/>
                </a:tc>
                <a:tc>
                  <a:txBody>
                    <a:bodyPr/>
                    <a:lstStyle/>
                    <a:p>
                      <a:r>
                        <a:rPr lang="en-US" dirty="0"/>
                        <a:t>MAB  (May +6.6) </a:t>
                      </a:r>
                    </a:p>
                  </a:txBody>
                  <a:tcPr/>
                </a:tc>
                <a:extLst>
                  <a:ext uri="{0D108BD9-81ED-4DB2-BD59-A6C34878D82A}">
                    <a16:rowId xmlns:a16="http://schemas.microsoft.com/office/drawing/2014/main" val="12834931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THY   </a:t>
                      </a:r>
                      <a:r>
                        <a:rPr lang="en-US" sz="1800" dirty="0"/>
                        <a:t>(Dec +6.2)</a:t>
                      </a:r>
                    </a:p>
                  </a:txBody>
                  <a:tcPr/>
                </a:tc>
                <a:tc>
                  <a:txBody>
                    <a:bodyPr/>
                    <a:lstStyle/>
                    <a:p>
                      <a:r>
                        <a:rPr lang="en-US" dirty="0"/>
                        <a:t>ASC </a:t>
                      </a:r>
                      <a:r>
                        <a:rPr lang="en-US" sz="1800" dirty="0"/>
                        <a:t>(Mar -5.3)</a:t>
                      </a:r>
                      <a:endParaRPr lang="en-US" dirty="0"/>
                    </a:p>
                  </a:txBody>
                  <a:tcPr/>
                </a:tc>
                <a:tc>
                  <a:txBody>
                    <a:bodyPr/>
                    <a:lstStyle/>
                    <a:p>
                      <a:endParaRPr lang="en-US" dirty="0"/>
                    </a:p>
                  </a:txBody>
                  <a:tcPr/>
                </a:tc>
                <a:extLst>
                  <a:ext uri="{0D108BD9-81ED-4DB2-BD59-A6C34878D82A}">
                    <a16:rowId xmlns:a16="http://schemas.microsoft.com/office/drawing/2014/main" val="2172852589"/>
                  </a:ext>
                </a:extLst>
              </a:tr>
            </a:tbl>
          </a:graphicData>
        </a:graphic>
      </p:graphicFrame>
      <p:graphicFrame>
        <p:nvGraphicFramePr>
          <p:cNvPr id="5" name="Table 4">
            <a:extLst>
              <a:ext uri="{FF2B5EF4-FFF2-40B4-BE49-F238E27FC236}">
                <a16:creationId xmlns:a16="http://schemas.microsoft.com/office/drawing/2014/main" id="{E8B32F44-AD0D-484A-9E4A-C0F9C6A9CE8B}"/>
              </a:ext>
            </a:extLst>
          </p:cNvPr>
          <p:cNvGraphicFramePr>
            <a:graphicFrameLocks noGrp="1"/>
          </p:cNvGraphicFramePr>
          <p:nvPr>
            <p:extLst>
              <p:ext uri="{D42A27DB-BD31-4B8C-83A1-F6EECF244321}">
                <p14:modId xmlns:p14="http://schemas.microsoft.com/office/powerpoint/2010/main" val="2780846805"/>
              </p:ext>
            </p:extLst>
          </p:nvPr>
        </p:nvGraphicFramePr>
        <p:xfrm>
          <a:off x="1806497" y="4224537"/>
          <a:ext cx="8041267" cy="1478280"/>
        </p:xfrm>
        <a:graphic>
          <a:graphicData uri="http://schemas.openxmlformats.org/drawingml/2006/table">
            <a:tbl>
              <a:tblPr firstRow="1" bandRow="1">
                <a:tableStyleId>{5C22544A-7EE6-4342-B048-85BDC9FD1C3A}</a:tableStyleId>
              </a:tblPr>
              <a:tblGrid>
                <a:gridCol w="2622601">
                  <a:extLst>
                    <a:ext uri="{9D8B030D-6E8A-4147-A177-3AD203B41FA5}">
                      <a16:colId xmlns:a16="http://schemas.microsoft.com/office/drawing/2014/main" val="885517031"/>
                    </a:ext>
                  </a:extLst>
                </a:gridCol>
                <a:gridCol w="2709333">
                  <a:extLst>
                    <a:ext uri="{9D8B030D-6E8A-4147-A177-3AD203B41FA5}">
                      <a16:colId xmlns:a16="http://schemas.microsoft.com/office/drawing/2014/main" val="4020265296"/>
                    </a:ext>
                  </a:extLst>
                </a:gridCol>
                <a:gridCol w="2709333">
                  <a:extLst>
                    <a:ext uri="{9D8B030D-6E8A-4147-A177-3AD203B41FA5}">
                      <a16:colId xmlns:a16="http://schemas.microsoft.com/office/drawing/2014/main" val="2318204956"/>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X Channel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 Channel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Z Channel</a:t>
                      </a:r>
                      <a:endParaRPr lang="en-US" dirty="0"/>
                    </a:p>
                  </a:txBody>
                  <a:tcPr/>
                </a:tc>
                <a:extLst>
                  <a:ext uri="{0D108BD9-81ED-4DB2-BD59-A6C34878D82A}">
                    <a16:rowId xmlns:a16="http://schemas.microsoft.com/office/drawing/2014/main" val="873105110"/>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ASC (Nov -4.8)</a:t>
                      </a:r>
                    </a:p>
                  </a:txBody>
                  <a:tcPr/>
                </a:tc>
                <a:tc>
                  <a:txBody>
                    <a:bodyPr/>
                    <a:lstStyle/>
                    <a:p>
                      <a:endParaRPr lang="en-US"/>
                    </a:p>
                  </a:txBody>
                  <a:tcPr/>
                </a:tc>
                <a:extLst>
                  <a:ext uri="{0D108BD9-81ED-4DB2-BD59-A6C34878D82A}">
                    <a16:rowId xmlns:a16="http://schemas.microsoft.com/office/drawing/2014/main" val="3271226566"/>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MAB (Sep -4.9; Jun -4.3)</a:t>
                      </a:r>
                      <a:endParaRPr lang="en-US" dirty="0"/>
                    </a:p>
                  </a:txBody>
                  <a:tcPr/>
                </a:tc>
                <a:tc>
                  <a:txBody>
                    <a:bodyPr/>
                    <a:lstStyle/>
                    <a:p>
                      <a:r>
                        <a:rPr lang="en-AU"/>
                        <a:t>MAB  (Jun +4.9)</a:t>
                      </a:r>
                      <a:endParaRPr lang="en-US" dirty="0"/>
                    </a:p>
                  </a:txBody>
                  <a:tcPr/>
                </a:tc>
                <a:extLst>
                  <a:ext uri="{0D108BD9-81ED-4DB2-BD59-A6C34878D82A}">
                    <a16:rowId xmlns:a16="http://schemas.microsoft.com/office/drawing/2014/main" val="729992868"/>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DOU (Dec -4.8)</a:t>
                      </a:r>
                    </a:p>
                  </a:txBody>
                  <a:tcPr/>
                </a:tc>
                <a:tc>
                  <a:txBody>
                    <a:bodyPr/>
                    <a:lstStyle/>
                    <a:p>
                      <a:endParaRPr lang="en-US" dirty="0"/>
                    </a:p>
                  </a:txBody>
                  <a:tcPr/>
                </a:tc>
                <a:extLst>
                  <a:ext uri="{0D108BD9-81ED-4DB2-BD59-A6C34878D82A}">
                    <a16:rowId xmlns:a16="http://schemas.microsoft.com/office/drawing/2014/main" val="3507034725"/>
                  </a:ext>
                </a:extLst>
              </a:tr>
            </a:tbl>
          </a:graphicData>
        </a:graphic>
      </p:graphicFrame>
      <p:sp>
        <p:nvSpPr>
          <p:cNvPr id="6" name="Title 1">
            <a:extLst>
              <a:ext uri="{FF2B5EF4-FFF2-40B4-BE49-F238E27FC236}">
                <a16:creationId xmlns:a16="http://schemas.microsoft.com/office/drawing/2014/main" id="{78079DE3-9F92-4949-87CD-B6FE1F70FB8D}"/>
              </a:ext>
            </a:extLst>
          </p:cNvPr>
          <p:cNvSpPr txBox="1">
            <a:spLocks/>
          </p:cNvSpPr>
          <p:nvPr/>
        </p:nvSpPr>
        <p:spPr>
          <a:xfrm>
            <a:off x="3590693" y="3554095"/>
            <a:ext cx="5006897" cy="742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800" dirty="0"/>
              <a:t>Almost Out of Specification</a:t>
            </a:r>
            <a:endParaRPr lang="en-US" sz="2800" dirty="0"/>
          </a:p>
        </p:txBody>
      </p:sp>
    </p:spTree>
    <p:extLst>
      <p:ext uri="{BB962C8B-B14F-4D97-AF65-F5344CB8AC3E}">
        <p14:creationId xmlns:p14="http://schemas.microsoft.com/office/powerpoint/2010/main" val="139204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a:graphicFrameLocks/>
          </p:cNvGraphicFramePr>
          <p:nvPr>
            <p:extLst>
              <p:ext uri="{D42A27DB-BD31-4B8C-83A1-F6EECF244321}">
                <p14:modId xmlns:p14="http://schemas.microsoft.com/office/powerpoint/2010/main" val="2089083286"/>
              </p:ext>
            </p:extLst>
          </p:nvPr>
        </p:nvGraphicFramePr>
        <p:xfrm>
          <a:off x="-1" y="0"/>
          <a:ext cx="5553075" cy="1990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2686153642"/>
              </p:ext>
            </p:extLst>
          </p:nvPr>
        </p:nvGraphicFramePr>
        <p:xfrm>
          <a:off x="-1" y="2105026"/>
          <a:ext cx="5610225" cy="1905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78775641"/>
              </p:ext>
            </p:extLst>
          </p:nvPr>
        </p:nvGraphicFramePr>
        <p:xfrm>
          <a:off x="107155" y="4076700"/>
          <a:ext cx="5350670" cy="2362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a:graphicFrameLocks/>
          </p:cNvGraphicFramePr>
          <p:nvPr>
            <p:extLst>
              <p:ext uri="{D42A27DB-BD31-4B8C-83A1-F6EECF244321}">
                <p14:modId xmlns:p14="http://schemas.microsoft.com/office/powerpoint/2010/main" val="254156827"/>
              </p:ext>
            </p:extLst>
          </p:nvPr>
        </p:nvGraphicFramePr>
        <p:xfrm>
          <a:off x="6200774" y="0"/>
          <a:ext cx="5991225" cy="22288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p:cNvGraphicFramePr>
            <a:graphicFrameLocks/>
          </p:cNvGraphicFramePr>
          <p:nvPr>
            <p:extLst>
              <p:ext uri="{D42A27DB-BD31-4B8C-83A1-F6EECF244321}">
                <p14:modId xmlns:p14="http://schemas.microsoft.com/office/powerpoint/2010/main" val="1905966806"/>
              </p:ext>
            </p:extLst>
          </p:nvPr>
        </p:nvGraphicFramePr>
        <p:xfrm>
          <a:off x="6248399" y="2105025"/>
          <a:ext cx="5943601" cy="203835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hart 14"/>
          <p:cNvGraphicFramePr>
            <a:graphicFrameLocks/>
          </p:cNvGraphicFramePr>
          <p:nvPr>
            <p:extLst>
              <p:ext uri="{D42A27DB-BD31-4B8C-83A1-F6EECF244321}">
                <p14:modId xmlns:p14="http://schemas.microsoft.com/office/powerpoint/2010/main" val="3150774146"/>
              </p:ext>
            </p:extLst>
          </p:nvPr>
        </p:nvGraphicFramePr>
        <p:xfrm>
          <a:off x="6296024" y="4114800"/>
          <a:ext cx="5895975" cy="23241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24686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620294127"/>
              </p:ext>
            </p:extLst>
          </p:nvPr>
        </p:nvGraphicFramePr>
        <p:xfrm>
          <a:off x="0" y="0"/>
          <a:ext cx="5591175" cy="2476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919184237"/>
              </p:ext>
            </p:extLst>
          </p:nvPr>
        </p:nvGraphicFramePr>
        <p:xfrm>
          <a:off x="0" y="2457451"/>
          <a:ext cx="5562600" cy="2209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2693657513"/>
              </p:ext>
            </p:extLst>
          </p:nvPr>
        </p:nvGraphicFramePr>
        <p:xfrm>
          <a:off x="1" y="4610100"/>
          <a:ext cx="5448299" cy="22478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p:cNvGraphicFramePr>
          <p:nvPr>
            <p:extLst>
              <p:ext uri="{D42A27DB-BD31-4B8C-83A1-F6EECF244321}">
                <p14:modId xmlns:p14="http://schemas.microsoft.com/office/powerpoint/2010/main" val="3177327593"/>
              </p:ext>
            </p:extLst>
          </p:nvPr>
        </p:nvGraphicFramePr>
        <p:xfrm>
          <a:off x="5581650" y="0"/>
          <a:ext cx="6610350" cy="24003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p:cNvGraphicFramePr>
          <p:nvPr>
            <p:extLst>
              <p:ext uri="{D42A27DB-BD31-4B8C-83A1-F6EECF244321}">
                <p14:modId xmlns:p14="http://schemas.microsoft.com/office/powerpoint/2010/main" val="3099398479"/>
              </p:ext>
            </p:extLst>
          </p:nvPr>
        </p:nvGraphicFramePr>
        <p:xfrm>
          <a:off x="5524500" y="2400300"/>
          <a:ext cx="6515100" cy="20859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p:cNvGraphicFramePr>
          <p:nvPr>
            <p:extLst>
              <p:ext uri="{D42A27DB-BD31-4B8C-83A1-F6EECF244321}">
                <p14:modId xmlns:p14="http://schemas.microsoft.com/office/powerpoint/2010/main" val="1199484923"/>
              </p:ext>
            </p:extLst>
          </p:nvPr>
        </p:nvGraphicFramePr>
        <p:xfrm>
          <a:off x="5562600" y="4505326"/>
          <a:ext cx="6629400" cy="235267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3720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697A93-0304-4ED2-AE37-0970B9A4D4AE}"/>
              </a:ext>
            </a:extLst>
          </p:cNvPr>
          <p:cNvSpPr txBox="1">
            <a:spLocks/>
          </p:cNvSpPr>
          <p:nvPr/>
        </p:nvSpPr>
        <p:spPr>
          <a:xfrm>
            <a:off x="2771336" y="125761"/>
            <a:ext cx="6919538" cy="3409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500" dirty="0"/>
              <a:t>Publication Delay</a:t>
            </a:r>
            <a:endParaRPr lang="en-US" sz="2500" dirty="0"/>
          </a:p>
        </p:txBody>
      </p:sp>
      <p:sp>
        <p:nvSpPr>
          <p:cNvPr id="5" name="TextBox 4">
            <a:extLst>
              <a:ext uri="{FF2B5EF4-FFF2-40B4-BE49-F238E27FC236}">
                <a16:creationId xmlns:a16="http://schemas.microsoft.com/office/drawing/2014/main" id="{851730B2-77EE-49C9-B538-5BEF3615E8C2}"/>
              </a:ext>
            </a:extLst>
          </p:cNvPr>
          <p:cNvSpPr txBox="1"/>
          <p:nvPr/>
        </p:nvSpPr>
        <p:spPr>
          <a:xfrm>
            <a:off x="832207" y="832207"/>
            <a:ext cx="10870058" cy="3416320"/>
          </a:xfrm>
          <a:prstGeom prst="rect">
            <a:avLst/>
          </a:prstGeom>
          <a:noFill/>
        </p:spPr>
        <p:txBody>
          <a:bodyPr wrap="square" rtlCol="0">
            <a:spAutoFit/>
          </a:bodyPr>
          <a:lstStyle/>
          <a:p>
            <a:r>
              <a:rPr lang="en-AU" dirty="0"/>
              <a:t>“Publication Date” is an optional field in the IAGA-2002 meta-data header. </a:t>
            </a:r>
          </a:p>
          <a:p>
            <a:r>
              <a:rPr lang="en-AU" dirty="0"/>
              <a:t>Some, but not all, IMOs include “Publication Date” in the IAGA-2002 QD daily data files.</a:t>
            </a:r>
          </a:p>
          <a:p>
            <a:endParaRPr lang="en-AU" dirty="0"/>
          </a:p>
          <a:p>
            <a:r>
              <a:rPr lang="en-AU" dirty="0"/>
              <a:t>An alternative to the “Publication Date” field is the operating system file modification date. This is available for all QD daily IAGA files and was preserved during FTP data transfers. The OS file modification date correlates with IAGA-2002 header “Publication Date” for those files checked.</a:t>
            </a:r>
          </a:p>
          <a:p>
            <a:endParaRPr lang="en-AU" dirty="0"/>
          </a:p>
          <a:p>
            <a:pPr marL="285750" indent="-285750">
              <a:buFont typeface="Wingdings" panose="05000000000000000000" pitchFamily="2" charset="2"/>
              <a:buChar char="Ø"/>
            </a:pPr>
            <a:r>
              <a:rPr lang="en-AU" dirty="0"/>
              <a:t>OS file modification date was used as the measure of the publication date for the QD data for all IMOs.</a:t>
            </a:r>
          </a:p>
          <a:p>
            <a:endParaRPr lang="en-AU" dirty="0"/>
          </a:p>
          <a:p>
            <a:r>
              <a:rPr lang="en-AU" dirty="0"/>
              <a:t>Acquisition date obtained from the IAGA-2002 daily file name </a:t>
            </a:r>
            <a:r>
              <a:rPr lang="en-AU" dirty="0" err="1"/>
              <a:t>eg</a:t>
            </a:r>
            <a:r>
              <a:rPr lang="en-AU" dirty="0"/>
              <a:t> “CLF</a:t>
            </a:r>
            <a:r>
              <a:rPr lang="en-AU" b="1" dirty="0">
                <a:solidFill>
                  <a:srgbClr val="FF0000"/>
                </a:solidFill>
              </a:rPr>
              <a:t>20150416</a:t>
            </a:r>
            <a:r>
              <a:rPr lang="en-AU" dirty="0"/>
              <a:t>qmin.min”</a:t>
            </a:r>
          </a:p>
          <a:p>
            <a:endParaRPr lang="en-AU" dirty="0"/>
          </a:p>
          <a:p>
            <a:r>
              <a:rPr lang="en-AU" dirty="0"/>
              <a:t>&gt;90 days was used as an estimate of the “three months” delay time in some of the figures discussed below</a:t>
            </a:r>
          </a:p>
        </p:txBody>
      </p:sp>
    </p:spTree>
    <p:extLst>
      <p:ext uri="{BB962C8B-B14F-4D97-AF65-F5344CB8AC3E}">
        <p14:creationId xmlns:p14="http://schemas.microsoft.com/office/powerpoint/2010/main" val="1574264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821347707"/>
              </p:ext>
            </p:extLst>
          </p:nvPr>
        </p:nvGraphicFramePr>
        <p:xfrm>
          <a:off x="2103740" y="185096"/>
          <a:ext cx="8101494" cy="338019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DCAD515-04BE-4166-A7FC-69F3BCF6289C}"/>
              </a:ext>
            </a:extLst>
          </p:cNvPr>
          <p:cNvSpPr txBox="1"/>
          <p:nvPr/>
        </p:nvSpPr>
        <p:spPr>
          <a:xfrm>
            <a:off x="85724" y="3457575"/>
            <a:ext cx="8591551" cy="2862322"/>
          </a:xfrm>
          <a:prstGeom prst="rect">
            <a:avLst/>
          </a:prstGeom>
          <a:noFill/>
        </p:spPr>
        <p:txBody>
          <a:bodyPr wrap="square" rtlCol="0">
            <a:spAutoFit/>
          </a:bodyPr>
          <a:lstStyle/>
          <a:p>
            <a:r>
              <a:rPr lang="en-AU" dirty="0"/>
              <a:t>77 % delivered before 90 day delay</a:t>
            </a:r>
          </a:p>
          <a:p>
            <a:r>
              <a:rPr lang="en-AU" dirty="0"/>
              <a:t>23 % delivered after 90 day delay</a:t>
            </a:r>
          </a:p>
          <a:p>
            <a:endParaRPr lang="en-AU" dirty="0"/>
          </a:p>
          <a:p>
            <a:r>
              <a:rPr lang="en-AU" dirty="0"/>
              <a:t>Peak at 1 day:	</a:t>
            </a:r>
            <a:r>
              <a:rPr lang="en-AU" dirty="0">
                <a:solidFill>
                  <a:srgbClr val="00B050"/>
                </a:solidFill>
              </a:rPr>
              <a:t>ASC, KEP, PST, SBL, SFS, THY</a:t>
            </a:r>
          </a:p>
          <a:p>
            <a:r>
              <a:rPr lang="en-AU" dirty="0"/>
              <a:t>Peak at 10 day:	</a:t>
            </a:r>
            <a:r>
              <a:rPr lang="en-AU" dirty="0">
                <a:solidFill>
                  <a:srgbClr val="00B050"/>
                </a:solidFill>
              </a:rPr>
              <a:t>LER, NVS, PET</a:t>
            </a:r>
          </a:p>
          <a:p>
            <a:r>
              <a:rPr lang="en-AU" dirty="0"/>
              <a:t>Peak at 180 day: 	</a:t>
            </a:r>
            <a:r>
              <a:rPr lang="en-AU" dirty="0">
                <a:solidFill>
                  <a:srgbClr val="FF0000"/>
                </a:solidFill>
              </a:rPr>
              <a:t>CYG, KAK, MMB, KNY, NAQ, TDC, THL</a:t>
            </a:r>
          </a:p>
          <a:p>
            <a:r>
              <a:rPr lang="en-AU" dirty="0"/>
              <a:t>Peak &gt; 365 days: 	</a:t>
            </a:r>
            <a:r>
              <a:rPr lang="en-AU" dirty="0">
                <a:solidFill>
                  <a:srgbClr val="FF0000"/>
                </a:solidFill>
              </a:rPr>
              <a:t>SBA, API</a:t>
            </a:r>
          </a:p>
          <a:p>
            <a:endParaRPr lang="en-AU" dirty="0"/>
          </a:p>
          <a:p>
            <a:r>
              <a:rPr lang="en-AU" dirty="0"/>
              <a:t>			Some IMOs deliver QD data daily, most deliver monthly.</a:t>
            </a:r>
          </a:p>
          <a:p>
            <a:r>
              <a:rPr lang="en-AU" dirty="0"/>
              <a:t>			A small number deliver daily but 6 months after acquisition</a:t>
            </a:r>
          </a:p>
        </p:txBody>
      </p:sp>
      <p:cxnSp>
        <p:nvCxnSpPr>
          <p:cNvPr id="3" name="Straight Arrow Connector 2"/>
          <p:cNvCxnSpPr/>
          <p:nvPr/>
        </p:nvCxnSpPr>
        <p:spPr>
          <a:xfrm>
            <a:off x="4514850" y="1585912"/>
            <a:ext cx="0" cy="13049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34250" y="3648075"/>
            <a:ext cx="4591050" cy="1754326"/>
          </a:xfrm>
          <a:prstGeom prst="rect">
            <a:avLst/>
          </a:prstGeom>
          <a:noFill/>
        </p:spPr>
        <p:txBody>
          <a:bodyPr wrap="square" rtlCol="0">
            <a:spAutoFit/>
          </a:bodyPr>
          <a:lstStyle/>
          <a:p>
            <a:r>
              <a:rPr lang="en-AU" dirty="0"/>
              <a:t>23/70 IMOs had no late data:</a:t>
            </a:r>
          </a:p>
          <a:p>
            <a:r>
              <a:rPr lang="en-AU" dirty="0">
                <a:solidFill>
                  <a:srgbClr val="00B050"/>
                </a:solidFill>
              </a:rPr>
              <a:t>ASP, BOU, BRW, CKI, CNB, CSY, CTA, EBR, EYR, FRD, GAN, GNG, GUA, HON, KHB, LRM, MGD, NGK, NVS, PET, PHU, SPT, THY </a:t>
            </a:r>
          </a:p>
          <a:p>
            <a:endParaRPr lang="en-AU" dirty="0"/>
          </a:p>
          <a:p>
            <a:endParaRPr lang="en-AU" dirty="0"/>
          </a:p>
        </p:txBody>
      </p:sp>
    </p:spTree>
    <p:extLst>
      <p:ext uri="{BB962C8B-B14F-4D97-AF65-F5344CB8AC3E}">
        <p14:creationId xmlns:p14="http://schemas.microsoft.com/office/powerpoint/2010/main" val="349540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299040441"/>
              </p:ext>
            </p:extLst>
          </p:nvPr>
        </p:nvGraphicFramePr>
        <p:xfrm>
          <a:off x="0" y="271463"/>
          <a:ext cx="12192000" cy="31575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571983038"/>
              </p:ext>
            </p:extLst>
          </p:nvPr>
        </p:nvGraphicFramePr>
        <p:xfrm>
          <a:off x="0" y="3568436"/>
          <a:ext cx="12192000" cy="315753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43706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DD3E-EFC4-4870-BE60-9940183FBF25}"/>
              </a:ext>
            </a:extLst>
          </p:cNvPr>
          <p:cNvSpPr>
            <a:spLocks noGrp="1"/>
          </p:cNvSpPr>
          <p:nvPr>
            <p:ph type="title"/>
          </p:nvPr>
        </p:nvSpPr>
        <p:spPr/>
        <p:txBody>
          <a:bodyPr/>
          <a:lstStyle/>
          <a:p>
            <a:r>
              <a:rPr lang="en-AU" dirty="0"/>
              <a:t>Summary</a:t>
            </a:r>
            <a:endParaRPr lang="en-US" dirty="0"/>
          </a:p>
        </p:txBody>
      </p:sp>
      <p:sp>
        <p:nvSpPr>
          <p:cNvPr id="3" name="Content Placeholder 2">
            <a:extLst>
              <a:ext uri="{FF2B5EF4-FFF2-40B4-BE49-F238E27FC236}">
                <a16:creationId xmlns:a16="http://schemas.microsoft.com/office/drawing/2014/main" id="{C3FEEEB0-604E-4A54-9EAD-F63FC54CE536}"/>
              </a:ext>
            </a:extLst>
          </p:cNvPr>
          <p:cNvSpPr>
            <a:spLocks noGrp="1"/>
          </p:cNvSpPr>
          <p:nvPr>
            <p:ph idx="1"/>
          </p:nvPr>
        </p:nvSpPr>
        <p:spPr/>
        <p:txBody>
          <a:bodyPr/>
          <a:lstStyle/>
          <a:p>
            <a:r>
              <a:rPr lang="en-AU" dirty="0"/>
              <a:t>A total of 6 months (distributed across 4 IMOs) have monthly mean Def – QD differences greater than 5 nT</a:t>
            </a:r>
          </a:p>
          <a:p>
            <a:pPr marL="0" indent="0">
              <a:buNone/>
            </a:pPr>
            <a:r>
              <a:rPr lang="en-AU" dirty="0"/>
              <a:t>	1% of the total 603 months of QD data available for 2015</a:t>
            </a:r>
          </a:p>
          <a:p>
            <a:endParaRPr lang="en-AU" dirty="0"/>
          </a:p>
          <a:p>
            <a:r>
              <a:rPr lang="en-AU" dirty="0"/>
              <a:t>23 % daily QD files were delivered late (more  than 90 days after  acquisition</a:t>
            </a:r>
          </a:p>
          <a:p>
            <a:r>
              <a:rPr lang="en-AU" dirty="0"/>
              <a:t>23  (33%) IMOs delivered all QD data within the three month publication delay </a:t>
            </a:r>
          </a:p>
          <a:p>
            <a:endParaRPr lang="en-AU" dirty="0"/>
          </a:p>
          <a:p>
            <a:endParaRPr lang="en-AU" dirty="0"/>
          </a:p>
          <a:p>
            <a:endParaRPr lang="en-US" dirty="0"/>
          </a:p>
        </p:txBody>
      </p:sp>
    </p:spTree>
    <p:extLst>
      <p:ext uri="{BB962C8B-B14F-4D97-AF65-F5344CB8AC3E}">
        <p14:creationId xmlns:p14="http://schemas.microsoft.com/office/powerpoint/2010/main" val="187537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C636-4063-4206-B02C-0579087EA879}"/>
              </a:ext>
            </a:extLst>
          </p:cNvPr>
          <p:cNvSpPr>
            <a:spLocks noGrp="1"/>
          </p:cNvSpPr>
          <p:nvPr>
            <p:ph type="title"/>
          </p:nvPr>
        </p:nvSpPr>
        <p:spPr>
          <a:xfrm>
            <a:off x="3189515" y="391884"/>
            <a:ext cx="5159829" cy="1045029"/>
          </a:xfrm>
        </p:spPr>
        <p:txBody>
          <a:bodyPr>
            <a:normAutofit/>
          </a:bodyPr>
          <a:lstStyle/>
          <a:p>
            <a:pPr algn="ctr"/>
            <a:r>
              <a:rPr lang="en-AU" dirty="0"/>
              <a:t>Quasi-Definitive Data</a:t>
            </a:r>
            <a:endParaRPr lang="en-US" dirty="0"/>
          </a:p>
        </p:txBody>
      </p:sp>
      <p:sp>
        <p:nvSpPr>
          <p:cNvPr id="4" name="Rectangle 1">
            <a:extLst>
              <a:ext uri="{FF2B5EF4-FFF2-40B4-BE49-F238E27FC236}">
                <a16:creationId xmlns:a16="http://schemas.microsoft.com/office/drawing/2014/main" id="{3215214A-795C-4542-9AF2-646C5756ED0A}"/>
              </a:ext>
            </a:extLst>
          </p:cNvPr>
          <p:cNvSpPr>
            <a:spLocks noGrp="1" noChangeArrowheads="1"/>
          </p:cNvSpPr>
          <p:nvPr>
            <p:ph idx="1"/>
          </p:nvPr>
        </p:nvSpPr>
        <p:spPr bwMode="auto">
          <a:xfrm>
            <a:off x="805149" y="229544"/>
            <a:ext cx="10299853" cy="6353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8031" tIns="974418" rIns="84111" bIns="97441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400" dirty="0">
                <a:solidFill>
                  <a:srgbClr val="333333"/>
                </a:solidFill>
                <a:cs typeface="Arial" panose="020B0604020202020204" pitchFamily="34" charset="0"/>
                <a:hlinkClick r:id="rId3"/>
              </a:rPr>
              <a:t>http://www.intermagnet.org/faqs-eng.php#quasi-definitive</a:t>
            </a:r>
            <a:endParaRPr lang="en-US" altLang="en-US" sz="1400" dirty="0">
              <a:solidFill>
                <a:srgbClr val="333333"/>
              </a:solidFill>
              <a:cs typeface="Arial" panose="020B0604020202020204" pitchFamily="34" charset="0"/>
            </a:endParaRPr>
          </a:p>
          <a:p>
            <a:pPr marL="0" lvl="0" indent="0">
              <a:lnSpc>
                <a:spcPct val="100000"/>
              </a:lnSpc>
              <a:buNone/>
            </a:pPr>
            <a:endParaRPr lang="en-US" altLang="en-US" sz="1400" dirty="0">
              <a:solidFill>
                <a:srgbClr val="333333"/>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INTERMAGNET has defined a standard for a new data type called quasi-definitive. As the name implies the data should be close to the expected definitive value, but is to be delivered more rapidly than an observatories annual definitive data. This initiative will be useful for a number of scientific activities, but with the Swarm satellite mission near its start date, the data will be particularly useful in providing </a:t>
            </a:r>
            <a:r>
              <a:rPr kumimoji="0" lang="en-US" altLang="en-US" sz="1400" b="0" i="1" u="none" strike="noStrike" cap="none" normalizeH="0" baseline="0" dirty="0">
                <a:ln>
                  <a:noFill/>
                </a:ln>
                <a:solidFill>
                  <a:srgbClr val="333333"/>
                </a:solidFill>
                <a:effectLst/>
                <a:latin typeface="Arial" panose="020B0604020202020204" pitchFamily="34" charset="0"/>
                <a:cs typeface="Arial" panose="020B0604020202020204" pitchFamily="34" charset="0"/>
              </a:rPr>
              <a:t>ground truth</a:t>
            </a:r>
            <a:r>
              <a:rPr kumimoji="0" lang="en-US" altLang="en-US" sz="1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data for the satellite’s magnetometers.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Quasi-definitive data are (H, D, Z) or (X, Y, Z) 1-minute data:</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Corrected using temporary baselines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Made available less than 3 months after their acquisition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Such that the difference between the quasi-definitive and definitive (X, Y, Z) monthly means is less than 5 </a:t>
            </a:r>
            <a:r>
              <a:rPr kumimoji="0" lang="en-US" altLang="en-US" sz="1400" b="1"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nT</a:t>
            </a:r>
            <a:r>
              <a:rPr kumimoji="0" lang="en-US" altLang="en-US" sz="14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 for every month of the year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Point c is checked a posteriori by comparing quasi-definitive and definitive data from the previous year.</a:t>
            </a:r>
          </a:p>
          <a:p>
            <a:pPr marL="0" marR="0" lvl="0" indent="0" algn="l" defTabSz="914400" rtl="0" eaLnBrk="0" fontAlgn="base" latinLnBrk="0" hangingPunct="0">
              <a:lnSpc>
                <a:spcPct val="100000"/>
              </a:lnSpc>
              <a:spcBef>
                <a:spcPct val="0"/>
              </a:spcBef>
              <a:spcAft>
                <a:spcPct val="0"/>
              </a:spcAft>
              <a:buClrTx/>
              <a:buSzTx/>
              <a:buFontTx/>
              <a:buNone/>
              <a:tabLst/>
            </a:pPr>
            <a:endParaRPr lang="en-AU" altLang="en-US" sz="1200" dirty="0">
              <a:solidFill>
                <a:srgbClr val="333333"/>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AU" altLang="en-US" sz="9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indent="0">
              <a:lnSpc>
                <a:spcPct val="100000"/>
              </a:lnSpc>
              <a:buNone/>
            </a:pPr>
            <a:r>
              <a:rPr lang="en-AU" sz="1400" dirty="0"/>
              <a:t>Tech. Ref. Manual V4.6 Appendix E-3  and </a:t>
            </a:r>
            <a:r>
              <a:rPr lang="en-AU" sz="1400" dirty="0">
                <a:hlinkClick r:id="rId4"/>
              </a:rPr>
              <a:t>http://www.intermagnet.org/faqs-eng.php#data-types</a:t>
            </a:r>
            <a:r>
              <a:rPr lang="en-AU" sz="1400" dirty="0"/>
              <a:t> </a:t>
            </a:r>
          </a:p>
          <a:p>
            <a:pPr marL="0" indent="0">
              <a:lnSpc>
                <a:spcPct val="100000"/>
              </a:lnSpc>
              <a:buNone/>
            </a:pPr>
            <a:endParaRPr lang="en-AU" sz="1400" dirty="0"/>
          </a:p>
          <a:p>
            <a:pPr marL="0" lvl="0" indent="0">
              <a:lnSpc>
                <a:spcPct val="100000"/>
              </a:lnSpc>
              <a:buNone/>
            </a:pPr>
            <a:r>
              <a:rPr lang="en-AU" sz="1400" dirty="0"/>
              <a:t>(Quasi-definitive) Data are defined as data that have been corrected using provisional baselines. Produced </a:t>
            </a:r>
            <a:r>
              <a:rPr lang="en-AU" sz="1400" b="1" dirty="0"/>
              <a:t>soon after their acquisition</a:t>
            </a:r>
            <a:r>
              <a:rPr lang="en-AU" sz="1400" dirty="0"/>
              <a:t>, their accuracy is intended to be very close to that of an observatory's definitive data product. </a:t>
            </a:r>
            <a:r>
              <a:rPr lang="en-AU" sz="1400" b="1" dirty="0"/>
              <a:t>98% of the differences between quasi-definitive and definitive data (X, Y, Z) monthly mean values should be less than 5nT</a:t>
            </a:r>
            <a:r>
              <a:rPr lang="en-US" sz="1400" b="1" dirty="0"/>
              <a:t>.</a:t>
            </a:r>
          </a:p>
          <a:p>
            <a:pPr marL="0" lvl="0" indent="0">
              <a:lnSpc>
                <a:spcPct val="100000"/>
              </a:lnSpc>
              <a:buNone/>
            </a:pPr>
            <a:endParaRPr lang="en-AU" sz="1200" dirty="0"/>
          </a:p>
        </p:txBody>
      </p:sp>
    </p:spTree>
    <p:extLst>
      <p:ext uri="{BB962C8B-B14F-4D97-AF65-F5344CB8AC3E}">
        <p14:creationId xmlns:p14="http://schemas.microsoft.com/office/powerpoint/2010/main" val="83170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6BC96-B4CA-40F8-8846-FD3D8E80DF28}"/>
              </a:ext>
            </a:extLst>
          </p:cNvPr>
          <p:cNvSpPr>
            <a:spLocks noGrp="1"/>
          </p:cNvSpPr>
          <p:nvPr>
            <p:ph idx="1"/>
          </p:nvPr>
        </p:nvSpPr>
        <p:spPr>
          <a:xfrm>
            <a:off x="576943" y="780596"/>
            <a:ext cx="10515600" cy="5677354"/>
          </a:xfrm>
        </p:spPr>
        <p:txBody>
          <a:bodyPr>
            <a:normAutofit/>
          </a:bodyPr>
          <a:lstStyle/>
          <a:p>
            <a:r>
              <a:rPr lang="en-AU" sz="2200" dirty="0"/>
              <a:t>Definitive and Quasi-definitive data downloaded October/November 2017 from (old) INTERMAGNET FTP site </a:t>
            </a:r>
            <a:r>
              <a:rPr lang="en-AU" sz="2200" dirty="0">
                <a:hlinkClick r:id="rId3"/>
              </a:rPr>
              <a:t>ftp.intermagnet.org</a:t>
            </a:r>
            <a:r>
              <a:rPr lang="en-AU" sz="2200" dirty="0"/>
              <a:t> </a:t>
            </a:r>
          </a:p>
          <a:p>
            <a:r>
              <a:rPr lang="en-AU" sz="2200" dirty="0"/>
              <a:t>70 IMOs submitted at least some 2015 QD data</a:t>
            </a:r>
          </a:p>
          <a:p>
            <a:pPr marL="0" indent="0">
              <a:buNone/>
            </a:pPr>
            <a:r>
              <a:rPr lang="en-AU" sz="2000" dirty="0">
                <a:solidFill>
                  <a:srgbClr val="00B050"/>
                </a:solidFill>
              </a:rPr>
              <a:t>ABK, API, ASC, ASP, BEL, BOU, BOX, BRW, CKI, CLF, CMO, CNB, CSY, CTA, CYG, DLT, DOU, EBR, ESK, EYR, FRD, FUR, GAN, GDH, GNG, GUA, HAD, HER, HON, HRN, HUA, HYB, IPM, JCO, KAK, KDU, KEP, KHB, KNY, KOU, LER, LRM, LYC, LZH, MAB, MAW, MBO, MCQ, MGD, MMB, NAQ, NEW, NGK, NVS, PET, PHU, PST, SBA, SBL, SFS, SJG, SPT, SUA, TAM, TDC, THL, THY, TUC, UPS, WNG</a:t>
            </a:r>
          </a:p>
          <a:p>
            <a:r>
              <a:rPr lang="en-AU" sz="2200" dirty="0"/>
              <a:t>17 of these 70 IMOs had no 2015 definitive data available</a:t>
            </a:r>
          </a:p>
          <a:p>
            <a:pPr marL="0" indent="0">
              <a:buNone/>
            </a:pPr>
            <a:r>
              <a:rPr lang="en-AU" sz="2000" dirty="0">
                <a:solidFill>
                  <a:srgbClr val="FF0000"/>
                </a:solidFill>
              </a:rPr>
              <a:t>BOX, CLF, CYG, DLT, EYR, GAN, GDH, HUA, HYB, IPM, KOU, LZH, MBO, NAQ, PHU, THL, WNG</a:t>
            </a:r>
          </a:p>
          <a:p>
            <a:pPr marL="0" indent="0">
              <a:buNone/>
            </a:pPr>
            <a:r>
              <a:rPr lang="en-AU" sz="2000" dirty="0"/>
              <a:t>As of early June 2018 definitive data for </a:t>
            </a:r>
            <a:r>
              <a:rPr lang="en-AU" sz="2000" dirty="0">
                <a:solidFill>
                  <a:srgbClr val="00B050"/>
                </a:solidFill>
              </a:rPr>
              <a:t>CYG, EYR, HUA, HYB </a:t>
            </a:r>
            <a:r>
              <a:rPr lang="en-AU" sz="2000" dirty="0"/>
              <a:t>have become available, but these data are not included in this analysis</a:t>
            </a:r>
          </a:p>
          <a:p>
            <a:r>
              <a:rPr lang="en-AU" sz="2200" dirty="0"/>
              <a:t>Data from 53 IMOs available for this comparison</a:t>
            </a:r>
          </a:p>
          <a:p>
            <a:r>
              <a:rPr lang="en-AU" sz="2200" dirty="0"/>
              <a:t>Differences calculated using “QDC” written by Peter Crosthwaite.  Same software used for 2012 data comparison presented at the 2014 Hyderabad meeting.</a:t>
            </a:r>
          </a:p>
          <a:p>
            <a:endParaRPr lang="en-AU" sz="2200" dirty="0"/>
          </a:p>
          <a:p>
            <a:endParaRPr lang="en-AU" sz="2200" dirty="0"/>
          </a:p>
          <a:p>
            <a:endParaRPr lang="en-AU" sz="2200" dirty="0"/>
          </a:p>
          <a:p>
            <a:pPr marL="0" indent="0">
              <a:buNone/>
            </a:pPr>
            <a:endParaRPr lang="en-US" sz="2200" dirty="0"/>
          </a:p>
        </p:txBody>
      </p:sp>
    </p:spTree>
    <p:extLst>
      <p:ext uri="{BB962C8B-B14F-4D97-AF65-F5344CB8AC3E}">
        <p14:creationId xmlns:p14="http://schemas.microsoft.com/office/powerpoint/2010/main" val="301534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6991-FC57-4177-942A-11038B766D8C}"/>
              </a:ext>
            </a:extLst>
          </p:cNvPr>
          <p:cNvSpPr>
            <a:spLocks noGrp="1"/>
          </p:cNvSpPr>
          <p:nvPr>
            <p:ph type="title"/>
          </p:nvPr>
        </p:nvSpPr>
        <p:spPr>
          <a:xfrm>
            <a:off x="3407224" y="0"/>
            <a:ext cx="4833257" cy="610849"/>
          </a:xfrm>
        </p:spPr>
        <p:txBody>
          <a:bodyPr>
            <a:normAutofit/>
          </a:bodyPr>
          <a:lstStyle/>
          <a:p>
            <a:pPr algn="ctr"/>
            <a:r>
              <a:rPr lang="en-AU" sz="2500" dirty="0"/>
              <a:t>2015 QD Availability: 53 IMOs</a:t>
            </a:r>
            <a:endParaRPr lang="en-US" sz="2500" dirty="0"/>
          </a:p>
        </p:txBody>
      </p:sp>
      <p:graphicFrame>
        <p:nvGraphicFramePr>
          <p:cNvPr id="4" name="Content Placeholder 3">
            <a:extLst>
              <a:ext uri="{FF2B5EF4-FFF2-40B4-BE49-F238E27FC236}">
                <a16:creationId xmlns:a16="http://schemas.microsoft.com/office/drawing/2014/main" id="{00000000-0008-0000-0100-000002000000}"/>
              </a:ext>
            </a:extLst>
          </p:cNvPr>
          <p:cNvGraphicFramePr>
            <a:graphicFrameLocks noGrp="1"/>
          </p:cNvGraphicFramePr>
          <p:nvPr>
            <p:ph idx="1"/>
            <p:extLst>
              <p:ext uri="{D42A27DB-BD31-4B8C-83A1-F6EECF244321}">
                <p14:modId xmlns:p14="http://schemas.microsoft.com/office/powerpoint/2010/main" val="115330279"/>
              </p:ext>
            </p:extLst>
          </p:nvPr>
        </p:nvGraphicFramePr>
        <p:xfrm>
          <a:off x="429984" y="489064"/>
          <a:ext cx="10787743" cy="19275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4005615555"/>
              </p:ext>
            </p:extLst>
          </p:nvPr>
        </p:nvGraphicFramePr>
        <p:xfrm>
          <a:off x="429983" y="2416629"/>
          <a:ext cx="10787743" cy="19275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2466307953"/>
              </p:ext>
            </p:extLst>
          </p:nvPr>
        </p:nvGraphicFramePr>
        <p:xfrm>
          <a:off x="429982" y="4344194"/>
          <a:ext cx="10787743" cy="192756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2546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8C7A-862E-4CBB-A5E8-99E910BEC6ED}"/>
              </a:ext>
            </a:extLst>
          </p:cNvPr>
          <p:cNvSpPr>
            <a:spLocks noGrp="1"/>
          </p:cNvSpPr>
          <p:nvPr>
            <p:ph type="title"/>
          </p:nvPr>
        </p:nvSpPr>
        <p:spPr>
          <a:xfrm>
            <a:off x="3409949" y="0"/>
            <a:ext cx="6219825" cy="575401"/>
          </a:xfrm>
        </p:spPr>
        <p:txBody>
          <a:bodyPr>
            <a:normAutofit fontScale="90000"/>
          </a:bodyPr>
          <a:lstStyle/>
          <a:p>
            <a:pPr algn="ctr"/>
            <a:r>
              <a:rPr lang="en-AU" sz="2800" dirty="0"/>
              <a:t>Annual Mean Difference: 53 IMOs (Def – QD)</a:t>
            </a:r>
            <a:endParaRPr lang="en-US" sz="2800" dirty="0"/>
          </a:p>
        </p:txBody>
      </p:sp>
      <p:graphicFrame>
        <p:nvGraphicFramePr>
          <p:cNvPr id="4" name="Chart 3">
            <a:extLst>
              <a:ext uri="{FF2B5EF4-FFF2-40B4-BE49-F238E27FC236}">
                <a16:creationId xmlns:a16="http://schemas.microsoft.com/office/drawing/2014/main" id="{00000000-0008-0000-0400-000002000000}"/>
              </a:ext>
            </a:extLst>
          </p:cNvPr>
          <p:cNvGraphicFramePr>
            <a:graphicFrameLocks/>
          </p:cNvGraphicFramePr>
          <p:nvPr>
            <p:extLst>
              <p:ext uri="{D42A27DB-BD31-4B8C-83A1-F6EECF244321}">
                <p14:modId xmlns:p14="http://schemas.microsoft.com/office/powerpoint/2010/main" val="2656946651"/>
              </p:ext>
            </p:extLst>
          </p:nvPr>
        </p:nvGraphicFramePr>
        <p:xfrm>
          <a:off x="393379" y="783046"/>
          <a:ext cx="11405238" cy="19583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0000000-0008-0000-0400-000003000000}"/>
              </a:ext>
            </a:extLst>
          </p:cNvPr>
          <p:cNvGraphicFramePr>
            <a:graphicFrameLocks/>
          </p:cNvGraphicFramePr>
          <p:nvPr>
            <p:extLst>
              <p:ext uri="{D42A27DB-BD31-4B8C-83A1-F6EECF244321}">
                <p14:modId xmlns:p14="http://schemas.microsoft.com/office/powerpoint/2010/main" val="3594927376"/>
              </p:ext>
            </p:extLst>
          </p:nvPr>
        </p:nvGraphicFramePr>
        <p:xfrm>
          <a:off x="393379" y="2717075"/>
          <a:ext cx="11405239" cy="19583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00000000-0008-0000-0400-000004000000}"/>
              </a:ext>
            </a:extLst>
          </p:cNvPr>
          <p:cNvGraphicFramePr>
            <a:graphicFrameLocks/>
          </p:cNvGraphicFramePr>
          <p:nvPr>
            <p:extLst>
              <p:ext uri="{D42A27DB-BD31-4B8C-83A1-F6EECF244321}">
                <p14:modId xmlns:p14="http://schemas.microsoft.com/office/powerpoint/2010/main" val="801599980"/>
              </p:ext>
            </p:extLst>
          </p:nvPr>
        </p:nvGraphicFramePr>
        <p:xfrm>
          <a:off x="393379" y="4675415"/>
          <a:ext cx="11405238" cy="19583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7568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84B4-3B3F-4B32-B13E-F4C19E5988E5}"/>
              </a:ext>
            </a:extLst>
          </p:cNvPr>
          <p:cNvSpPr>
            <a:spLocks noGrp="1"/>
          </p:cNvSpPr>
          <p:nvPr>
            <p:ph type="title"/>
          </p:nvPr>
        </p:nvSpPr>
        <p:spPr>
          <a:xfrm>
            <a:off x="3152775" y="0"/>
            <a:ext cx="6265872" cy="549275"/>
          </a:xfrm>
        </p:spPr>
        <p:txBody>
          <a:bodyPr>
            <a:normAutofit fontScale="90000"/>
          </a:bodyPr>
          <a:lstStyle/>
          <a:p>
            <a:pPr algn="ctr"/>
            <a:r>
              <a:rPr lang="en-AU" sz="2800" dirty="0"/>
              <a:t>Monthly Mean Difference: 53 IMOs (Def – QD)</a:t>
            </a:r>
            <a:endParaRPr lang="en-US" sz="2800" dirty="0"/>
          </a:p>
        </p:txBody>
      </p:sp>
      <p:graphicFrame>
        <p:nvGraphicFramePr>
          <p:cNvPr id="4" name="Chart 3">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593243617"/>
              </p:ext>
            </p:extLst>
          </p:nvPr>
        </p:nvGraphicFramePr>
        <p:xfrm>
          <a:off x="426857" y="462545"/>
          <a:ext cx="11650843" cy="197288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1038215361"/>
              </p:ext>
            </p:extLst>
          </p:nvPr>
        </p:nvGraphicFramePr>
        <p:xfrm>
          <a:off x="398623" y="2435427"/>
          <a:ext cx="11717178" cy="20065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3992299378"/>
              </p:ext>
            </p:extLst>
          </p:nvPr>
        </p:nvGraphicFramePr>
        <p:xfrm>
          <a:off x="388757" y="4451549"/>
          <a:ext cx="11765143" cy="2006598"/>
        </p:xfrm>
        <a:graphic>
          <a:graphicData uri="http://schemas.openxmlformats.org/drawingml/2006/chart">
            <c:chart xmlns:c="http://schemas.openxmlformats.org/drawingml/2006/chart" xmlns:r="http://schemas.openxmlformats.org/officeDocument/2006/relationships" r:id="rId5"/>
          </a:graphicData>
        </a:graphic>
      </p:graphicFrame>
      <p:cxnSp>
        <p:nvCxnSpPr>
          <p:cNvPr id="7" name="Straight Arrow Connector 6"/>
          <p:cNvCxnSpPr/>
          <p:nvPr/>
        </p:nvCxnSpPr>
        <p:spPr>
          <a:xfrm flipH="1">
            <a:off x="918446" y="1060057"/>
            <a:ext cx="10892554"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903610" y="2126857"/>
            <a:ext cx="1090739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09201" y="2918528"/>
            <a:ext cx="11001799"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09201" y="3499806"/>
            <a:ext cx="11001799"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836170" y="5092588"/>
            <a:ext cx="1104150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09201" y="6349888"/>
            <a:ext cx="1104150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14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C82E83-1E84-478B-9A80-09C05318AF88}"/>
              </a:ext>
            </a:extLst>
          </p:cNvPr>
          <p:cNvSpPr>
            <a:spLocks noGrp="1"/>
          </p:cNvSpPr>
          <p:nvPr>
            <p:ph type="title"/>
          </p:nvPr>
        </p:nvSpPr>
        <p:spPr>
          <a:xfrm>
            <a:off x="1642997" y="164709"/>
            <a:ext cx="8906006" cy="340964"/>
          </a:xfrm>
        </p:spPr>
        <p:txBody>
          <a:bodyPr>
            <a:normAutofit fontScale="90000"/>
          </a:bodyPr>
          <a:lstStyle/>
          <a:p>
            <a:pPr algn="ctr"/>
            <a:r>
              <a:rPr lang="en-AU" sz="2800" dirty="0"/>
              <a:t>Min. and Max. Minute Difference: 53 IMOs   X (North)</a:t>
            </a:r>
            <a:endParaRPr lang="en-US" sz="2800" dirty="0"/>
          </a:p>
        </p:txBody>
      </p:sp>
      <p:graphicFrame>
        <p:nvGraphicFramePr>
          <p:cNvPr id="5" name="Chart 4">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4091403933"/>
              </p:ext>
            </p:extLst>
          </p:nvPr>
        </p:nvGraphicFramePr>
        <p:xfrm>
          <a:off x="353961" y="533400"/>
          <a:ext cx="11592234"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00000000-0008-0000-0200-000005000000}"/>
              </a:ext>
            </a:extLst>
          </p:cNvPr>
          <p:cNvGraphicFramePr>
            <a:graphicFrameLocks/>
          </p:cNvGraphicFramePr>
          <p:nvPr>
            <p:extLst>
              <p:ext uri="{D42A27DB-BD31-4B8C-83A1-F6EECF244321}">
                <p14:modId xmlns:p14="http://schemas.microsoft.com/office/powerpoint/2010/main" val="1862897445"/>
              </p:ext>
            </p:extLst>
          </p:nvPr>
        </p:nvGraphicFramePr>
        <p:xfrm>
          <a:off x="353961" y="3581400"/>
          <a:ext cx="11592233"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4709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992A31-3340-4D69-94B8-29B250CEB129}"/>
              </a:ext>
            </a:extLst>
          </p:cNvPr>
          <p:cNvSpPr txBox="1">
            <a:spLocks/>
          </p:cNvSpPr>
          <p:nvPr/>
        </p:nvSpPr>
        <p:spPr>
          <a:xfrm>
            <a:off x="2771336" y="125761"/>
            <a:ext cx="6919538" cy="34096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800" dirty="0"/>
              <a:t>Min. and Max. Minute Difference: 53 IMOs Y (East)</a:t>
            </a:r>
            <a:endParaRPr lang="en-US" sz="2800" dirty="0"/>
          </a:p>
        </p:txBody>
      </p:sp>
      <p:graphicFrame>
        <p:nvGraphicFramePr>
          <p:cNvPr id="5" name="Chart 4">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81960109"/>
              </p:ext>
            </p:extLst>
          </p:nvPr>
        </p:nvGraphicFramePr>
        <p:xfrm>
          <a:off x="337625" y="576262"/>
          <a:ext cx="11437033"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0000000-0008-0000-0200-000006000000}"/>
              </a:ext>
            </a:extLst>
          </p:cNvPr>
          <p:cNvGraphicFramePr>
            <a:graphicFrameLocks/>
          </p:cNvGraphicFramePr>
          <p:nvPr>
            <p:extLst>
              <p:ext uri="{D42A27DB-BD31-4B8C-83A1-F6EECF244321}">
                <p14:modId xmlns:p14="http://schemas.microsoft.com/office/powerpoint/2010/main" val="112645753"/>
              </p:ext>
            </p:extLst>
          </p:nvPr>
        </p:nvGraphicFramePr>
        <p:xfrm>
          <a:off x="328100" y="3538537"/>
          <a:ext cx="11437033"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859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916106-9C57-45EF-877A-9F920DD97D2F}"/>
              </a:ext>
            </a:extLst>
          </p:cNvPr>
          <p:cNvSpPr txBox="1">
            <a:spLocks/>
          </p:cNvSpPr>
          <p:nvPr/>
        </p:nvSpPr>
        <p:spPr>
          <a:xfrm>
            <a:off x="2771336" y="125761"/>
            <a:ext cx="6919538" cy="34096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800" dirty="0"/>
              <a:t>Min. and Max. Minute Difference: 53 IMOs  Z (Vertical)</a:t>
            </a:r>
            <a:endParaRPr lang="en-US" sz="2800" dirty="0"/>
          </a:p>
        </p:txBody>
      </p:sp>
      <p:graphicFrame>
        <p:nvGraphicFramePr>
          <p:cNvPr id="5" name="Chart 4">
            <a:extLst>
              <a:ext uri="{FF2B5EF4-FFF2-40B4-BE49-F238E27FC236}">
                <a16:creationId xmlns:a16="http://schemas.microsoft.com/office/drawing/2014/main" id="{00000000-0008-0000-0200-000004000000}"/>
              </a:ext>
            </a:extLst>
          </p:cNvPr>
          <p:cNvGraphicFramePr>
            <a:graphicFrameLocks/>
          </p:cNvGraphicFramePr>
          <p:nvPr>
            <p:extLst>
              <p:ext uri="{D42A27DB-BD31-4B8C-83A1-F6EECF244321}">
                <p14:modId xmlns:p14="http://schemas.microsoft.com/office/powerpoint/2010/main" val="788370631"/>
              </p:ext>
            </p:extLst>
          </p:nvPr>
        </p:nvGraphicFramePr>
        <p:xfrm>
          <a:off x="125730" y="533400"/>
          <a:ext cx="1176059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0000000-0008-0000-0200-000007000000}"/>
              </a:ext>
            </a:extLst>
          </p:cNvPr>
          <p:cNvGraphicFramePr>
            <a:graphicFrameLocks/>
          </p:cNvGraphicFramePr>
          <p:nvPr>
            <p:extLst>
              <p:ext uri="{D42A27DB-BD31-4B8C-83A1-F6EECF244321}">
                <p14:modId xmlns:p14="http://schemas.microsoft.com/office/powerpoint/2010/main" val="3369544535"/>
              </p:ext>
            </p:extLst>
          </p:nvPr>
        </p:nvGraphicFramePr>
        <p:xfrm>
          <a:off x="182880" y="3581400"/>
          <a:ext cx="11760591"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8921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1439</Words>
  <Application>Microsoft Office PowerPoint</Application>
  <PresentationFormat>Widescreen</PresentationFormat>
  <Paragraphs>144</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Quasi-Definitive Data  2015</vt:lpstr>
      <vt:lpstr>Quasi-Definitive Data</vt:lpstr>
      <vt:lpstr>PowerPoint Presentation</vt:lpstr>
      <vt:lpstr>2015 QD Availability: 53 IMOs</vt:lpstr>
      <vt:lpstr>Annual Mean Difference: 53 IMOs (Def – QD)</vt:lpstr>
      <vt:lpstr>Monthly Mean Difference: 53 IMOs (Def – QD)</vt:lpstr>
      <vt:lpstr>Min. and Max. Minute Difference: 53 IMOs   X (North)</vt:lpstr>
      <vt:lpstr>PowerPoint Presentation</vt:lpstr>
      <vt:lpstr>PowerPoint Presentation</vt:lpstr>
      <vt:lpstr>PowerPoint Presentation</vt:lpstr>
      <vt:lpstr>Out of Specification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Quasi-Definitive Data  2015</dc:title>
  <dc:creator>andrew</dc:creator>
  <cp:lastModifiedBy>Lewis Andrew</cp:lastModifiedBy>
  <cp:revision>46</cp:revision>
  <dcterms:created xsi:type="dcterms:W3CDTF">2018-05-30T09:53:37Z</dcterms:created>
  <dcterms:modified xsi:type="dcterms:W3CDTF">2020-09-26T10:32:28Z</dcterms:modified>
</cp:coreProperties>
</file>