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0" r:id="rId6"/>
    <p:sldId id="262" r:id="rId7"/>
    <p:sldId id="25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F11"/>
    <a:srgbClr val="6CE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B5D5-8EBD-4B53-B5FA-4F0A0223D49A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AF0E7-CE1C-4666-B7D3-5B4ECD243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26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17/11/2022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9F7B-6E0E-412A-ABD0-646FC448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2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17/11/2022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9F7B-6E0E-412A-ABD0-646FC448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74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17/11/2022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9F7B-6E0E-412A-ABD0-646FC448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50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17/11/2022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9F7B-6E0E-412A-ABD0-646FC448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9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17/11/2022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9F7B-6E0E-412A-ABD0-646FC448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9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17/11/2022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9F7B-6E0E-412A-ABD0-646FC448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24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17/11/2022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9F7B-6E0E-412A-ABD0-646FC448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30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17/11/2022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9F7B-6E0E-412A-ABD0-646FC448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32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17/11/2022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9F7B-6E0E-412A-ABD0-646FC448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69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17/11/2022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9F7B-6E0E-412A-ABD0-646FC448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72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17/11/2022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9F7B-6E0E-412A-ABD0-646FC448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79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17/11/2022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E9F7B-6E0E-412A-ABD0-646FC448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23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</p:spPr>
        <p:txBody>
          <a:bodyPr>
            <a:normAutofit/>
          </a:bodyPr>
          <a:lstStyle/>
          <a:p>
            <a:r>
              <a:rPr lang="fr-FR" sz="5400" dirty="0"/>
              <a:t>Projet informatique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356992"/>
            <a:ext cx="9144000" cy="694928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97BF11"/>
                </a:solidFill>
              </a:rPr>
              <a:t>Visualisation des profils des façades</a:t>
            </a:r>
          </a:p>
        </p:txBody>
      </p:sp>
      <p:pic>
        <p:nvPicPr>
          <p:cNvPr id="1026" name="Picture 2" descr="Course: Télédétection radar et optique, imagerie spatia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631"/>
            <a:ext cx="2160239" cy="11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chier:Logo Université Gustave Eiffel 2020.svg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0648"/>
            <a:ext cx="3177367" cy="65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92300" y="5733256"/>
            <a:ext cx="3131840" cy="1008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solidFill>
                  <a:schemeClr val="tx1"/>
                </a:solidFill>
              </a:rPr>
              <a:t>Présenté par :</a:t>
            </a:r>
          </a:p>
          <a:p>
            <a:pPr algn="l"/>
            <a:r>
              <a:rPr lang="fr-FR" sz="1800" dirty="0" err="1"/>
              <a:t>Defauconpret</a:t>
            </a:r>
            <a:r>
              <a:rPr lang="fr-FR" sz="1800" dirty="0"/>
              <a:t> Arthur</a:t>
            </a:r>
          </a:p>
          <a:p>
            <a:pPr algn="l"/>
            <a:r>
              <a:rPr lang="fr-FR" sz="1800" dirty="0"/>
              <a:t>Marechal Alexandre </a:t>
            </a:r>
          </a:p>
          <a:p>
            <a:pPr algn="l"/>
            <a:endParaRPr lang="fr-FR" sz="1800" dirty="0">
              <a:solidFill>
                <a:schemeClr val="tx1"/>
              </a:solidFill>
            </a:endParaRPr>
          </a:p>
          <a:p>
            <a:pPr algn="l"/>
            <a:endParaRPr lang="fr-F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2711" y="260648"/>
            <a:ext cx="8229600" cy="1066130"/>
          </a:xfrm>
        </p:spPr>
        <p:txBody>
          <a:bodyPr>
            <a:normAutofit/>
          </a:bodyPr>
          <a:lstStyle/>
          <a:p>
            <a:pPr algn="l"/>
            <a:r>
              <a:rPr lang="fr-FR" sz="3600" dirty="0">
                <a:solidFill>
                  <a:srgbClr val="97BF11"/>
                </a:solidFill>
              </a:rPr>
              <a:t>Organisation du travail 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3568" y="1700808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/>
              <a:t>Création du projet GIT pour organiser le dépôt du code 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Décomposition et réflexion sur l’algorithme à l’écrit </a:t>
            </a:r>
          </a:p>
          <a:p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Programmation de l’algorithme (5 parties)</a:t>
            </a:r>
          </a:p>
          <a:p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Test et correction de l’algorithme</a:t>
            </a:r>
          </a:p>
          <a:p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Rédaction de la documentation technique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17/11/2022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9F7B-6E0E-412A-ABD0-646FC448287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17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5369" y="476672"/>
            <a:ext cx="8229600" cy="1066130"/>
          </a:xfrm>
        </p:spPr>
        <p:txBody>
          <a:bodyPr>
            <a:normAutofit/>
          </a:bodyPr>
          <a:lstStyle/>
          <a:p>
            <a:pPr algn="l"/>
            <a:r>
              <a:rPr lang="fr-FR" sz="3600" dirty="0">
                <a:solidFill>
                  <a:srgbClr val="97BF11"/>
                </a:solidFill>
              </a:rPr>
              <a:t>Détail de l’algorithme: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3568" y="2132856"/>
            <a:ext cx="7804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Partie 1 : Lecture des données </a:t>
            </a:r>
          </a:p>
          <a:p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dirty="0"/>
              <a:t>Méthode avec connexion internet : WFS</a:t>
            </a:r>
          </a:p>
          <a:p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dirty="0"/>
              <a:t>Méthode sans connexion internet : </a:t>
            </a:r>
            <a:r>
              <a:rPr lang="fr-FR" sz="2400" dirty="0" err="1"/>
              <a:t>Json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17/11/2022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9F7B-6E0E-412A-ABD0-646FC448287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82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1" y="130622"/>
            <a:ext cx="8229600" cy="1066130"/>
          </a:xfrm>
        </p:spPr>
        <p:txBody>
          <a:bodyPr>
            <a:normAutofit/>
          </a:bodyPr>
          <a:lstStyle/>
          <a:p>
            <a:pPr algn="l"/>
            <a:r>
              <a:rPr lang="fr-FR" sz="3600" dirty="0">
                <a:solidFill>
                  <a:srgbClr val="97BF11"/>
                </a:solidFill>
              </a:rPr>
              <a:t>Détail de l’algorithme: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39548" y="1628800"/>
            <a:ext cx="7804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Partie 2 : Méthodes de sélection des bâtiments</a:t>
            </a:r>
          </a:p>
          <a:p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17/11/2022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9F7B-6E0E-412A-ABD0-646FC4482875}" type="slidenum">
              <a:rPr lang="fr-FR" smtClean="0"/>
              <a:t>4</a:t>
            </a:fld>
            <a:endParaRPr lang="fr-FR"/>
          </a:p>
        </p:txBody>
      </p:sp>
      <p:pic>
        <p:nvPicPr>
          <p:cNvPr id="2055" name="Picture 7" descr="C:\Users\Formation\Desktop\associ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1" y="2492896"/>
            <a:ext cx="363799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Formation\Desktop\association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36" y="2561670"/>
            <a:ext cx="3923928" cy="209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33471" y="4869160"/>
            <a:ext cx="363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u="sng" dirty="0"/>
              <a:t>Figure 1 </a:t>
            </a:r>
            <a:r>
              <a:rPr lang="fr-FR" sz="1600" dirty="0"/>
              <a:t>: calcul d’intersection avec la méthode 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700123" y="4877007"/>
            <a:ext cx="393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u="sng" dirty="0"/>
              <a:t>Figure 2 </a:t>
            </a:r>
            <a:r>
              <a:rPr lang="fr-FR" sz="1600" dirty="0"/>
              <a:t>: calcul d’intersection avec la méthode 2</a:t>
            </a:r>
          </a:p>
        </p:txBody>
      </p:sp>
    </p:spTree>
    <p:extLst>
      <p:ext uri="{BB962C8B-B14F-4D97-AF65-F5344CB8AC3E}">
        <p14:creationId xmlns:p14="http://schemas.microsoft.com/office/powerpoint/2010/main" val="233557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66130"/>
          </a:xfrm>
        </p:spPr>
        <p:txBody>
          <a:bodyPr>
            <a:normAutofit/>
          </a:bodyPr>
          <a:lstStyle/>
          <a:p>
            <a:pPr algn="l"/>
            <a:r>
              <a:rPr lang="fr-FR" sz="3600" dirty="0">
                <a:solidFill>
                  <a:srgbClr val="97BF11"/>
                </a:solidFill>
              </a:rPr>
              <a:t>Détail de l’algorithme: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484784"/>
            <a:ext cx="826722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Partie 3 : Calcul des rayons </a:t>
            </a:r>
          </a:p>
          <a:p>
            <a:endParaRPr lang="fr-FR" sz="2000" b="1" dirty="0"/>
          </a:p>
          <a:p>
            <a:pPr marL="342900" indent="-342900">
              <a:buFontTx/>
              <a:buChar char="-"/>
            </a:pPr>
            <a:r>
              <a:rPr lang="fr-FR" sz="2000" dirty="0"/>
              <a:t>Définition d’une résolution par l’utilisateur 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Obtention des images par projection le long de l’axe Z</a:t>
            </a:r>
          </a:p>
          <a:p>
            <a:endParaRPr lang="fr-FR" sz="2000" dirty="0"/>
          </a:p>
          <a:p>
            <a:r>
              <a:rPr lang="fr-FR" sz="2000" b="1" dirty="0"/>
              <a:t>Partie 4 : calcul des intersections </a:t>
            </a:r>
          </a:p>
          <a:p>
            <a:endParaRPr lang="fr-FR" sz="2000" b="1" dirty="0"/>
          </a:p>
          <a:p>
            <a:pPr marL="342900" indent="-342900">
              <a:buFontTx/>
              <a:buChar char="-"/>
            </a:pPr>
            <a:r>
              <a:rPr lang="fr-FR" sz="2000" dirty="0"/>
              <a:t>Altitude (Z) non prit en compte dans les calculs d’intersections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Calcul de la distance entre l’origine et le point de l’intersection</a:t>
            </a:r>
          </a:p>
          <a:p>
            <a:pPr marL="342900" indent="-342900">
              <a:buFontTx/>
              <a:buChar char="-"/>
            </a:pPr>
            <a:endParaRPr lang="fr-FR" sz="2000" b="1" dirty="0"/>
          </a:p>
          <a:p>
            <a:pPr marL="342900" indent="-342900">
              <a:buFontTx/>
              <a:buChar char="-"/>
            </a:pPr>
            <a:r>
              <a:rPr lang="fr-FR" sz="2000" dirty="0"/>
              <a:t>Création d’une liste de distance pour générer le profil de la rue</a:t>
            </a:r>
          </a:p>
          <a:p>
            <a:pPr marL="342900" indent="-342900">
              <a:buFontTx/>
              <a:buChar char="-"/>
            </a:pPr>
            <a:endParaRPr lang="fr-FR" sz="24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17/11/2022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9F7B-6E0E-412A-ABD0-646FC448287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72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066130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solidFill>
                  <a:srgbClr val="97BF11"/>
                </a:solidFill>
              </a:rPr>
              <a:t>Détail de l’algorithme: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836712"/>
            <a:ext cx="82672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Partie 5: création  de l’image de sortie </a:t>
            </a:r>
          </a:p>
          <a:p>
            <a:endParaRPr lang="fr-FR" sz="2000" b="1" dirty="0"/>
          </a:p>
          <a:p>
            <a:pPr marL="342900" indent="-342900">
              <a:buFontTx/>
              <a:buChar char="-"/>
            </a:pPr>
            <a:r>
              <a:rPr lang="fr-FR" sz="2000" dirty="0"/>
              <a:t>Réorganisation des listes sous forme de tableaux de pixels pour chaque côtés de la route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Ecriture de l’image via cv2.imwrite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9446" y="6402399"/>
            <a:ext cx="2133600" cy="365125"/>
          </a:xfrm>
        </p:spPr>
        <p:txBody>
          <a:bodyPr/>
          <a:lstStyle/>
          <a:p>
            <a:r>
              <a:rPr lang="fr-FR"/>
              <a:t>17/11/2022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60495" y="6251770"/>
            <a:ext cx="2133600" cy="365125"/>
          </a:xfrm>
        </p:spPr>
        <p:txBody>
          <a:bodyPr/>
          <a:lstStyle/>
          <a:p>
            <a:fld id="{E68E9F7B-6E0E-412A-ABD0-646FC4482875}" type="slidenum">
              <a:rPr lang="fr-FR" smtClean="0"/>
              <a:t>6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6200000">
            <a:off x="6904120" y="2161113"/>
            <a:ext cx="330017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304633" y="2940631"/>
            <a:ext cx="15220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Points d’intersection  rayons/bâtiments les plus proches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21675" y="5539453"/>
            <a:ext cx="3582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/>
              <a:t>Figure 3 </a:t>
            </a:r>
            <a:r>
              <a:rPr lang="fr-FR" sz="1400" dirty="0"/>
              <a:t>: Profil des façades de la rue Cassette à une résolution de 10cm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4831DAC-C42F-C847-90AA-B489DD7A4D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13" y="3650234"/>
            <a:ext cx="8529688" cy="8081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5AA6448-0983-8B63-CD91-61D63F7B82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12" y="4542196"/>
            <a:ext cx="8529688" cy="80816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57537C9-6243-CABD-88EC-8106A900F3F3}"/>
              </a:ext>
            </a:extLst>
          </p:cNvPr>
          <p:cNvSpPr txBox="1"/>
          <p:nvPr/>
        </p:nvSpPr>
        <p:spPr>
          <a:xfrm>
            <a:off x="-12828" y="42737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0E2A529-093B-B1F3-C107-B2BADFC8339E}"/>
              </a:ext>
            </a:extLst>
          </p:cNvPr>
          <p:cNvSpPr txBox="1"/>
          <p:nvPr/>
        </p:nvSpPr>
        <p:spPr>
          <a:xfrm>
            <a:off x="8876900" y="42737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3293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9476" y="0"/>
            <a:ext cx="8229600" cy="1066130"/>
          </a:xfrm>
        </p:spPr>
        <p:txBody>
          <a:bodyPr>
            <a:normAutofit/>
          </a:bodyPr>
          <a:lstStyle/>
          <a:p>
            <a:pPr algn="l"/>
            <a:r>
              <a:rPr lang="fr-FR" sz="3600" dirty="0">
                <a:solidFill>
                  <a:srgbClr val="97BF11"/>
                </a:solidFill>
              </a:rPr>
              <a:t>Différentes résolutions possibles 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17/11/2022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9F7B-6E0E-412A-ABD0-646FC4482875}" type="slidenum">
              <a:rPr lang="fr-FR" smtClean="0"/>
              <a:t>7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072971" y="4920219"/>
            <a:ext cx="2569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/>
              <a:t>Figure 5 </a:t>
            </a:r>
            <a:r>
              <a:rPr lang="fr-FR" sz="1400" dirty="0"/>
              <a:t>: Profil des façades Place du Panthéon (Nord) à une résolution de 1 mètre</a:t>
            </a:r>
          </a:p>
        </p:txBody>
      </p:sp>
      <p:pic>
        <p:nvPicPr>
          <p:cNvPr id="2050" name="Picture 2" descr="C:\Users\Formation\Desktop\pi-silhouette-de-l-espace-main-Presentation\Presentation\rue_pantheon_1m_s_dro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71" y="3552067"/>
            <a:ext cx="2569641" cy="115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ormation\Desktop\pi-silhouette-de-l-espace-main-Presentation\Presentation\rue_pantheon_1m_s_gauch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72" y="2250365"/>
            <a:ext cx="2574820" cy="113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ormation\Desktop\pi-silhouette-de-l-espace-main-Presentation\Presentation\rue_pantheon_10m_s_dro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739" y="3551807"/>
            <a:ext cx="2526296" cy="115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Formation\Desktop\pi-silhouette-de-l-espace-main-Presentation\Presentation\rue_pantheon_10m_s_gauch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627" y="2255789"/>
            <a:ext cx="2526296" cy="113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6120740" y="4904387"/>
            <a:ext cx="2553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/>
              <a:t>Figure 6 </a:t>
            </a:r>
            <a:r>
              <a:rPr lang="fr-FR" sz="1400" dirty="0"/>
              <a:t>: Profil des façades Place du Panthéon (Nord) à une résolution de 10 mètres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6200000">
            <a:off x="7747444" y="934739"/>
            <a:ext cx="268568" cy="996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7231199" y="1631015"/>
            <a:ext cx="12386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Points d’intersection  rayons/bâtiments les plus proches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15399" y="4920219"/>
            <a:ext cx="2490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/>
              <a:t>Figure 4 </a:t>
            </a:r>
            <a:r>
              <a:rPr lang="fr-FR" sz="1400" dirty="0"/>
              <a:t>: Profil des façades Place du Panthéon (Nord) à une résolution de 10cm</a:t>
            </a:r>
          </a:p>
        </p:txBody>
      </p:sp>
      <p:pic>
        <p:nvPicPr>
          <p:cNvPr id="19" name="Picture 2" descr="C:\Users\Formation\Desktop\pi-silhouette-de-l-espace-main-Presentation\Presentation\rue_pantheon_0_1m_s_droit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9" y="3551807"/>
            <a:ext cx="2490907" cy="118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Formation\Desktop\pi-silhouette-de-l-espace-main-Presentation\Presentation\rue_pantheon_0_1m_s_gauch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9" y="2255789"/>
            <a:ext cx="2490906" cy="112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221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3983</TotalTime>
  <Words>306</Words>
  <Application>Microsoft Office PowerPoint</Application>
  <PresentationFormat>Affichage à l'écran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Projet informatique </vt:lpstr>
      <vt:lpstr>Organisation du travail :</vt:lpstr>
      <vt:lpstr>Détail de l’algorithme:</vt:lpstr>
      <vt:lpstr>Détail de l’algorithme:</vt:lpstr>
      <vt:lpstr>Détail de l’algorithme:</vt:lpstr>
      <vt:lpstr>Détail de l’algorithme:</vt:lpstr>
      <vt:lpstr>Différentes résolutions possibles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informatique</dc:title>
  <dc:creator>Formation</dc:creator>
  <cp:lastModifiedBy>alexandre marechal</cp:lastModifiedBy>
  <cp:revision>21</cp:revision>
  <dcterms:created xsi:type="dcterms:W3CDTF">2022-11-14T10:14:48Z</dcterms:created>
  <dcterms:modified xsi:type="dcterms:W3CDTF">2024-03-14T09:34:00Z</dcterms:modified>
</cp:coreProperties>
</file>