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0459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63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37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4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922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40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15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2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8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048FB6-EEF4-43E0-BA31-B24E60404B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0874D5-0FCB-494D-B5F6-9A49E7AA3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8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15E22-520F-45F3-8803-A7D34C075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428131"/>
          </a:xfrm>
        </p:spPr>
        <p:txBody>
          <a:bodyPr>
            <a:normAutofit/>
          </a:bodyPr>
          <a:lstStyle/>
          <a:p>
            <a:r>
              <a:rPr lang="ru-RU" sz="6000" dirty="0"/>
              <a:t>Лабораторная работа</a:t>
            </a:r>
            <a:r>
              <a:rPr lang="en-US" sz="6000" dirty="0"/>
              <a:t> </a:t>
            </a:r>
            <a:r>
              <a:rPr lang="ru-RU" sz="6000" dirty="0"/>
              <a:t>№</a:t>
            </a:r>
            <a:r>
              <a:rPr lang="en-US" sz="6000" dirty="0"/>
              <a:t>2</a:t>
            </a:r>
            <a:r>
              <a:rPr lang="ru-RU" sz="6000" dirty="0"/>
              <a:t>. </a:t>
            </a:r>
            <a:br>
              <a:rPr lang="en-US" sz="6000" dirty="0"/>
            </a:br>
            <a:r>
              <a:rPr lang="ru-RU" sz="6000" dirty="0"/>
              <a:t>Управление версиями</a:t>
            </a:r>
            <a:r>
              <a:rPr lang="en-US" sz="6000" dirty="0"/>
              <a:t>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B68A53-0EC7-42EB-80C1-B1B3773FA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Королев Адам Маратович</a:t>
            </a:r>
          </a:p>
          <a:p>
            <a:r>
              <a:rPr lang="ru-RU" dirty="0"/>
              <a:t>Группа: НПИбд-02-21</a:t>
            </a:r>
          </a:p>
          <a:p>
            <a:r>
              <a:rPr lang="ru-RU" dirty="0"/>
              <a:t>Номер студенческого билета: 1032217060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34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7EFAF-B327-4E06-B936-54ADCC3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F5D93-978A-4516-84AA-A9CFFBB6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Установим параметр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autocrlf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FB734A-4379-45E6-9B1C-9BC47D61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6" y="3255750"/>
            <a:ext cx="9483131" cy="3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A7C58-0E8B-4536-81CF-A3D5C722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39BE4-FA46-40D6-AAB2-BC478FF45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Установим параметр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safecrlf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A89DC8-5A0C-49C9-9CC8-5406750B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62333"/>
            <a:ext cx="9017562" cy="3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1A1EC-C33C-4462-B36E-4188433C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31033-7F2E-4DCC-AA1D-7D178C95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алгоритму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создадим ключ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размером 4096 бит.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47BDF8-AF20-43F2-9D96-0166AA7F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26" y="3183171"/>
            <a:ext cx="8582206" cy="12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7466C-4223-48A2-8D6E-A5D3CA9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FAEC9-F66C-40E6-9154-6E97E482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алгоритму ed25519 создадим ключ </a:t>
            </a:r>
            <a:r>
              <a:rPr lang="ru-RU" dirty="0" err="1"/>
              <a:t>ssh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5CC22A-EDE2-40D4-B471-6E873710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99" y="3211148"/>
            <a:ext cx="8526600" cy="65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9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DB6A9-6D7E-4675-8B71-9D512258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ключ </a:t>
            </a:r>
            <a:r>
              <a:rPr lang="ru-RU" dirty="0" err="1"/>
              <a:t>pgp</a:t>
            </a:r>
            <a:r>
              <a:rPr lang="ru-RU" dirty="0"/>
              <a:t> путем генерации.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2A0DF-F793-42D6-8851-510512D5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 предложенных опций выбираем:</a:t>
            </a:r>
          </a:p>
          <a:p>
            <a:r>
              <a:rPr lang="ru-RU" dirty="0"/>
              <a:t>Тип RSA </a:t>
            </a:r>
            <a:r>
              <a:rPr lang="ru-RU" dirty="0" err="1"/>
              <a:t>and</a:t>
            </a:r>
            <a:r>
              <a:rPr lang="ru-RU" dirty="0"/>
              <a:t> RSA;</a:t>
            </a:r>
          </a:p>
          <a:p>
            <a:r>
              <a:rPr lang="ru-RU" dirty="0"/>
              <a:t>Размер 4096;</a:t>
            </a:r>
          </a:p>
          <a:p>
            <a:r>
              <a:rPr lang="ru-RU" dirty="0"/>
              <a:t>Устанавливаем срок действия, параметр 0 (не истекает никогда);</a:t>
            </a:r>
          </a:p>
          <a:p>
            <a:r>
              <a:rPr lang="ru-RU" dirty="0"/>
              <a:t>Далее GPG запросит личную информацию, которая сохранится в ключе:</a:t>
            </a:r>
          </a:p>
          <a:p>
            <a:r>
              <a:rPr lang="ru-RU" dirty="0"/>
              <a:t>Имя;</a:t>
            </a:r>
          </a:p>
          <a:p>
            <a:r>
              <a:rPr lang="ru-RU" dirty="0"/>
              <a:t>Адрес электронной почты;</a:t>
            </a:r>
          </a:p>
          <a:p>
            <a:r>
              <a:rPr lang="ru-RU" dirty="0" err="1"/>
              <a:t>Email</a:t>
            </a:r>
            <a:r>
              <a:rPr lang="ru-RU" dirty="0"/>
              <a:t> (необходимо ввести </a:t>
            </a:r>
            <a:r>
              <a:rPr lang="ru-RU" dirty="0" err="1"/>
              <a:t>email</a:t>
            </a:r>
            <a:r>
              <a:rPr lang="ru-RU" dirty="0"/>
              <a:t>, используемый на </a:t>
            </a:r>
            <a:r>
              <a:rPr lang="ru-RU" dirty="0" err="1"/>
              <a:t>GitHub</a:t>
            </a:r>
            <a:r>
              <a:rPr lang="ru-RU" dirty="0"/>
              <a:t>)</a:t>
            </a:r>
          </a:p>
          <a:p>
            <a:r>
              <a:rPr lang="ru-RU" dirty="0"/>
              <a:t>Комментарий. Можно оставить пустым.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2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8693F9-688B-4CD5-B622-A1F4CD3F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38" y="264631"/>
            <a:ext cx="4845399" cy="3901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FCFAF5-F111-47FB-A53E-84AA74FE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25" y="821803"/>
            <a:ext cx="5236819" cy="36880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FFAE00-6A79-48CA-8F2D-C0DDB1392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432" y="4676863"/>
            <a:ext cx="6576207" cy="1003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8947B0-F21B-4D75-B377-18E2C78CC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68" y="5847801"/>
            <a:ext cx="9119736" cy="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1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58D4-34FE-4162-803E-6384BF2C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1FE5F-5868-40B8-970B-85AC5AD9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список ключей и копируем отпечаток приватного ключа.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6754D9-6079-4679-989D-9757BCD1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72" y="2579409"/>
            <a:ext cx="8160855" cy="4654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DB396F-9A09-4ACC-9FC3-2E8FF16E3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604" y="3726579"/>
            <a:ext cx="5942791" cy="1075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32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50039-A0D8-487A-B43A-7114BF17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DC42A-61C1-4EC7-B78F-C9B7CA10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Скопируем наш сгенерированный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PGP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 в буфер обмена.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4296A2-4E1A-4D1A-BEE8-CA96738A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74" y="3561396"/>
            <a:ext cx="8207052" cy="8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1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044FB-A1E8-4DEE-9D3B-6A571384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7B739-6E98-43B8-88D6-7AD12738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Перейдем в настройки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нажмем на кнопку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GPG key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вставим полученный ключ в поле ввода.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B62DDD-2F06-4612-BF1B-9423B8EB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40" y="2637266"/>
            <a:ext cx="5836920" cy="10744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5DBAEF-6BE7-4344-B973-89FCA60B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35" y="3844126"/>
            <a:ext cx="5940425" cy="27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0E283-E210-48BE-BBE6-A8769182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844E8-FC49-4C5F-8BCE-5D868BD6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Используя введенный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укажем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применять его при подписи коммитов.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5F0744-5FB7-4098-8D18-BBF52DA6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36" y="3215610"/>
            <a:ext cx="7751127" cy="8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4F739-8449-4CB2-8D0B-B7CFE949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E4E5C-5129-483A-8059-CBC7BB7D7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идеологию и применение средств контроля версий.</a:t>
            </a:r>
          </a:p>
          <a:p>
            <a:r>
              <a:rPr lang="ru-RU" dirty="0"/>
              <a:t>Освоить умения по работе с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02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311FC-5C3E-4461-B16E-2E788F10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18535-FCC4-4158-89CE-DBF64D49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Произведем авторизацию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D1F803-89C5-4E1D-8FD7-57145A9B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44" y="3148186"/>
            <a:ext cx="7840313" cy="5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4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0FEE0-E1F9-4D64-88DC-BC66B0C0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B9AA3-84FF-4D05-AB73-702B41BA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Создадим шаблон рабочего пространства.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6E3973-E4C1-45DE-9470-271CB79B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81" y="2888474"/>
            <a:ext cx="7829741" cy="16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2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C51DF-B482-40C3-8E83-53D99FCF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29037-19CC-4724-9BF6-6F29CBBA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Перейдем в каталог курса.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3BF5A2-9ACA-4897-BBA5-A6C75449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68" y="3190949"/>
            <a:ext cx="8351086" cy="4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3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4D9CC-1B78-42A8-9710-E9A96743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30C5C-C712-46D3-AB57-B2A3EFAD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Удалим лишние файлы.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61BFD3-0F38-4AEC-82FC-57C6107D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02" y="3332492"/>
            <a:ext cx="6284299" cy="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4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BF216-F4A1-4598-BFE7-2C236204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62E05-E2BA-40C5-9122-0D6EC629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Создадим необходимые каталоги.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475BD8-274C-453D-9B67-47275947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48" y="3361677"/>
            <a:ext cx="7010407" cy="34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AC688-70E6-40D6-AA75-AF4C9EB4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85E84-F0EC-493F-80A1-CFE49BE9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Отправим файлы на сервер.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1C8577-B59B-4A13-96A0-1791F8BF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48" y="2844430"/>
            <a:ext cx="7941407" cy="7254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2AECA3-6D88-4345-93B6-D2C89795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68" y="4004468"/>
            <a:ext cx="6216542" cy="4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D5FA7-0CCF-4B18-A2AC-E256BF47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A76A7-0371-43C4-B2CD-11615419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процессе выполнения задания были приобретены умения по работе с </a:t>
            </a:r>
            <a:r>
              <a:rPr lang="ru-RU" dirty="0" err="1"/>
              <a:t>git</a:t>
            </a:r>
            <a:r>
              <a:rPr lang="ru-RU" dirty="0"/>
              <a:t>. Была изучена идеология и применения средств контроля версий.</a:t>
            </a:r>
          </a:p>
        </p:txBody>
      </p:sp>
    </p:spTree>
    <p:extLst>
      <p:ext uri="{BB962C8B-B14F-4D97-AF65-F5344CB8AC3E}">
        <p14:creationId xmlns:p14="http://schemas.microsoft.com/office/powerpoint/2010/main" val="2026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D0615-B20D-48D3-81CB-C8E39E89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A17CB-B4F6-4E0F-8EB1-46136C74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базовую конфигурацию для работы с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r>
              <a:rPr lang="ru-RU" dirty="0"/>
              <a:t>Создать ключ SSH.</a:t>
            </a:r>
          </a:p>
          <a:p>
            <a:r>
              <a:rPr lang="ru-RU" dirty="0"/>
              <a:t>Создать ключ PGP.</a:t>
            </a:r>
          </a:p>
          <a:p>
            <a:r>
              <a:rPr lang="ru-RU" dirty="0"/>
              <a:t>Настроить подписи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r>
              <a:rPr lang="ru-RU" dirty="0"/>
              <a:t>Создать локальный каталог для выполнения заданий по предмету.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2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F4746-F181-4AC6-8C0E-527BBD87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3C8A9-BDAB-455B-B4AE-CA8BC780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создать учетную запись на github.com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61ACB5-15AE-4719-959E-B254EED0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7" y="2877700"/>
            <a:ext cx="986526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6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81B69-2826-4152-ADB0-0AE1C5B3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FDFED-050B-418F-A178-755FF3E6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Установить </a:t>
            </a:r>
            <a:r>
              <a:rPr lang="ru-RU" dirty="0" err="1"/>
              <a:t>git-flow</a:t>
            </a:r>
            <a:r>
              <a:rPr lang="ru-RU" dirty="0"/>
              <a:t> в </a:t>
            </a:r>
            <a:r>
              <a:rPr lang="ru-RU" dirty="0" err="1"/>
              <a:t>Fedora</a:t>
            </a:r>
            <a:r>
              <a:rPr lang="ru-RU" dirty="0"/>
              <a:t> Linux. Устанавливается оно вручную, так как оно удалено из репозитория.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3CAE12-4615-4915-A31F-F6276A5D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85" y="2902190"/>
            <a:ext cx="9790206" cy="19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9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150BE-6B1D-4652-A017-62198346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550E7-41E2-4D8D-AEE6-A8F3DC28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установить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Fedora Linux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099BCA-88C5-4CEF-9C72-5007B754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02" y="3286957"/>
            <a:ext cx="8439630" cy="4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5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04132-C32F-4525-972C-D0E501E1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DD950-609F-412C-87DD-DE38F02F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произвести базовую настройку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То есть, задать имя 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владельца репозитория.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CA1224-DF7C-4EFD-A734-EF8D7495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40" y="3306896"/>
            <a:ext cx="10106688" cy="6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42539-CA98-448C-9E1F-18BB915A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43C50-6550-42B7-BD1E-5EC73854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Настроим utf-8 в выводе сообщений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9E5E7D-7C4F-4BC7-B089-97F1F8CA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4" y="3346882"/>
            <a:ext cx="10320658" cy="4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7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5C7FE-E15F-4C13-9BA7-70ED5C50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7654"/>
            <a:ext cx="9692640" cy="2050742"/>
          </a:xfrm>
        </p:spPr>
        <p:txBody>
          <a:bodyPr>
            <a:norm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Настроим верификацию и подписание коммитов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8F0DE-CE8B-45C9-AAC2-AC88727A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Зададим имя начальной ветки (будем называть ее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919720-D6E7-49C4-B5D1-8B4A89E0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91" y="3116691"/>
            <a:ext cx="10254143" cy="3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1567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16</TotalTime>
  <Words>336</Words>
  <Application>Microsoft Office PowerPoint</Application>
  <PresentationFormat>Широкоэкранный</PresentationFormat>
  <Paragraphs>47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Times New Roman</vt:lpstr>
      <vt:lpstr>Wingdings 2</vt:lpstr>
      <vt:lpstr>Вид</vt:lpstr>
      <vt:lpstr>Лабораторная работа №2.  Управление версиями.</vt:lpstr>
      <vt:lpstr>Цель работы:</vt:lpstr>
      <vt:lpstr>Задание: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Настроим верификацию и подписание коммитов git: 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Создадим ключ pgp путем генерации.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№2.  Управление версиями.</dc:title>
  <dc:creator>August</dc:creator>
  <cp:lastModifiedBy>August</cp:lastModifiedBy>
  <cp:revision>2</cp:revision>
  <dcterms:created xsi:type="dcterms:W3CDTF">2022-04-22T20:52:33Z</dcterms:created>
  <dcterms:modified xsi:type="dcterms:W3CDTF">2022-04-22T22:21:07Z</dcterms:modified>
</cp:coreProperties>
</file>