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gust" initials="A" lastIdx="1" clrIdx="0">
    <p:extLst>
      <p:ext uri="{19B8F6BF-5375-455C-9EA6-DF929625EA0E}">
        <p15:presenceInfo xmlns:p15="http://schemas.microsoft.com/office/powerpoint/2012/main" userId="Augu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2124D63-4EF1-4222-9F33-F4CD179DFF2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08C6CDF-E022-461F-A717-719CA9E126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5162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D63-4EF1-4222-9F33-F4CD179DFF2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6CDF-E022-461F-A717-719CA9E12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D63-4EF1-4222-9F33-F4CD179DFF2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6CDF-E022-461F-A717-719CA9E12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26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D63-4EF1-4222-9F33-F4CD179DFF2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6CDF-E022-461F-A717-719CA9E12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03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D63-4EF1-4222-9F33-F4CD179DFF2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6CDF-E022-461F-A717-719CA9E126C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039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D63-4EF1-4222-9F33-F4CD179DFF2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6CDF-E022-461F-A717-719CA9E12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04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D63-4EF1-4222-9F33-F4CD179DFF2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6CDF-E022-461F-A717-719CA9E12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24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D63-4EF1-4222-9F33-F4CD179DFF2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6CDF-E022-461F-A717-719CA9E12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42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D63-4EF1-4222-9F33-F4CD179DFF2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6CDF-E022-461F-A717-719CA9E12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16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D63-4EF1-4222-9F33-F4CD179DFF2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6CDF-E022-461F-A717-719CA9E12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64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4D63-4EF1-4222-9F33-F4CD179DFF2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6CDF-E022-461F-A717-719CA9E12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7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2124D63-4EF1-4222-9F33-F4CD179DFF2A}" type="datetimeFigureOut">
              <a:rPr lang="ru-RU" smtClean="0"/>
              <a:t>23.04.2022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8C6CDF-E022-461F-A717-719CA9E126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18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E315D-E86D-4F86-8BD4-8C2ECA8E1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692459"/>
            <a:ext cx="9418320" cy="3016188"/>
          </a:xfrm>
        </p:spPr>
        <p:txBody>
          <a:bodyPr>
            <a:normAutofit/>
          </a:bodyPr>
          <a:lstStyle/>
          <a:p>
            <a:r>
              <a:rPr lang="ru-RU" sz="5500" dirty="0"/>
              <a:t>Лабораторная работа</a:t>
            </a:r>
            <a:r>
              <a:rPr lang="en-US" sz="5500" dirty="0"/>
              <a:t> </a:t>
            </a:r>
            <a:r>
              <a:rPr lang="ru-RU" sz="5500" dirty="0"/>
              <a:t>№1. Установка и конфигурация операционной системы на виртуальную машину</a:t>
            </a:r>
            <a:r>
              <a:rPr lang="en-US" sz="5500"/>
              <a:t>.</a:t>
            </a:r>
            <a:endParaRPr lang="ru-RU" sz="55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355B73-E0BB-4306-B1AB-A95441740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sz="2400" dirty="0">
                <a:cs typeface="Calibri"/>
              </a:rPr>
              <a:t>Подготовил: Королев Адам Маратович</a:t>
            </a:r>
          </a:p>
          <a:p>
            <a:pPr algn="l"/>
            <a:r>
              <a:rPr lang="ru-RU" sz="2400" dirty="0">
                <a:cs typeface="Calibri"/>
              </a:rPr>
              <a:t>Группа: НПИбд-02-21</a:t>
            </a:r>
          </a:p>
          <a:p>
            <a:pPr algn="l"/>
            <a:r>
              <a:rPr lang="ru-RU" sz="2400" dirty="0">
                <a:ea typeface="+mn-lt"/>
                <a:cs typeface="+mn-lt"/>
              </a:rPr>
              <a:t>Номер студенческого билета: 1032217060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55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22805-B4D3-466F-A62B-376D9B4D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803A488-3855-44F9-9F7F-D7A592972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365" y="1962995"/>
            <a:ext cx="4915326" cy="36502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58FCE8-DC5E-4687-9574-1AED53DA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594" y="1962995"/>
            <a:ext cx="4876800" cy="36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94D87-C470-45EE-B3ED-B7A7D3009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2B2F26-C6F4-4510-A3A8-7C77ACDB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Производим настройку системы через пункт «настройки»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568A9C-48E7-493B-9772-52170C0E4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90" y="2429313"/>
            <a:ext cx="5940425" cy="41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8342A-519B-46F8-95E6-C79564BA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F54EB-31BA-4A30-BE74-CF66DA0CC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Выбираем образ диска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1077C2-663E-4607-8651-56C176F57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87" y="2911634"/>
            <a:ext cx="5940425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2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8C90-581A-480D-BD74-3BA2541D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627A37-9CB9-4FB6-A756-BB024443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Нажимаем «запустить».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17BD20-6070-4DBD-A57B-9FEFF885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993" y="3256629"/>
            <a:ext cx="5352014" cy="12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DDACC-4BF7-4C48-A8B0-B54D9F2F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DEA3E6-D73D-4002-B82E-326E9E8CD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Выбираем</a:t>
            </a:r>
            <a:r>
              <a:rPr lang="en-US" dirty="0"/>
              <a:t> </a:t>
            </a:r>
            <a:r>
              <a:rPr lang="en-US" dirty="0" err="1"/>
              <a:t>пункт</a:t>
            </a:r>
            <a:r>
              <a:rPr lang="en-US" dirty="0"/>
              <a:t> «Start Fedora-Workstation-live 35».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291A9F-3451-4D04-8129-362091FB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80" y="3048794"/>
            <a:ext cx="382524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0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704B50-364F-400D-AC5F-29B830F0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BAE2E-993A-4C2C-BB4D-1A4CF5D3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Выбираем</a:t>
            </a:r>
            <a:r>
              <a:rPr lang="en-US" dirty="0"/>
              <a:t> </a:t>
            </a:r>
            <a:r>
              <a:rPr lang="en-US" dirty="0" err="1"/>
              <a:t>пункт</a:t>
            </a:r>
            <a:r>
              <a:rPr lang="en-US" dirty="0"/>
              <a:t> «Install to Hard Drive».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605A43-72A2-4A7A-AB9E-FDAB5731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360" y="2446279"/>
            <a:ext cx="3383280" cy="34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8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17B73-260C-4F29-8947-57327F68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4EA50B-071F-459C-AD9A-61BE4FC6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Выбираем язык. 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7B222F-CA00-40C9-BF57-64080DE1E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70" y="2393315"/>
            <a:ext cx="5737860" cy="4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5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D57BA-E49A-4C5E-BD9B-153C70E7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A9B1EA-4D9C-4EAB-9C93-16840A730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Выбираем пункт «место установки»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DFA6D1-295F-442E-961C-81F1C3CF3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40" y="3069047"/>
            <a:ext cx="3634740" cy="15011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E2F579-1AB7-41F7-8A91-DCE0CCFD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32" y="2324735"/>
            <a:ext cx="5699760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2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3D723-B280-45F7-84A5-F95EAD78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7F16-53AE-44CC-9E8E-7332B558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Нажимаем «начать установку».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DED98F-5A81-4E4D-A388-9004FBE29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876" y="3237204"/>
            <a:ext cx="4599595" cy="16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8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E4185-8AE8-4AA5-8052-604F5C52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BB747F-2C91-4469-88A4-F59FF3588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Ожидаем конца установки. После нажимаем «завершить установку».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53CD02-F9EE-4212-B558-851FFB3A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45" y="2744470"/>
            <a:ext cx="5096510" cy="35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7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F60D1-1B5A-4CAF-B7DD-A13AFF0B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990629-BCED-4B80-B248-0195AC1D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Целями работы являются: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практических навыков по установке операционной системы на виртуальную машину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практических навыков по базовой настройке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установленной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практических навыков по определению состояния установленной системы.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33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2FD32-07C2-4641-9E1E-8F8AEEFC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DE5BE-3797-45AB-B32F-7ABA73FB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появления окна «настройка», нажимаем кнопку «начать настройку»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8CA54A-A88A-4AC7-AD11-A70B9C2E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50" y="2469194"/>
            <a:ext cx="59404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50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337FF-1DCA-4EF9-85C6-91A4E338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1B4DB-21E4-44B4-9E40-7D229BCC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6BFFF5-3CF4-49D3-B5CC-C42FEAF93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8409"/>
            <a:ext cx="5940425" cy="34112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292898-CBD0-419C-9566-91D984201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74" y="498634"/>
            <a:ext cx="5940425" cy="25190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AA5FDF-71D2-4777-A01E-BE3733A94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937" y="3776345"/>
            <a:ext cx="5236978" cy="296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31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E6DFF-1F55-41DF-8E92-7D861D41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34B6A-F78D-4D79-8AA5-F8E6979A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Вводим информацию о себе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F02180-F0FB-4E91-984C-6B4F59050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87" y="2870422"/>
            <a:ext cx="5940425" cy="26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62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A8BFD-33B9-42C5-84F3-B2844411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B01F8B-2AE8-4090-9B3E-E08894A8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Устанавливаем пароль.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DA8254-CD9B-4A0B-9C4D-DE4CDFCB0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87" y="2477294"/>
            <a:ext cx="59404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74878-8F9E-4782-82D1-F0A5A054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FA610-A1E1-4AD1-8F02-3210B013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Нажимаем: «Начать работу с </a:t>
            </a:r>
            <a:r>
              <a:rPr lang="ru-RU" dirty="0" err="1"/>
              <a:t>Fedora</a:t>
            </a:r>
            <a:r>
              <a:rPr lang="ru-RU" dirty="0"/>
              <a:t> Linux».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376382-1863-4FEC-83EA-DCB2CCF75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87" y="2478590"/>
            <a:ext cx="5940425" cy="34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8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99AE4-B958-4264-B87D-44A7E090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8DC87-1D95-46CA-8661-78159DD5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Подключаем образ диска Дополнений гостевой OC.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796D39-940C-48BB-842D-E4C2C2A3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2988556"/>
            <a:ext cx="4632960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93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7411B-0330-4466-B19D-02C84223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FF3BFF-F7BC-4644-ADEA-C060AA0E5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Перезагружаем систему.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58B88B-2674-4D12-982B-EB388A029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410" y="2480967"/>
            <a:ext cx="2583180" cy="36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3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4CF2D-D876-49FD-9BD5-F773855E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715439-0F7C-4CF5-B983-DCE4A4203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Анализируем загрузку системы, выполнив команду </a:t>
            </a:r>
            <a:r>
              <a:rPr lang="ru-RU" dirty="0" err="1"/>
              <a:t>dmesg</a:t>
            </a:r>
            <a:r>
              <a:rPr lang="ru-RU" dirty="0"/>
              <a:t> | </a:t>
            </a:r>
            <a:r>
              <a:rPr lang="ru-RU" dirty="0" err="1"/>
              <a:t>less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1131FF-6A69-4912-A0B2-8A9061DD3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76" y="3726974"/>
            <a:ext cx="2994660" cy="5486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C557E7-5591-4A3A-B42D-CD8F5D481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346" y="2526824"/>
            <a:ext cx="4739640" cy="349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79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900DC-8010-4840-AD76-2026A540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20AF4-D2D6-499A-8990-7FCF54FA2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Получаем информацию о версии ядра Linux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B78F59-6490-4B58-AC66-868978F1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10" y="3429000"/>
            <a:ext cx="471678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70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209D0-83A5-418F-8F9B-FC0303B2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F0E797-316E-4D0F-B0F3-A58B72F3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Получаем информацию о частоте процессора.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6F5165-3771-409A-A3E8-C0E4EBC6D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3112770"/>
            <a:ext cx="4610100" cy="6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7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1D425-1465-4472-81B4-D96A71EB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2A8C5-733F-4328-B0FD-64E09F17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Установить операционную систему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дистрибутив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Fedora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виртуальную машину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Произвести конфигурацию пользователя.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Подключить образ диска дополнений гостевой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следующую информацию: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Версия ядра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Linux.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Частота процессора.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 процессора.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Объем доступной оперативной памяти.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 обнаруженного гипервизора.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 файловой системы корневого раздела.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Последовательность монтирования файловых систем.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521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8FFCC-E451-43F7-BC83-AF650902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E7210-7DC6-4AB3-BE16-291719F0C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Получаем информацию о модели процессора.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00F138-32E3-463F-A16A-9276D2245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30" y="3116580"/>
            <a:ext cx="4701540" cy="6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94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27D70-9F61-4FF8-B9E4-B1C07BBD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51452D-7E8B-42A2-8468-134A22B2D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Получаем информацию об объеме доступной оперативной памяти.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B82930-1662-42A6-A82A-CEC3A9C3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0" y="2703398"/>
            <a:ext cx="2865120" cy="2438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8B3A9E-56E7-499A-8467-B7F70C4D5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0" y="3100600"/>
            <a:ext cx="4754880" cy="35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47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5FA3D-FC94-4413-82EC-44A0901C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DCAA3-867F-41C1-AE3C-D0E14D16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Получаем информацию о типе обнаруженного гипервизора.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1CA27E-298F-4BF9-B1DD-E3198D1B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110" y="3291840"/>
            <a:ext cx="357378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63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33A9-D446-4D1A-9844-8206F412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C8B70C-16C0-4474-933C-13423273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Получаем информацию о типе файловой системы корневого раздела и информацию о последовательности монтирования файловых систем.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5ECD1C-A534-4B6C-9CE4-36A6F0F5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30" y="3756818"/>
            <a:ext cx="470154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57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F828D-2FCB-4416-95CB-AF10EB5A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4E08D-F413-4A72-9669-D26FE53BE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процессе выполнения работы были приобретены практические навыки установки операционной системы на виртуальную машину, настройки минимально необходимых для дальнейшей работы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56277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E8DD1-4FC3-4B4B-9B6C-04CF23FD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лабораторной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0996E-F407-4C4A-9A94-4A02960A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Запустить программу </a:t>
            </a:r>
            <a:r>
              <a:rPr lang="en-US" dirty="0"/>
              <a:t>VirtualBox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37937F-A71C-41CA-8DAC-4231A6487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131" y="2469501"/>
            <a:ext cx="2156354" cy="29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5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708093-3AE2-429E-A749-EA503DCB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появившемся окне необходимо выбрать пункт «инструменты»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4366DF-DF02-43B1-89E0-B4789A73A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682" y="2854911"/>
            <a:ext cx="525063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6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BD5113-E0C5-4301-8B60-F81695A4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Нажать на кнопку «создать».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3E3B69-6D51-4CA0-BEB1-E49936F7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368" y="3106310"/>
            <a:ext cx="1969264" cy="20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0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70DB4-3F31-4665-A008-59E7A189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CED110-5CC4-4141-AB55-653BF2BC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Указать имя, путь и тип операционной системы (в нашем случае выбираем тип Linux, дистрибутив </a:t>
            </a:r>
            <a:r>
              <a:rPr lang="ru-RU" dirty="0" err="1"/>
              <a:t>Fedora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1B95A8-5E78-4013-83DD-6F519C2E6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885123"/>
            <a:ext cx="38862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7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50BEE-CA48-46B8-B00D-9EEBCA82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B3433-1969-4FA2-87AC-8BB70353E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Указываем объем оперативной памяти (RAM).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5128CA-CF36-4E1D-87C4-06416AFFF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710" y="2626272"/>
            <a:ext cx="387858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0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2E3EE-FFD0-4E65-8DAC-B9560A8C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957A8F-9222-4868-AFD6-8CD9636AE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Создаем новый виртуальный жесткий диск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C358B9-F115-4403-B865-FF2866BC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649" y="2496503"/>
            <a:ext cx="3680460" cy="31546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0959CB-6069-428C-A021-1D001410F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92" y="2496503"/>
            <a:ext cx="4171713" cy="314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5342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130</TotalTime>
  <Words>352</Words>
  <Application>Microsoft Office PowerPoint</Application>
  <PresentationFormat>Широкоэкранный</PresentationFormat>
  <Paragraphs>52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Century Schoolbook</vt:lpstr>
      <vt:lpstr>Times New Roman</vt:lpstr>
      <vt:lpstr>Wingdings 2</vt:lpstr>
      <vt:lpstr>Вид</vt:lpstr>
      <vt:lpstr>Лабораторная работа №1. Установка и конфигурация операционной системы на виртуальную машину.</vt:lpstr>
      <vt:lpstr>Цели работы:</vt:lpstr>
      <vt:lpstr>Задание:</vt:lpstr>
      <vt:lpstr>Выполнение лабораторной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№1. Установка и конфигурация операционной системы на виртуальную машину</dc:title>
  <dc:creator>August</dc:creator>
  <cp:lastModifiedBy>August</cp:lastModifiedBy>
  <cp:revision>7</cp:revision>
  <dcterms:created xsi:type="dcterms:W3CDTF">2022-04-21T17:09:35Z</dcterms:created>
  <dcterms:modified xsi:type="dcterms:W3CDTF">2022-04-22T21:40:25Z</dcterms:modified>
</cp:coreProperties>
</file>