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2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20" d="100"/>
          <a:sy n="120" d="100"/>
        </p:scale>
        <p:origin x="840" y="3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C764-068C-4F63-BE3C-1D0F0F6D60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6BD7-F57B-445B-B325-159F99C7E48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流程图: 过程 3"/>
          <p:cNvSpPr/>
          <p:nvPr/>
        </p:nvSpPr>
        <p:spPr>
          <a:xfrm>
            <a:off x="59690" y="1120140"/>
            <a:ext cx="2400300" cy="45910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11" name="流程图: 过程 4"/>
          <p:cNvSpPr/>
          <p:nvPr/>
        </p:nvSpPr>
        <p:spPr>
          <a:xfrm>
            <a:off x="64135" y="1524000"/>
            <a:ext cx="2392680" cy="393636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user_id</a:t>
            </a:r>
            <a:endParaRPr lang="en-US" altLang="zh-CN" u="sng" dirty="0"/>
          </a:p>
          <a:p>
            <a:pPr algn="ctr"/>
            <a:r>
              <a:rPr lang="en-US" altLang="zh-CN" dirty="0" err="1"/>
              <a:t>user_name</a:t>
            </a:r>
            <a:endParaRPr lang="en-US" altLang="zh-CN" dirty="0" err="1"/>
          </a:p>
          <a:p>
            <a:pPr algn="ctr"/>
            <a:r>
              <a:rPr lang="en-US" altLang="zh-CN" dirty="0" err="1"/>
              <a:t>password_hash</a:t>
            </a:r>
            <a:endParaRPr lang="en-US" altLang="zh-CN" dirty="0" err="1"/>
          </a:p>
          <a:p>
            <a:pPr algn="ctr"/>
            <a:r>
              <a:rPr lang="en-US" altLang="zh-CN" dirty="0" err="1"/>
              <a:t>date_registered</a:t>
            </a:r>
            <a:endParaRPr lang="en-US" altLang="zh-CN" dirty="0"/>
          </a:p>
          <a:p>
            <a:pPr algn="ctr"/>
            <a:r>
              <a:rPr lang="en-US" altLang="zh-CN" dirty="0" err="1"/>
              <a:t>phone_number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email</a:t>
            </a:r>
            <a:endParaRPr lang="en-US" altLang="zh-CN" dirty="0"/>
          </a:p>
          <a:p>
            <a:pPr algn="ctr"/>
            <a:r>
              <a:rPr lang="en-US" altLang="zh-CN" dirty="0"/>
              <a:t>ac_easy</a:t>
            </a:r>
            <a:endParaRPr lang="en-US" altLang="zh-CN" dirty="0"/>
          </a:p>
          <a:p>
            <a:pPr algn="ctr"/>
            <a:r>
              <a:rPr lang="en-US" altLang="zh-CN" dirty="0"/>
              <a:t>ac_medium</a:t>
            </a:r>
            <a:endParaRPr lang="en-US" altLang="zh-CN" dirty="0"/>
          </a:p>
          <a:p>
            <a:pPr algn="ctr"/>
            <a:r>
              <a:rPr lang="en-US" altLang="zh-CN" dirty="0"/>
              <a:t>ac_hard</a:t>
            </a:r>
            <a:endParaRPr lang="en-US" altLang="zh-CN" dirty="0"/>
          </a:p>
          <a:p>
            <a:pPr algn="ctr"/>
            <a:r>
              <a:rPr lang="en-US" altLang="zh-CN" dirty="0"/>
              <a:t>total_easy</a:t>
            </a:r>
            <a:endParaRPr lang="en-US" altLang="zh-CN" dirty="0"/>
          </a:p>
          <a:p>
            <a:pPr algn="ctr"/>
            <a:r>
              <a:rPr lang="en-US" altLang="zh-CN" dirty="0"/>
              <a:t>total_medium</a:t>
            </a:r>
            <a:endParaRPr lang="en-US" altLang="zh-CN" dirty="0"/>
          </a:p>
          <a:p>
            <a:pPr algn="ctr"/>
            <a:r>
              <a:rPr lang="en-US" altLang="zh-CN" dirty="0"/>
              <a:t>total_hard</a:t>
            </a:r>
            <a:endParaRPr lang="en-US" altLang="zh-CN" dirty="0"/>
          </a:p>
        </p:txBody>
      </p:sp>
      <p:sp>
        <p:nvSpPr>
          <p:cNvPr id="4" name="流程图: 过程 3"/>
          <p:cNvSpPr/>
          <p:nvPr/>
        </p:nvSpPr>
        <p:spPr>
          <a:xfrm>
            <a:off x="9491980" y="1240155"/>
            <a:ext cx="2642870" cy="45910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problem</a:t>
            </a:r>
            <a:endParaRPr lang="en-US" altLang="zh-CN" dirty="0"/>
          </a:p>
        </p:txBody>
      </p:sp>
      <p:sp>
        <p:nvSpPr>
          <p:cNvPr id="5" name="流程图: 过程 4"/>
          <p:cNvSpPr/>
          <p:nvPr/>
        </p:nvSpPr>
        <p:spPr>
          <a:xfrm>
            <a:off x="9732010" y="1636395"/>
            <a:ext cx="2272030" cy="340423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question_id</a:t>
            </a:r>
            <a:endParaRPr lang="en-US" altLang="zh-CN" u="sng" dirty="0"/>
          </a:p>
          <a:p>
            <a:pPr algn="ctr"/>
            <a:r>
              <a:rPr lang="en-US" altLang="zh-CN" dirty="0"/>
              <a:t>question_title</a:t>
            </a:r>
            <a:endParaRPr lang="en-US" altLang="zh-CN" dirty="0"/>
          </a:p>
          <a:p>
            <a:pPr algn="ctr"/>
            <a:r>
              <a:rPr lang="en-US" altLang="zh-CN" dirty="0"/>
              <a:t>type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difficulty</a:t>
            </a:r>
            <a:endParaRPr lang="en-US" altLang="zh-CN" dirty="0"/>
          </a:p>
          <a:p>
            <a:pPr algn="ctr"/>
            <a:r>
              <a:rPr lang="en-US" altLang="zh-CN" dirty="0"/>
              <a:t>status</a:t>
            </a:r>
            <a:endParaRPr lang="en-US" altLang="zh-CN" dirty="0"/>
          </a:p>
          <a:p>
            <a:pPr algn="ctr"/>
            <a:r>
              <a:rPr lang="en-US" altLang="zh-CN" dirty="0"/>
              <a:t>mastery</a:t>
            </a:r>
            <a:endParaRPr lang="en-US" altLang="zh-CN" dirty="0"/>
          </a:p>
          <a:p>
            <a:pPr algn="ctr"/>
            <a:r>
              <a:rPr lang="en-US" altLang="zh-CN" dirty="0"/>
              <a:t>date_added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  <a:p>
            <a:pPr algn="ctr"/>
            <a:r>
              <a:rPr lang="en-US" altLang="zh-CN" dirty="0"/>
              <a:t>last_modified_period()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流程图: 过程 4"/>
          <p:cNvSpPr/>
          <p:nvPr/>
        </p:nvSpPr>
        <p:spPr>
          <a:xfrm>
            <a:off x="9495790" y="1636395"/>
            <a:ext cx="2635250" cy="382397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problem_id</a:t>
            </a:r>
            <a:endParaRPr lang="en-US" altLang="zh-CN" u="sng" dirty="0"/>
          </a:p>
          <a:p>
            <a:pPr algn="ctr"/>
            <a:r>
              <a:rPr lang="en-US" altLang="zh-CN" dirty="0"/>
              <a:t>problem_title</a:t>
            </a:r>
            <a:endParaRPr lang="en-US" altLang="zh-CN" dirty="0"/>
          </a:p>
          <a:p>
            <a:pPr algn="ctr"/>
            <a:r>
              <a:rPr lang="en-US" altLang="zh-CN" dirty="0"/>
              <a:t>problem_text</a:t>
            </a:r>
            <a:endParaRPr lang="en-US" altLang="zh-CN" dirty="0"/>
          </a:p>
          <a:p>
            <a:pPr algn="ctr"/>
            <a:r>
              <a:rPr lang="en-US" altLang="zh-CN" dirty="0"/>
              <a:t>problem_type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difficulty</a:t>
            </a:r>
            <a:endParaRPr lang="en-US" altLang="zh-CN" dirty="0"/>
          </a:p>
          <a:p>
            <a:pPr algn="ctr"/>
            <a:r>
              <a:rPr lang="en-US" altLang="zh-CN" dirty="0"/>
              <a:t>status</a:t>
            </a:r>
            <a:endParaRPr lang="en-US" altLang="zh-CN" dirty="0"/>
          </a:p>
          <a:p>
            <a:pPr algn="ctr"/>
            <a:r>
              <a:rPr lang="en-US" altLang="zh-CN" dirty="0"/>
              <a:t>mastery</a:t>
            </a:r>
            <a:endParaRPr lang="en-US" altLang="zh-CN" dirty="0"/>
          </a:p>
          <a:p>
            <a:pPr algn="ctr"/>
            <a:r>
              <a:rPr lang="en-US" altLang="zh-CN" dirty="0"/>
              <a:t>date_added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  <a:p>
            <a:pPr algn="ctr"/>
            <a:r>
              <a:rPr lang="en-US" altLang="zh-CN" dirty="0"/>
              <a:t>last_modified_period()</a:t>
            </a:r>
            <a:endParaRPr lang="en-US" altLang="zh-CN" dirty="0"/>
          </a:p>
          <a:p>
            <a:pPr algn="ctr"/>
            <a:r>
              <a:rPr lang="en-US" altLang="zh-CN" dirty="0"/>
              <a:t>company_id</a:t>
            </a:r>
            <a:endParaRPr lang="en-US" altLang="zh-CN" dirty="0"/>
          </a:p>
          <a:p>
            <a:pPr algn="ctr"/>
            <a:r>
              <a:rPr lang="en-US" altLang="zh-CN" dirty="0"/>
              <a:t>department_id</a:t>
            </a:r>
            <a:endParaRPr lang="en-US" altLang="zh-CN" dirty="0"/>
          </a:p>
          <a:p>
            <a:pPr algn="ctr"/>
            <a:r>
              <a:rPr lang="en-US" altLang="zh-CN" dirty="0"/>
              <a:t>post_id</a:t>
            </a:r>
            <a:endParaRPr lang="en-US" altLang="zh-CN" dirty="0"/>
          </a:p>
        </p:txBody>
      </p:sp>
      <p:sp>
        <p:nvSpPr>
          <p:cNvPr id="7" name="流程图: 过程 3"/>
          <p:cNvSpPr/>
          <p:nvPr/>
        </p:nvSpPr>
        <p:spPr>
          <a:xfrm>
            <a:off x="4876800" y="245110"/>
            <a:ext cx="2280285" cy="453390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folder</a:t>
            </a:r>
            <a:endParaRPr lang="zh-CN" altLang="en-US" dirty="0"/>
          </a:p>
        </p:txBody>
      </p:sp>
      <p:sp>
        <p:nvSpPr>
          <p:cNvPr id="8" name="流程图: 过程 4"/>
          <p:cNvSpPr/>
          <p:nvPr/>
        </p:nvSpPr>
        <p:spPr>
          <a:xfrm>
            <a:off x="4881880" y="657860"/>
            <a:ext cx="2272030" cy="185674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folder_id</a:t>
            </a:r>
            <a:endParaRPr lang="en-US" altLang="zh-CN" u="sng" dirty="0"/>
          </a:p>
          <a:p>
            <a:pPr algn="ctr"/>
            <a:r>
              <a:rPr lang="en-US" altLang="zh-CN" dirty="0" err="1"/>
              <a:t>folder_name</a:t>
            </a:r>
            <a:endParaRPr lang="en-US" altLang="zh-CN" dirty="0"/>
          </a:p>
          <a:p>
            <a:pPr algn="ctr"/>
            <a:r>
              <a:rPr lang="en-US" altLang="zh-CN" dirty="0"/>
              <a:t>parent_folder_id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date_added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</p:txBody>
      </p:sp>
      <p:sp>
        <p:nvSpPr>
          <p:cNvPr id="12" name="流程图: 决策 5"/>
          <p:cNvSpPr/>
          <p:nvPr/>
        </p:nvSpPr>
        <p:spPr>
          <a:xfrm>
            <a:off x="2953176" y="1386697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user_folder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流程图: 决策 5"/>
          <p:cNvSpPr/>
          <p:nvPr/>
        </p:nvSpPr>
        <p:spPr>
          <a:xfrm>
            <a:off x="7472471" y="1387332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folder_problem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9046210" y="1741170"/>
            <a:ext cx="4629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88"/>
          <p:cNvSpPr txBox="1"/>
          <p:nvPr/>
        </p:nvSpPr>
        <p:spPr>
          <a:xfrm>
            <a:off x="8993061" y="14234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1..*</a:t>
            </a:r>
            <a:endParaRPr lang="zh-CN" altLang="en-US" sz="12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7153910" y="1741805"/>
            <a:ext cx="321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88"/>
          <p:cNvSpPr txBox="1"/>
          <p:nvPr/>
        </p:nvSpPr>
        <p:spPr>
          <a:xfrm>
            <a:off x="7157276" y="14234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2470785" y="1741805"/>
            <a:ext cx="48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88"/>
          <p:cNvSpPr txBox="1"/>
          <p:nvPr/>
        </p:nvSpPr>
        <p:spPr>
          <a:xfrm>
            <a:off x="2550986" y="14481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1..*</a:t>
            </a:r>
            <a:endParaRPr lang="zh-CN" altLang="en-US" sz="12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98975" y="1740535"/>
            <a:ext cx="382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88"/>
          <p:cNvSpPr txBox="1"/>
          <p:nvPr/>
        </p:nvSpPr>
        <p:spPr>
          <a:xfrm>
            <a:off x="4493451" y="14481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1..1</a:t>
            </a:r>
            <a:endParaRPr lang="zh-CN" altLang="en-US" sz="1200" dirty="0"/>
          </a:p>
        </p:txBody>
      </p:sp>
      <p:sp>
        <p:nvSpPr>
          <p:cNvPr id="33" name="流程图: 过程 3"/>
          <p:cNvSpPr/>
          <p:nvPr/>
        </p:nvSpPr>
        <p:spPr>
          <a:xfrm>
            <a:off x="4836261" y="3549815"/>
            <a:ext cx="2280147" cy="458957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category</a:t>
            </a:r>
            <a:endParaRPr lang="en-US" altLang="zh-CN" dirty="0"/>
          </a:p>
        </p:txBody>
      </p:sp>
      <p:sp>
        <p:nvSpPr>
          <p:cNvPr id="34" name="流程图: 过程 4"/>
          <p:cNvSpPr/>
          <p:nvPr/>
        </p:nvSpPr>
        <p:spPr>
          <a:xfrm>
            <a:off x="4841240" y="3953510"/>
            <a:ext cx="2272030" cy="84391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category_id</a:t>
            </a:r>
            <a:endParaRPr lang="en-US" altLang="zh-CN" u="sng" dirty="0"/>
          </a:p>
          <a:p>
            <a:pPr algn="ctr"/>
            <a:r>
              <a:rPr lang="en-US" altLang="zh-CN" dirty="0"/>
              <a:t>category_name</a:t>
            </a:r>
            <a:endParaRPr lang="en-US" altLang="zh-CN" dirty="0"/>
          </a:p>
        </p:txBody>
      </p:sp>
      <p:sp>
        <p:nvSpPr>
          <p:cNvPr id="35" name="流程图: 决策 5"/>
          <p:cNvSpPr/>
          <p:nvPr/>
        </p:nvSpPr>
        <p:spPr>
          <a:xfrm>
            <a:off x="2915076" y="3990197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user_category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432685" y="4345305"/>
            <a:ext cx="482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88"/>
          <p:cNvSpPr txBox="1"/>
          <p:nvPr/>
        </p:nvSpPr>
        <p:spPr>
          <a:xfrm>
            <a:off x="2512886" y="40516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4460875" y="4344035"/>
            <a:ext cx="3829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88"/>
          <p:cNvSpPr txBox="1"/>
          <p:nvPr/>
        </p:nvSpPr>
        <p:spPr>
          <a:xfrm>
            <a:off x="4455351" y="4051667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1..1</a:t>
            </a:r>
            <a:endParaRPr lang="zh-CN" altLang="en-US" sz="1200" dirty="0"/>
          </a:p>
        </p:txBody>
      </p:sp>
      <p:sp>
        <p:nvSpPr>
          <p:cNvPr id="40" name="流程图: 决策 5"/>
          <p:cNvSpPr/>
          <p:nvPr/>
        </p:nvSpPr>
        <p:spPr>
          <a:xfrm>
            <a:off x="7421671" y="3978132"/>
            <a:ext cx="1573629" cy="707942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category_problem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8995410" y="4327525"/>
            <a:ext cx="492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88"/>
          <p:cNvSpPr txBox="1"/>
          <p:nvPr/>
        </p:nvSpPr>
        <p:spPr>
          <a:xfrm>
            <a:off x="8942261" y="40142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7103110" y="4332605"/>
            <a:ext cx="3219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88"/>
          <p:cNvSpPr txBox="1"/>
          <p:nvPr/>
        </p:nvSpPr>
        <p:spPr>
          <a:xfrm>
            <a:off x="7106476" y="4014202"/>
            <a:ext cx="9005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0..*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过程 3"/>
          <p:cNvSpPr/>
          <p:nvPr/>
        </p:nvSpPr>
        <p:spPr>
          <a:xfrm>
            <a:off x="5110085" y="187734"/>
            <a:ext cx="2106302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company</a:t>
            </a:r>
            <a:endParaRPr lang="zh-CN" altLang="en-US" dirty="0"/>
          </a:p>
        </p:txBody>
      </p:sp>
      <p:sp>
        <p:nvSpPr>
          <p:cNvPr id="11" name="流程图: 过程 4"/>
          <p:cNvSpPr/>
          <p:nvPr/>
        </p:nvSpPr>
        <p:spPr>
          <a:xfrm>
            <a:off x="5115669" y="591332"/>
            <a:ext cx="2098734" cy="877116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company_id</a:t>
            </a:r>
            <a:endParaRPr lang="en-US" altLang="zh-CN" u="sng" dirty="0"/>
          </a:p>
          <a:p>
            <a:pPr algn="ctr"/>
            <a:r>
              <a:rPr lang="en-US" altLang="zh-CN" dirty="0" err="1"/>
              <a:t>company_name</a:t>
            </a:r>
            <a:endParaRPr lang="en-US" altLang="zh-CN" dirty="0"/>
          </a:p>
        </p:txBody>
      </p:sp>
      <p:sp>
        <p:nvSpPr>
          <p:cNvPr id="22" name="流程图: 过程 70"/>
          <p:cNvSpPr/>
          <p:nvPr/>
        </p:nvSpPr>
        <p:spPr>
          <a:xfrm>
            <a:off x="5059045" y="3143885"/>
            <a:ext cx="2181860" cy="46482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department</a:t>
            </a:r>
            <a:endParaRPr lang="zh-CN" altLang="en-US" dirty="0"/>
          </a:p>
        </p:txBody>
      </p:sp>
      <p:sp>
        <p:nvSpPr>
          <p:cNvPr id="23" name="流程图: 过程 71"/>
          <p:cNvSpPr/>
          <p:nvPr/>
        </p:nvSpPr>
        <p:spPr>
          <a:xfrm>
            <a:off x="5064125" y="3549650"/>
            <a:ext cx="2176780" cy="68199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departent_id</a:t>
            </a:r>
            <a:endParaRPr lang="en-US" altLang="zh-CN" dirty="0"/>
          </a:p>
          <a:p>
            <a:pPr algn="ctr"/>
            <a:r>
              <a:rPr lang="en-US" altLang="zh-CN" dirty="0" err="1"/>
              <a:t>department_name</a:t>
            </a:r>
            <a:endParaRPr lang="en-US" altLang="zh-CN" dirty="0"/>
          </a:p>
        </p:txBody>
      </p:sp>
      <p:sp>
        <p:nvSpPr>
          <p:cNvPr id="28" name="流程图: 过程 70"/>
          <p:cNvSpPr/>
          <p:nvPr/>
        </p:nvSpPr>
        <p:spPr>
          <a:xfrm>
            <a:off x="5056505" y="5712460"/>
            <a:ext cx="2123440" cy="48514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29" name="流程图: 过程 71"/>
          <p:cNvSpPr/>
          <p:nvPr/>
        </p:nvSpPr>
        <p:spPr>
          <a:xfrm>
            <a:off x="5060950" y="6099810"/>
            <a:ext cx="2118360" cy="71628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u="sng" dirty="0" err="1"/>
              <a:t>post_id</a:t>
            </a:r>
            <a:endParaRPr lang="en-US" altLang="zh-CN" dirty="0"/>
          </a:p>
          <a:p>
            <a:pPr algn="ctr"/>
            <a:r>
              <a:rPr lang="en-US" altLang="zh-CN" dirty="0" err="1"/>
              <a:t>post_name</a:t>
            </a:r>
            <a:endParaRPr lang="en-US" altLang="zh-CN" dirty="0"/>
          </a:p>
        </p:txBody>
      </p:sp>
      <p:sp>
        <p:nvSpPr>
          <p:cNvPr id="43" name="流程图: 决策 13"/>
          <p:cNvSpPr/>
          <p:nvPr/>
        </p:nvSpPr>
        <p:spPr>
          <a:xfrm>
            <a:off x="5300121" y="4609634"/>
            <a:ext cx="1699457" cy="774734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dept_post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>
            <a:stCxn id="21" idx="2"/>
          </p:cNvCxnSpPr>
          <p:nvPr/>
        </p:nvCxnSpPr>
        <p:spPr>
          <a:xfrm flipH="1">
            <a:off x="6150610" y="4232275"/>
            <a:ext cx="2540" cy="377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146371" y="5384442"/>
            <a:ext cx="3936" cy="322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105"/>
          <p:cNvSpPr txBox="1"/>
          <p:nvPr/>
        </p:nvSpPr>
        <p:spPr>
          <a:xfrm>
            <a:off x="6150131" y="2764375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sp>
        <p:nvSpPr>
          <p:cNvPr id="70" name="文本框 105"/>
          <p:cNvSpPr txBox="1"/>
          <p:nvPr/>
        </p:nvSpPr>
        <p:spPr>
          <a:xfrm>
            <a:off x="6179820" y="4290695"/>
            <a:ext cx="50228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71" name="文本框 105"/>
          <p:cNvSpPr txBox="1"/>
          <p:nvPr/>
        </p:nvSpPr>
        <p:spPr>
          <a:xfrm>
            <a:off x="6156119" y="5437843"/>
            <a:ext cx="501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en-US" altLang="zh-CN" sz="1100" dirty="0"/>
          </a:p>
          <a:p>
            <a:endParaRPr lang="zh-CN" altLang="en-US" sz="1100" dirty="0"/>
          </a:p>
        </p:txBody>
      </p:sp>
      <p:sp>
        <p:nvSpPr>
          <p:cNvPr id="73" name="流程图: 决策 5"/>
          <p:cNvSpPr/>
          <p:nvPr/>
        </p:nvSpPr>
        <p:spPr>
          <a:xfrm>
            <a:off x="2209859" y="459846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user_com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74" name="流程图: 决策 5"/>
          <p:cNvSpPr/>
          <p:nvPr/>
        </p:nvSpPr>
        <p:spPr>
          <a:xfrm>
            <a:off x="2167395" y="3305750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user_dept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75" name="流程图: 决策 5"/>
          <p:cNvSpPr/>
          <p:nvPr/>
        </p:nvSpPr>
        <p:spPr>
          <a:xfrm>
            <a:off x="2122135" y="5888317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user_post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3" idx="3"/>
          </p:cNvCxnSpPr>
          <p:nvPr/>
        </p:nvCxnSpPr>
        <p:spPr>
          <a:xfrm>
            <a:off x="4153813" y="820668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4084307" y="3676511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4023360" y="6256020"/>
            <a:ext cx="1056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107"/>
          <p:cNvSpPr txBox="1"/>
          <p:nvPr/>
        </p:nvSpPr>
        <p:spPr>
          <a:xfrm>
            <a:off x="4381947" y="499472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sp>
        <p:nvSpPr>
          <p:cNvPr id="85" name="文本框 107"/>
          <p:cNvSpPr txBox="1"/>
          <p:nvPr/>
        </p:nvSpPr>
        <p:spPr>
          <a:xfrm>
            <a:off x="4259913" y="3363853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sp>
        <p:nvSpPr>
          <p:cNvPr id="86" name="文本框 107"/>
          <p:cNvSpPr txBox="1"/>
          <p:nvPr/>
        </p:nvSpPr>
        <p:spPr>
          <a:xfrm>
            <a:off x="4230773" y="594122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cxnSp>
        <p:nvCxnSpPr>
          <p:cNvPr id="87" name="Straight Connector 86"/>
          <p:cNvCxnSpPr/>
          <p:nvPr/>
        </p:nvCxnSpPr>
        <p:spPr>
          <a:xfrm>
            <a:off x="1143000" y="6236335"/>
            <a:ext cx="9791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211123" y="3654764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320800" y="821055"/>
            <a:ext cx="88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107"/>
          <p:cNvSpPr txBox="1"/>
          <p:nvPr/>
        </p:nvSpPr>
        <p:spPr>
          <a:xfrm>
            <a:off x="1567009" y="516201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93" name="文本框 107"/>
          <p:cNvSpPr txBox="1"/>
          <p:nvPr/>
        </p:nvSpPr>
        <p:spPr>
          <a:xfrm>
            <a:off x="1457874" y="3300538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94" name="文本框 107"/>
          <p:cNvSpPr txBox="1"/>
          <p:nvPr/>
        </p:nvSpPr>
        <p:spPr>
          <a:xfrm>
            <a:off x="1362560" y="5894919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1333500" y="-101600"/>
            <a:ext cx="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1130300" y="0"/>
            <a:ext cx="0" cy="6254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1231900" y="0"/>
            <a:ext cx="0" cy="367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流程图: 决策 5"/>
          <p:cNvSpPr/>
          <p:nvPr/>
        </p:nvSpPr>
        <p:spPr>
          <a:xfrm>
            <a:off x="8204259" y="465561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com_problem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7" name="流程图: 决策 5"/>
          <p:cNvSpPr/>
          <p:nvPr/>
        </p:nvSpPr>
        <p:spPr>
          <a:xfrm>
            <a:off x="8199895" y="3311465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 err="1">
                <a:solidFill>
                  <a:schemeClr val="tx1"/>
                </a:solidFill>
              </a:rPr>
              <a:t>dept_problem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流程图: 决策 5"/>
          <p:cNvSpPr/>
          <p:nvPr/>
        </p:nvSpPr>
        <p:spPr>
          <a:xfrm>
            <a:off x="8256235" y="5894032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post_problem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10198100" y="6254750"/>
            <a:ext cx="9791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141128" y="3671909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134600" y="826770"/>
            <a:ext cx="889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07"/>
          <p:cNvSpPr txBox="1"/>
          <p:nvPr/>
        </p:nvSpPr>
        <p:spPr>
          <a:xfrm>
            <a:off x="10393509" y="585416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17" name="文本框 107"/>
          <p:cNvSpPr txBox="1"/>
          <p:nvPr/>
        </p:nvSpPr>
        <p:spPr>
          <a:xfrm>
            <a:off x="10398674" y="3396423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sp>
        <p:nvSpPr>
          <p:cNvPr id="18" name="文本框 107"/>
          <p:cNvSpPr txBox="1"/>
          <p:nvPr/>
        </p:nvSpPr>
        <p:spPr>
          <a:xfrm>
            <a:off x="10506560" y="6003504"/>
            <a:ext cx="501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2192000" y="-45085"/>
            <a:ext cx="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11176000" y="5715"/>
            <a:ext cx="0" cy="6254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1099800" y="5715"/>
            <a:ext cx="0" cy="3670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27213" y="820668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233907" y="3676511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198360" y="6256020"/>
            <a:ext cx="10566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107"/>
          <p:cNvSpPr txBox="1"/>
          <p:nvPr/>
        </p:nvSpPr>
        <p:spPr>
          <a:xfrm>
            <a:off x="7468047" y="499472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sp>
        <p:nvSpPr>
          <p:cNvPr id="34" name="文本框 107"/>
          <p:cNvSpPr txBox="1"/>
          <p:nvPr/>
        </p:nvSpPr>
        <p:spPr>
          <a:xfrm>
            <a:off x="7434913" y="3363853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sp>
        <p:nvSpPr>
          <p:cNvPr id="35" name="文本框 107"/>
          <p:cNvSpPr txBox="1"/>
          <p:nvPr/>
        </p:nvSpPr>
        <p:spPr>
          <a:xfrm>
            <a:off x="7405773" y="594122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1010900" y="-88900"/>
            <a:ext cx="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流程图: 决策 13"/>
          <p:cNvSpPr/>
          <p:nvPr/>
        </p:nvSpPr>
        <p:spPr>
          <a:xfrm>
            <a:off x="5300121" y="2046774"/>
            <a:ext cx="1699457" cy="774734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dept_post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6153150" y="1480820"/>
            <a:ext cx="0" cy="575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146371" y="2821582"/>
            <a:ext cx="3936" cy="322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105"/>
          <p:cNvSpPr txBox="1"/>
          <p:nvPr/>
        </p:nvSpPr>
        <p:spPr>
          <a:xfrm>
            <a:off x="6179820" y="1727835"/>
            <a:ext cx="50228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流程图: 过程 3"/>
          <p:cNvSpPr/>
          <p:nvPr/>
        </p:nvSpPr>
        <p:spPr>
          <a:xfrm>
            <a:off x="9520778" y="810364"/>
            <a:ext cx="1950965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note</a:t>
            </a:r>
            <a:endParaRPr lang="zh-CN" altLang="en-US" dirty="0"/>
          </a:p>
        </p:txBody>
      </p:sp>
      <p:sp>
        <p:nvSpPr>
          <p:cNvPr id="6" name="流程图: 过程 4"/>
          <p:cNvSpPr/>
          <p:nvPr/>
        </p:nvSpPr>
        <p:spPr>
          <a:xfrm>
            <a:off x="9525804" y="1213962"/>
            <a:ext cx="1943955" cy="877116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note_id</a:t>
            </a:r>
            <a:endParaRPr lang="en-US" altLang="zh-CN" u="sng" dirty="0"/>
          </a:p>
          <a:p>
            <a:pPr algn="ctr"/>
            <a:r>
              <a:rPr lang="en-US" altLang="zh-CN" dirty="0"/>
              <a:t>note_text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</p:txBody>
      </p:sp>
      <p:sp>
        <p:nvSpPr>
          <p:cNvPr id="4" name="流程图: 过程 3"/>
          <p:cNvSpPr/>
          <p:nvPr/>
        </p:nvSpPr>
        <p:spPr>
          <a:xfrm>
            <a:off x="9520778" y="2842364"/>
            <a:ext cx="1950965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code</a:t>
            </a:r>
            <a:endParaRPr lang="zh-CN" altLang="en-US" dirty="0"/>
          </a:p>
        </p:txBody>
      </p:sp>
      <p:sp>
        <p:nvSpPr>
          <p:cNvPr id="7" name="流程图: 过程 4"/>
          <p:cNvSpPr/>
          <p:nvPr/>
        </p:nvSpPr>
        <p:spPr>
          <a:xfrm>
            <a:off x="9525635" y="3249295"/>
            <a:ext cx="1943735" cy="1125855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code_id</a:t>
            </a:r>
            <a:endParaRPr lang="en-US" altLang="zh-CN" u="sng" dirty="0" err="1"/>
          </a:p>
          <a:p>
            <a:pPr algn="ctr"/>
            <a:r>
              <a:rPr lang="en-US" altLang="zh-CN" dirty="0" err="1"/>
              <a:t>code_language</a:t>
            </a:r>
            <a:endParaRPr lang="en-US" altLang="zh-CN" u="sng" dirty="0"/>
          </a:p>
          <a:p>
            <a:pPr algn="ctr"/>
            <a:r>
              <a:rPr lang="en-US" altLang="zh-CN" dirty="0"/>
              <a:t>code_text</a:t>
            </a:r>
            <a:endParaRPr lang="en-US" altLang="zh-CN" dirty="0"/>
          </a:p>
          <a:p>
            <a:pPr algn="ctr"/>
            <a:r>
              <a:rPr lang="en-US" altLang="zh-CN" dirty="0"/>
              <a:t>last_modified</a:t>
            </a:r>
            <a:endParaRPr lang="en-US" altLang="zh-CN" dirty="0"/>
          </a:p>
        </p:txBody>
      </p:sp>
      <p:sp>
        <p:nvSpPr>
          <p:cNvPr id="11" name="流程图: 决策 5"/>
          <p:cNvSpPr/>
          <p:nvPr/>
        </p:nvSpPr>
        <p:spPr>
          <a:xfrm>
            <a:off x="6615430" y="1179195"/>
            <a:ext cx="1943735" cy="721360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problem_note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2" name="文本框 107"/>
          <p:cNvSpPr txBox="1"/>
          <p:nvPr/>
        </p:nvSpPr>
        <p:spPr>
          <a:xfrm>
            <a:off x="8768796" y="124868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1..1</a:t>
            </a:r>
            <a:endParaRPr lang="en-US" altLang="zh-CN" sz="11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659254" y="1540593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07"/>
          <p:cNvSpPr txBox="1"/>
          <p:nvPr/>
        </p:nvSpPr>
        <p:spPr>
          <a:xfrm>
            <a:off x="5972676" y="12356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1..*</a:t>
            </a:r>
            <a:endParaRPr lang="zh-CN" altLang="en-US" sz="11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564506" y="1540117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流程图: 决策 5"/>
          <p:cNvSpPr/>
          <p:nvPr/>
        </p:nvSpPr>
        <p:spPr>
          <a:xfrm>
            <a:off x="6615526" y="3249395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problem_code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9" name="文本框 107"/>
          <p:cNvSpPr txBox="1"/>
          <p:nvPr/>
        </p:nvSpPr>
        <p:spPr>
          <a:xfrm>
            <a:off x="8700216" y="328449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1..1</a:t>
            </a:r>
            <a:endParaRPr lang="zh-CN" alt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659254" y="3610693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07"/>
          <p:cNvSpPr txBox="1"/>
          <p:nvPr/>
        </p:nvSpPr>
        <p:spPr>
          <a:xfrm>
            <a:off x="5972676" y="33057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564506" y="3610217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过程 3"/>
          <p:cNvSpPr/>
          <p:nvPr/>
        </p:nvSpPr>
        <p:spPr>
          <a:xfrm>
            <a:off x="5205318" y="2407389"/>
            <a:ext cx="1950965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image</a:t>
            </a:r>
            <a:endParaRPr lang="en-US" altLang="zh-CN" dirty="0"/>
          </a:p>
        </p:txBody>
      </p:sp>
      <p:sp>
        <p:nvSpPr>
          <p:cNvPr id="7" name="流程图: 过程 4"/>
          <p:cNvSpPr/>
          <p:nvPr/>
        </p:nvSpPr>
        <p:spPr>
          <a:xfrm>
            <a:off x="5208905" y="2827020"/>
            <a:ext cx="1943735" cy="97790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image_id</a:t>
            </a:r>
            <a:endParaRPr lang="en-US" altLang="zh-CN" u="sng" dirty="0" err="1"/>
          </a:p>
          <a:p>
            <a:pPr algn="ctr"/>
            <a:r>
              <a:rPr lang="en-US" altLang="zh-CN" dirty="0"/>
              <a:t>image_name</a:t>
            </a:r>
            <a:endParaRPr lang="en-US" altLang="zh-CN" dirty="0"/>
          </a:p>
          <a:p>
            <a:pPr algn="ctr"/>
            <a:r>
              <a:rPr lang="en-US" altLang="zh-CN" dirty="0"/>
              <a:t>image_url</a:t>
            </a:r>
            <a:endParaRPr lang="en-US" altLang="zh-CN" dirty="0"/>
          </a:p>
        </p:txBody>
      </p:sp>
      <p:sp>
        <p:nvSpPr>
          <p:cNvPr id="5" name="流程图: 过程 3"/>
          <p:cNvSpPr/>
          <p:nvPr/>
        </p:nvSpPr>
        <p:spPr>
          <a:xfrm>
            <a:off x="5200238" y="480164"/>
            <a:ext cx="1950965" cy="419765"/>
          </a:xfrm>
          <a:prstGeom prst="flowChartProcess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dirty="0"/>
              <a:t>video</a:t>
            </a:r>
            <a:endParaRPr lang="en-US" altLang="zh-CN" dirty="0"/>
          </a:p>
        </p:txBody>
      </p:sp>
      <p:sp>
        <p:nvSpPr>
          <p:cNvPr id="6" name="流程图: 过程 4"/>
          <p:cNvSpPr/>
          <p:nvPr/>
        </p:nvSpPr>
        <p:spPr>
          <a:xfrm>
            <a:off x="5205095" y="883920"/>
            <a:ext cx="1943735" cy="977900"/>
          </a:xfrm>
          <a:prstGeom prst="flowChartProcess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u="sng" dirty="0" err="1"/>
              <a:t>video_id</a:t>
            </a:r>
            <a:endParaRPr lang="en-US" altLang="zh-CN" u="sng" dirty="0" err="1"/>
          </a:p>
          <a:p>
            <a:pPr algn="ctr"/>
            <a:r>
              <a:rPr lang="en-US" altLang="zh-CN" dirty="0"/>
              <a:t>video_name</a:t>
            </a:r>
            <a:endParaRPr lang="en-US" altLang="zh-CN" dirty="0"/>
          </a:p>
          <a:p>
            <a:pPr algn="ctr"/>
            <a:r>
              <a:rPr lang="en-US" altLang="zh-CN" dirty="0"/>
              <a:t>video_url</a:t>
            </a:r>
            <a:endParaRPr lang="en-US" altLang="zh-CN" dirty="0"/>
          </a:p>
        </p:txBody>
      </p:sp>
      <p:sp>
        <p:nvSpPr>
          <p:cNvPr id="11" name="流程图: 决策 5"/>
          <p:cNvSpPr/>
          <p:nvPr/>
        </p:nvSpPr>
        <p:spPr>
          <a:xfrm>
            <a:off x="8114030" y="925195"/>
            <a:ext cx="1943735" cy="721360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video_note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2" name="文本框 107"/>
          <p:cNvSpPr txBox="1"/>
          <p:nvPr/>
        </p:nvSpPr>
        <p:spPr>
          <a:xfrm>
            <a:off x="10267396" y="99468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7157854" y="1286593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07"/>
          <p:cNvSpPr txBox="1"/>
          <p:nvPr/>
        </p:nvSpPr>
        <p:spPr>
          <a:xfrm>
            <a:off x="7471276" y="9816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0..1</a:t>
            </a:r>
            <a:endParaRPr lang="en-US" altLang="zh-CN" sz="11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063106" y="1286117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流程图: 决策 5"/>
          <p:cNvSpPr/>
          <p:nvPr/>
        </p:nvSpPr>
        <p:spPr>
          <a:xfrm>
            <a:off x="8114126" y="2868395"/>
            <a:ext cx="1943954" cy="721643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image_node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9" name="文本框 107"/>
          <p:cNvSpPr txBox="1"/>
          <p:nvPr/>
        </p:nvSpPr>
        <p:spPr>
          <a:xfrm>
            <a:off x="10198816" y="292508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zh-CN" alt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157854" y="3229693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07"/>
          <p:cNvSpPr txBox="1"/>
          <p:nvPr/>
        </p:nvSpPr>
        <p:spPr>
          <a:xfrm>
            <a:off x="7471276" y="29247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0..1</a:t>
            </a:r>
            <a:endParaRPr lang="zh-CN" altLang="en-US" sz="11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062845" y="3228975"/>
            <a:ext cx="8718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流程图: 决策 5"/>
          <p:cNvSpPr/>
          <p:nvPr/>
        </p:nvSpPr>
        <p:spPr>
          <a:xfrm>
            <a:off x="2284730" y="925195"/>
            <a:ext cx="1943735" cy="721360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video_problem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19" name="文本框 107"/>
          <p:cNvSpPr txBox="1"/>
          <p:nvPr/>
        </p:nvSpPr>
        <p:spPr>
          <a:xfrm>
            <a:off x="4438096" y="99468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0..1</a:t>
            </a:r>
            <a:endParaRPr lang="en-US" altLang="zh-CN" sz="11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295400" y="1286510"/>
            <a:ext cx="9893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107"/>
          <p:cNvSpPr txBox="1"/>
          <p:nvPr/>
        </p:nvSpPr>
        <p:spPr>
          <a:xfrm>
            <a:off x="1641976" y="9816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233806" y="1286117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流程图: 决策 5"/>
          <p:cNvSpPr/>
          <p:nvPr/>
        </p:nvSpPr>
        <p:spPr>
          <a:xfrm>
            <a:off x="2297430" y="2855595"/>
            <a:ext cx="1943735" cy="721360"/>
          </a:xfrm>
          <a:prstGeom prst="flowChartDecision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image_problem</a:t>
            </a:r>
            <a:endParaRPr lang="en-US" altLang="zh-CN" sz="1000" dirty="0">
              <a:solidFill>
                <a:schemeClr val="tx1"/>
              </a:solidFill>
            </a:endParaRPr>
          </a:p>
        </p:txBody>
      </p:sp>
      <p:sp>
        <p:nvSpPr>
          <p:cNvPr id="24" name="文本框 107"/>
          <p:cNvSpPr txBox="1"/>
          <p:nvPr/>
        </p:nvSpPr>
        <p:spPr>
          <a:xfrm>
            <a:off x="4450796" y="2925089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0..1</a:t>
            </a:r>
            <a:endParaRPr lang="en-US" altLang="zh-CN" sz="1100" dirty="0"/>
          </a:p>
        </p:txBody>
      </p:sp>
      <p:sp>
        <p:nvSpPr>
          <p:cNvPr id="25" name="文本框 107"/>
          <p:cNvSpPr txBox="1"/>
          <p:nvPr/>
        </p:nvSpPr>
        <p:spPr>
          <a:xfrm>
            <a:off x="1654676" y="2912050"/>
            <a:ext cx="50198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00" dirty="0"/>
              <a:t>0..*</a:t>
            </a:r>
            <a:endParaRPr lang="en-US" altLang="zh-CN" sz="11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4246506" y="3216517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41254" y="3210643"/>
            <a:ext cx="956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017885" y="1273810"/>
            <a:ext cx="0" cy="4216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934700" y="3232150"/>
            <a:ext cx="0" cy="2247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371600" y="3194050"/>
            <a:ext cx="0" cy="2247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89685" y="1254760"/>
            <a:ext cx="0" cy="42125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1046</Words>
  <Application>WPS Presentation</Application>
  <PresentationFormat>Widescreen</PresentationFormat>
  <Paragraphs>205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SimSun</vt:lpstr>
      <vt:lpstr>Wingdings</vt:lpstr>
      <vt:lpstr>等线</vt:lpstr>
      <vt:lpstr>苹方-简</vt:lpstr>
      <vt:lpstr>Microsoft YaHei</vt:lpstr>
      <vt:lpstr>汉仪旗黑</vt:lpstr>
      <vt:lpstr>Arial Unicode MS</vt:lpstr>
      <vt:lpstr>Calibri</vt:lpstr>
      <vt:lpstr>Helvetica Neue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xuchenzhongxue@126.com</dc:creator>
  <cp:lastModifiedBy>joezhu</cp:lastModifiedBy>
  <cp:revision>108</cp:revision>
  <dcterms:created xsi:type="dcterms:W3CDTF">2023-05-18T18:24:13Z</dcterms:created>
  <dcterms:modified xsi:type="dcterms:W3CDTF">2023-05-18T18:24:13Z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1033-4.9.0.7859</vt:lpwstr>
  </property>
</Properties>
</file>