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0" d="100"/>
          <a:sy n="120" d="100"/>
        </p:scale>
        <p:origin x="84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流程图: 过程 3"/>
          <p:cNvSpPr/>
          <p:nvPr/>
        </p:nvSpPr>
        <p:spPr>
          <a:xfrm>
            <a:off x="59690" y="1120140"/>
            <a:ext cx="240030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64135" y="1524000"/>
            <a:ext cx="2392680" cy="393636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user_id</a:t>
            </a:r>
            <a:endParaRPr lang="en-US" altLang="zh-CN" u="sng" dirty="0"/>
          </a:p>
          <a:p>
            <a:pPr algn="ctr"/>
            <a:r>
              <a:rPr lang="en-US" altLang="zh-CN" dirty="0" err="1"/>
              <a:t>user_name</a:t>
            </a:r>
            <a:endParaRPr lang="en-US" altLang="zh-CN" dirty="0" err="1"/>
          </a:p>
          <a:p>
            <a:pPr algn="ctr"/>
            <a:r>
              <a:rPr lang="en-US" altLang="zh-CN" dirty="0" err="1"/>
              <a:t>password_hash</a:t>
            </a:r>
            <a:endParaRPr lang="en-US" altLang="zh-CN" dirty="0" err="1"/>
          </a:p>
          <a:p>
            <a:pPr algn="ctr"/>
            <a:r>
              <a:rPr lang="en-US" altLang="zh-CN" dirty="0" err="1"/>
              <a:t>role</a:t>
            </a:r>
            <a:endParaRPr lang="en-US" altLang="zh-CN" dirty="0" err="1"/>
          </a:p>
          <a:p>
            <a:pPr algn="ctr"/>
            <a:r>
              <a:rPr lang="en-US" altLang="zh-CN" dirty="0" err="1"/>
              <a:t>date_registered</a:t>
            </a:r>
            <a:endParaRPr lang="en-US" altLang="zh-CN" dirty="0"/>
          </a:p>
          <a:p>
            <a:pPr algn="ctr"/>
            <a:r>
              <a:rPr lang="en-US" altLang="zh-CN" dirty="0" err="1"/>
              <a:t>phone_number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email</a:t>
            </a:r>
            <a:endParaRPr lang="en-US" altLang="zh-CN" dirty="0"/>
          </a:p>
          <a:p>
            <a:pPr algn="ctr"/>
            <a:r>
              <a:rPr lang="en-US" altLang="zh-CN" dirty="0"/>
              <a:t>avatar</a:t>
            </a:r>
            <a:endParaRPr lang="en-US" altLang="zh-CN" dirty="0"/>
          </a:p>
          <a:p>
            <a:pPr algn="ctr"/>
            <a:r>
              <a:rPr lang="en-US" altLang="zh-CN" dirty="0"/>
              <a:t>description</a:t>
            </a:r>
            <a:endParaRPr lang="en-US" altLang="zh-CN" dirty="0"/>
          </a:p>
          <a:p>
            <a:pPr algn="ctr"/>
            <a:r>
              <a:rPr lang="en-US" altLang="zh-CN" dirty="0"/>
              <a:t>last_login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is_email_verified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491980" y="1240155"/>
            <a:ext cx="264287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problem</a:t>
            </a:r>
            <a:endParaRPr lang="en-US" altLang="zh-CN" dirty="0"/>
          </a:p>
        </p:txBody>
      </p:sp>
      <p:sp>
        <p:nvSpPr>
          <p:cNvPr id="5" name="流程图: 过程 4"/>
          <p:cNvSpPr/>
          <p:nvPr/>
        </p:nvSpPr>
        <p:spPr>
          <a:xfrm>
            <a:off x="9732010" y="1636395"/>
            <a:ext cx="2272030" cy="340423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question_id</a:t>
            </a:r>
            <a:endParaRPr lang="en-US" altLang="zh-CN" u="sng" dirty="0"/>
          </a:p>
          <a:p>
            <a:pPr algn="ctr"/>
            <a:r>
              <a:rPr lang="en-US" altLang="zh-CN" dirty="0"/>
              <a:t>question_title</a:t>
            </a:r>
            <a:endParaRPr lang="en-US" altLang="zh-CN" dirty="0"/>
          </a:p>
          <a:p>
            <a:pPr algn="ctr"/>
            <a:r>
              <a:rPr lang="en-US" altLang="zh-CN" dirty="0"/>
              <a:t>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495790" y="1636395"/>
            <a:ext cx="2635250" cy="382397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problem_id</a:t>
            </a:r>
            <a:endParaRPr lang="en-US" altLang="zh-CN" u="sng" dirty="0"/>
          </a:p>
          <a:p>
            <a:pPr algn="ctr"/>
            <a:r>
              <a:rPr lang="en-US" altLang="zh-CN" dirty="0"/>
              <a:t>problem_title</a:t>
            </a:r>
            <a:endParaRPr lang="en-US" altLang="zh-CN" dirty="0"/>
          </a:p>
          <a:p>
            <a:pPr algn="ctr"/>
            <a:r>
              <a:rPr lang="en-US" altLang="zh-CN" dirty="0"/>
              <a:t>problem_text</a:t>
            </a:r>
            <a:endParaRPr lang="en-US" altLang="zh-CN" dirty="0"/>
          </a:p>
          <a:p>
            <a:pPr algn="ctr"/>
            <a:r>
              <a:rPr lang="en-US" altLang="zh-CN" dirty="0"/>
              <a:t>problem_type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流程图: 过程 3"/>
          <p:cNvSpPr/>
          <p:nvPr/>
        </p:nvSpPr>
        <p:spPr>
          <a:xfrm>
            <a:off x="4876800" y="245110"/>
            <a:ext cx="2280285" cy="453390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folder</a:t>
            </a:r>
            <a:endParaRPr lang="zh-CN" altLang="en-US" dirty="0"/>
          </a:p>
        </p:txBody>
      </p:sp>
      <p:sp>
        <p:nvSpPr>
          <p:cNvPr id="8" name="流程图: 过程 4"/>
          <p:cNvSpPr/>
          <p:nvPr/>
        </p:nvSpPr>
        <p:spPr>
          <a:xfrm>
            <a:off x="4881880" y="657860"/>
            <a:ext cx="2272030" cy="18567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folder_id</a:t>
            </a:r>
            <a:endParaRPr lang="en-US" altLang="zh-CN" u="sng" dirty="0"/>
          </a:p>
          <a:p>
            <a:pPr algn="ctr"/>
            <a:r>
              <a:rPr lang="en-US" altLang="zh-CN" dirty="0" err="1"/>
              <a:t>folder_name</a:t>
            </a:r>
            <a:endParaRPr lang="en-US" altLang="zh-CN" dirty="0" err="1"/>
          </a:p>
          <a:p>
            <a:pPr algn="ctr"/>
            <a:r>
              <a:rPr lang="en-US" altLang="zh-CN" dirty="0" err="1"/>
              <a:t>folder_path</a:t>
            </a:r>
            <a:endParaRPr lang="en-US" altLang="zh-CN" dirty="0"/>
          </a:p>
          <a:p>
            <a:pPr algn="ctr"/>
            <a:r>
              <a:rPr lang="en-US" altLang="zh-CN" dirty="0"/>
              <a:t>parent_folder_id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2" name="流程图: 决策 5"/>
          <p:cNvSpPr/>
          <p:nvPr/>
        </p:nvSpPr>
        <p:spPr>
          <a:xfrm>
            <a:off x="2953176" y="13866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user_folder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流程图: 决策 5"/>
          <p:cNvSpPr/>
          <p:nvPr/>
        </p:nvSpPr>
        <p:spPr>
          <a:xfrm>
            <a:off x="7472471" y="13873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folder_problem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046210" y="1741170"/>
            <a:ext cx="462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88"/>
          <p:cNvSpPr txBox="1"/>
          <p:nvPr/>
        </p:nvSpPr>
        <p:spPr>
          <a:xfrm>
            <a:off x="8993061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53910" y="17418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88"/>
          <p:cNvSpPr txBox="1"/>
          <p:nvPr/>
        </p:nvSpPr>
        <p:spPr>
          <a:xfrm>
            <a:off x="7157276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70785" y="17418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8"/>
          <p:cNvSpPr txBox="1"/>
          <p:nvPr/>
        </p:nvSpPr>
        <p:spPr>
          <a:xfrm>
            <a:off x="2550986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98975" y="17405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88"/>
          <p:cNvSpPr txBox="1"/>
          <p:nvPr/>
        </p:nvSpPr>
        <p:spPr>
          <a:xfrm>
            <a:off x="4493451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33" name="流程图: 过程 3"/>
          <p:cNvSpPr/>
          <p:nvPr/>
        </p:nvSpPr>
        <p:spPr>
          <a:xfrm>
            <a:off x="4836261" y="3549815"/>
            <a:ext cx="2280147" cy="458957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category</a:t>
            </a:r>
            <a:endParaRPr lang="en-US" altLang="zh-CN" dirty="0"/>
          </a:p>
        </p:txBody>
      </p:sp>
      <p:sp>
        <p:nvSpPr>
          <p:cNvPr id="34" name="流程图: 过程 4"/>
          <p:cNvSpPr/>
          <p:nvPr/>
        </p:nvSpPr>
        <p:spPr>
          <a:xfrm>
            <a:off x="4841240" y="3953510"/>
            <a:ext cx="2272030" cy="84391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category_id</a:t>
            </a:r>
            <a:endParaRPr lang="en-US" altLang="zh-CN" u="sng" dirty="0"/>
          </a:p>
          <a:p>
            <a:pPr algn="ctr"/>
            <a:r>
              <a:rPr lang="en-US" altLang="zh-CN" dirty="0"/>
              <a:t>category_name</a:t>
            </a:r>
            <a:endParaRPr lang="en-US" altLang="zh-CN" dirty="0"/>
          </a:p>
        </p:txBody>
      </p:sp>
      <p:sp>
        <p:nvSpPr>
          <p:cNvPr id="35" name="流程图: 决策 5"/>
          <p:cNvSpPr/>
          <p:nvPr/>
        </p:nvSpPr>
        <p:spPr>
          <a:xfrm>
            <a:off x="2915076" y="39901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user_category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32685" y="43453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88"/>
          <p:cNvSpPr txBox="1"/>
          <p:nvPr/>
        </p:nvSpPr>
        <p:spPr>
          <a:xfrm>
            <a:off x="2512886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460875" y="43440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88"/>
          <p:cNvSpPr txBox="1"/>
          <p:nvPr/>
        </p:nvSpPr>
        <p:spPr>
          <a:xfrm>
            <a:off x="4455351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40" name="流程图: 决策 5"/>
          <p:cNvSpPr/>
          <p:nvPr/>
        </p:nvSpPr>
        <p:spPr>
          <a:xfrm>
            <a:off x="7421671" y="39781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category_problem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995410" y="4327525"/>
            <a:ext cx="492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8"/>
          <p:cNvSpPr txBox="1"/>
          <p:nvPr/>
        </p:nvSpPr>
        <p:spPr>
          <a:xfrm>
            <a:off x="8942261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103110" y="43326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88"/>
          <p:cNvSpPr txBox="1"/>
          <p:nvPr/>
        </p:nvSpPr>
        <p:spPr>
          <a:xfrm>
            <a:off x="7106476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3"/>
          <p:cNvSpPr/>
          <p:nvPr/>
        </p:nvSpPr>
        <p:spPr>
          <a:xfrm>
            <a:off x="5110085" y="187734"/>
            <a:ext cx="2106302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5115669" y="591332"/>
            <a:ext cx="2098734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company_id</a:t>
            </a:r>
            <a:endParaRPr lang="en-US" altLang="zh-CN" u="sng" dirty="0"/>
          </a:p>
          <a:p>
            <a:pPr algn="ctr"/>
            <a:r>
              <a:rPr lang="en-US" altLang="zh-CN" dirty="0" err="1"/>
              <a:t>company_name</a:t>
            </a:r>
            <a:endParaRPr lang="en-US" altLang="zh-CN" dirty="0"/>
          </a:p>
        </p:txBody>
      </p:sp>
      <p:sp>
        <p:nvSpPr>
          <p:cNvPr id="22" name="流程图: 过程 70"/>
          <p:cNvSpPr/>
          <p:nvPr/>
        </p:nvSpPr>
        <p:spPr>
          <a:xfrm>
            <a:off x="5059045" y="3143885"/>
            <a:ext cx="2181860" cy="46482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3" name="流程图: 过程 71"/>
          <p:cNvSpPr/>
          <p:nvPr/>
        </p:nvSpPr>
        <p:spPr>
          <a:xfrm>
            <a:off x="5064125" y="3549650"/>
            <a:ext cx="2176780" cy="68199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departent_id</a:t>
            </a:r>
            <a:endParaRPr lang="en-US" altLang="zh-CN" dirty="0"/>
          </a:p>
          <a:p>
            <a:pPr algn="ctr"/>
            <a:r>
              <a:rPr lang="en-US" altLang="zh-CN" dirty="0" err="1"/>
              <a:t>department_name</a:t>
            </a:r>
            <a:endParaRPr lang="en-US" altLang="zh-CN" dirty="0"/>
          </a:p>
        </p:txBody>
      </p:sp>
      <p:sp>
        <p:nvSpPr>
          <p:cNvPr id="28" name="流程图: 过程 70"/>
          <p:cNvSpPr/>
          <p:nvPr/>
        </p:nvSpPr>
        <p:spPr>
          <a:xfrm>
            <a:off x="5056505" y="5712460"/>
            <a:ext cx="2123440" cy="4851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9" name="流程图: 过程 71"/>
          <p:cNvSpPr/>
          <p:nvPr/>
        </p:nvSpPr>
        <p:spPr>
          <a:xfrm>
            <a:off x="5060950" y="6099810"/>
            <a:ext cx="2118360" cy="71628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post_id</a:t>
            </a:r>
            <a:endParaRPr lang="en-US" altLang="zh-CN" dirty="0"/>
          </a:p>
          <a:p>
            <a:pPr algn="ctr"/>
            <a:r>
              <a:rPr lang="en-US" altLang="zh-CN" dirty="0" err="1"/>
              <a:t>post_name</a:t>
            </a:r>
            <a:endParaRPr lang="en-US" altLang="zh-CN" dirty="0"/>
          </a:p>
        </p:txBody>
      </p:sp>
      <p:sp>
        <p:nvSpPr>
          <p:cNvPr id="43" name="流程图: 决策 13"/>
          <p:cNvSpPr/>
          <p:nvPr/>
        </p:nvSpPr>
        <p:spPr>
          <a:xfrm>
            <a:off x="5300121" y="460963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21" idx="2"/>
          </p:cNvCxnSpPr>
          <p:nvPr/>
        </p:nvCxnSpPr>
        <p:spPr>
          <a:xfrm flipH="1">
            <a:off x="6150610" y="4232275"/>
            <a:ext cx="2540" cy="37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46371" y="538444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05"/>
          <p:cNvSpPr txBox="1"/>
          <p:nvPr/>
        </p:nvSpPr>
        <p:spPr>
          <a:xfrm>
            <a:off x="6150131" y="2764375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70" name="文本框 105"/>
          <p:cNvSpPr txBox="1"/>
          <p:nvPr/>
        </p:nvSpPr>
        <p:spPr>
          <a:xfrm>
            <a:off x="6179820" y="429069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71" name="文本框 105"/>
          <p:cNvSpPr txBox="1"/>
          <p:nvPr/>
        </p:nvSpPr>
        <p:spPr>
          <a:xfrm>
            <a:off x="6156119" y="5437843"/>
            <a:ext cx="501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73" name="流程图: 决策 5"/>
          <p:cNvSpPr/>
          <p:nvPr/>
        </p:nvSpPr>
        <p:spPr>
          <a:xfrm>
            <a:off x="2209859" y="459846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user_com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3" idx="3"/>
          </p:cNvCxnSpPr>
          <p:nvPr/>
        </p:nvCxnSpPr>
        <p:spPr>
          <a:xfrm>
            <a:off x="41538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107"/>
          <p:cNvSpPr txBox="1"/>
          <p:nvPr/>
        </p:nvSpPr>
        <p:spPr>
          <a:xfrm>
            <a:off x="43819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320800" y="821055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107"/>
          <p:cNvSpPr txBox="1"/>
          <p:nvPr/>
        </p:nvSpPr>
        <p:spPr>
          <a:xfrm>
            <a:off x="1567009" y="516201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1333500" y="-1016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/>
          <p:cNvSpPr/>
          <p:nvPr/>
        </p:nvSpPr>
        <p:spPr>
          <a:xfrm>
            <a:off x="8204259" y="465561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com_problem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流程图: 决策 5"/>
          <p:cNvSpPr/>
          <p:nvPr/>
        </p:nvSpPr>
        <p:spPr>
          <a:xfrm>
            <a:off x="8199895" y="331146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dept_problem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流程图: 决策 5"/>
          <p:cNvSpPr/>
          <p:nvPr/>
        </p:nvSpPr>
        <p:spPr>
          <a:xfrm>
            <a:off x="8256235" y="5894032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post_problem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98100" y="6254750"/>
            <a:ext cx="979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1128" y="3671909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34600" y="826770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10393509" y="585416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7" name="文本框 107"/>
          <p:cNvSpPr txBox="1"/>
          <p:nvPr/>
        </p:nvSpPr>
        <p:spPr>
          <a:xfrm>
            <a:off x="10398674" y="3396423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8" name="文本框 107"/>
          <p:cNvSpPr txBox="1"/>
          <p:nvPr/>
        </p:nvSpPr>
        <p:spPr>
          <a:xfrm>
            <a:off x="10506560" y="6003504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192000" y="-45085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76000" y="5715"/>
            <a:ext cx="0" cy="62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099800" y="5715"/>
            <a:ext cx="0" cy="367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272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3907" y="3676511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98360" y="6256020"/>
            <a:ext cx="1056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107"/>
          <p:cNvSpPr txBox="1"/>
          <p:nvPr/>
        </p:nvSpPr>
        <p:spPr>
          <a:xfrm>
            <a:off x="74680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4" name="文本框 107"/>
          <p:cNvSpPr txBox="1"/>
          <p:nvPr/>
        </p:nvSpPr>
        <p:spPr>
          <a:xfrm>
            <a:off x="7434913" y="3363853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5" name="文本框 107"/>
          <p:cNvSpPr txBox="1"/>
          <p:nvPr/>
        </p:nvSpPr>
        <p:spPr>
          <a:xfrm>
            <a:off x="7405773" y="594122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1010900" y="-889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决策 13"/>
          <p:cNvSpPr/>
          <p:nvPr/>
        </p:nvSpPr>
        <p:spPr>
          <a:xfrm>
            <a:off x="5300121" y="204677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153150" y="1480820"/>
            <a:ext cx="0" cy="57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46371" y="282158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105"/>
          <p:cNvSpPr txBox="1"/>
          <p:nvPr/>
        </p:nvSpPr>
        <p:spPr>
          <a:xfrm>
            <a:off x="6179820" y="172783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过程 3"/>
          <p:cNvSpPr/>
          <p:nvPr/>
        </p:nvSpPr>
        <p:spPr>
          <a:xfrm>
            <a:off x="9520778" y="810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525804" y="1213962"/>
            <a:ext cx="1943955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note_id</a:t>
            </a:r>
            <a:endParaRPr lang="en-US" altLang="zh-CN" u="sng" dirty="0"/>
          </a:p>
          <a:p>
            <a:pPr algn="ctr"/>
            <a:r>
              <a:rPr lang="en-US" altLang="zh-CN" dirty="0"/>
              <a:t>note_text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520778" y="2842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7" name="流程图: 过程 4"/>
          <p:cNvSpPr/>
          <p:nvPr/>
        </p:nvSpPr>
        <p:spPr>
          <a:xfrm>
            <a:off x="9525635" y="3249295"/>
            <a:ext cx="1943735" cy="112585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code_id</a:t>
            </a:r>
            <a:endParaRPr lang="en-US" altLang="zh-CN" u="sng" dirty="0" err="1"/>
          </a:p>
          <a:p>
            <a:pPr algn="ctr"/>
            <a:r>
              <a:rPr lang="en-US" altLang="zh-CN" dirty="0" err="1"/>
              <a:t>code_language</a:t>
            </a:r>
            <a:endParaRPr lang="en-US" altLang="zh-CN" u="sng" dirty="0"/>
          </a:p>
          <a:p>
            <a:pPr algn="ctr"/>
            <a:r>
              <a:rPr lang="en-US" altLang="zh-CN" dirty="0"/>
              <a:t>code_text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1" name="流程图: 决策 5"/>
          <p:cNvSpPr/>
          <p:nvPr/>
        </p:nvSpPr>
        <p:spPr>
          <a:xfrm>
            <a:off x="6615430" y="1179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problem_note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2" name="文本框 107"/>
          <p:cNvSpPr txBox="1"/>
          <p:nvPr/>
        </p:nvSpPr>
        <p:spPr>
          <a:xfrm>
            <a:off x="8768796" y="1248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1..1</a:t>
            </a:r>
            <a:endParaRPr lang="en-US" altLang="zh-CN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59254" y="15405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7"/>
          <p:cNvSpPr txBox="1"/>
          <p:nvPr/>
        </p:nvSpPr>
        <p:spPr>
          <a:xfrm>
            <a:off x="5972676" y="1235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1..*</a:t>
            </a:r>
            <a:endParaRPr lang="zh-CN" altLang="en-US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564506" y="1540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5"/>
          <p:cNvSpPr/>
          <p:nvPr/>
        </p:nvSpPr>
        <p:spPr>
          <a:xfrm>
            <a:off x="6615526" y="324939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problem_code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文本框 107"/>
          <p:cNvSpPr txBox="1"/>
          <p:nvPr/>
        </p:nvSpPr>
        <p:spPr>
          <a:xfrm>
            <a:off x="8700216" y="328449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59254" y="36106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5972676" y="33057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64506" y="36102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Writer</Application>
  <PresentationFormat>Widescreen</PresentationFormat>
  <Paragraphs>156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等线</vt:lpstr>
      <vt:lpstr>苹方-简</vt:lpstr>
      <vt:lpstr>Microsoft YaHei</vt:lpstr>
      <vt:lpstr>汉仪旗黑</vt:lpstr>
      <vt:lpstr>Arial Unicode MS</vt:lpstr>
      <vt:lpstr>等线 Light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xuchenzhongxue@126.com</dc:creator>
  <cp:lastModifiedBy>z outrv</cp:lastModifiedBy>
  <cp:revision>114</cp:revision>
  <dcterms:created xsi:type="dcterms:W3CDTF">2023-06-23T20:10:59Z</dcterms:created>
  <dcterms:modified xsi:type="dcterms:W3CDTF">2023-06-23T20:10:59Z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