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462"/>
    <a:srgbClr val="BA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3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96DA-4F1D-48E5-8FF4-C92701677806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34DA-DBBA-4549-AAE4-4C2C0D8B2D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5D319-17DE-4735-88C9-BCF752A8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686398-84A9-4E85-9271-01B20EE1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BA4873-9982-47EC-85F2-2F58062A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5E44-1F42-47AD-9BC2-8C360A3FDC54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66F4C-FEB0-405E-8F9B-432755F5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B27E5-5414-4553-8E9D-8BFC9A3A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1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D0D88-70E0-4070-9434-F377D6C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61BD12-BC19-4E0C-9350-B9906C5ED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337D5-5922-4782-AEA4-1791DDA6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D0AE-920B-40EA-9778-C6131E631D1F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D2D195-AE61-4AAE-924B-C57A8BFA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CCAC6-F720-40A1-BACF-4D71A9F2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4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54BAD1-AA6E-4792-913C-CF1D49D24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3BD705-EF45-4947-A849-A8CB5CAB5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3A9E5-4181-4ED9-91F6-B65162C1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7F73-3C7D-4691-A88A-8B11E1556D97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3BB48-0B2B-4634-B94A-CE8C1E32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8DC2D-2467-4014-90F5-21499C2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A273A-5418-4625-A194-8F4057C1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nantha Signature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D40F0-AF6E-4DEE-A4D0-1D4604AA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Cn" pitchFamily="2" charset="0"/>
                <a:ea typeface="Roboto Cn" pitchFamily="2" charset="0"/>
              </a:defRPr>
            </a:lvl1pPr>
            <a:lvl2pPr>
              <a:defRPr>
                <a:latin typeface="Roboto Cn" pitchFamily="2" charset="0"/>
                <a:ea typeface="Roboto Cn" pitchFamily="2" charset="0"/>
              </a:defRPr>
            </a:lvl2pPr>
            <a:lvl3pPr>
              <a:defRPr>
                <a:latin typeface="Roboto Cn" pitchFamily="2" charset="0"/>
                <a:ea typeface="Roboto Cn" pitchFamily="2" charset="0"/>
              </a:defRPr>
            </a:lvl3pPr>
            <a:lvl4pPr>
              <a:defRPr>
                <a:latin typeface="Roboto Cn" pitchFamily="2" charset="0"/>
                <a:ea typeface="Roboto Cn" pitchFamily="2" charset="0"/>
              </a:defRPr>
            </a:lvl4pPr>
            <a:lvl5pPr>
              <a:defRPr>
                <a:latin typeface="Roboto Cn" pitchFamily="2" charset="0"/>
                <a:ea typeface="Roboto Cn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4B159-1CF9-451E-B618-FE98C186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1D6A-DC65-4E1A-8332-43D680972374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596D5-CB6F-43B6-9D94-25044C0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6D0D2-539C-4EDE-A1A5-4B33243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4B7462"/>
                </a:solidFill>
                <a:latin typeface="Anantha Signature" pitchFamily="2" charset="0"/>
              </a:defRPr>
            </a:lvl1pPr>
          </a:lstStyle>
          <a:p>
            <a:fld id="{D461D933-FE55-4CDC-80E3-A556DEC50C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6AF67-F36F-4C3B-885B-251E8D86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3F9CC-47ED-4829-9BCC-89305214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EECCB-4A24-4D3B-A4A0-016F75CD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3C00-4003-4E47-AAD6-3D7F7BE8A8D3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CC1C3-627C-46E4-A9C2-3BE65BC6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11569-983B-4EB1-9B2E-386E9C45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9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47EB6-2821-4E4B-8D37-C092D63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A57B6-992A-479B-82A3-E9E4C673C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4EF9E6-B07B-4FB0-B727-94CD3701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075903-8BF7-47C5-A41D-25CCC066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C7BA-A29A-4BF9-A239-44AC96A4786B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5813E6-AC2B-4C85-B12D-4B679BC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F2970-6366-4D28-BC81-7141DA3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B6BF-2863-4FAE-A198-683BDE3B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D64FF-D18C-428F-9C4A-302C2F55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91BAAC-080A-46C1-AC1A-F4A58D50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B1C204-44FE-4A46-A0F7-79C5315B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C2B32F-E488-4CA2-82C5-0DBBFBE2D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DBF93-34BD-498B-9D22-6113BC09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0276-D087-49D3-8F3B-A54CC0618BBC}" type="datetime1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67336E-2C55-4BF5-A4B1-656D277B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F6CD0B-416B-41F2-A0B6-9C46F73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6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AC9E4-8FA1-493A-93FE-70929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FF3E0A-5D2D-4DAF-95BB-F58132F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1D33-B0CD-4B33-A9E9-899848AC39D2}" type="datetime1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29EA37-4413-4758-A7BD-52E7F649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B14E4C-616D-4C1A-B697-FFAE5F52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DAC344-72B1-4885-BDAA-1E42CF4C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A055-F839-407E-865F-32316EDBCDCC}" type="datetime1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5A6AB2-47E6-4CAA-85E4-812B393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E42462-4461-4333-B7ED-4E38CC7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2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A09F1-3203-4F47-BE28-B454D9D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857AC-FAC4-4910-B9E4-3DEE0A28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118141-ADB3-4963-B008-C53AA182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07EDA-FFB1-4198-9619-D9E5A4D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071A-EA06-4D7F-BB80-0A53A8E202EC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1738F-AD3A-4776-B2C8-99C9E2C9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9534C-A1CE-4412-A3B9-0F720A72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A8299-B529-462C-AAC1-FB4B1CB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C7F0D0-F665-4EE0-B642-7AE4E789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63C5BA-7923-41CE-B8A2-6F14E7F7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EC92C-1D24-46BD-A980-0557D9AC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36BC-1A79-40B8-AD02-F119B11E7954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D41D4-E085-415A-B559-677D525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44EA1-5AAB-4377-9778-44AD2ABD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07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A84E58-E974-4DE1-9CF7-693CCEA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4123C-B623-40DE-9BE2-F7AB65EE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E2DE6-E4FC-44FB-9066-D743981CD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6750-8044-421F-ACA0-1C9EE7663C8F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5064F-6719-4C92-8BAD-1C5E3FED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8D4C5-A038-472C-BAE2-39FAC8971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D933-FE55-4CDC-80E3-A556DEC50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D753C-824C-43CD-A60F-42894D382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810" y="4016034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Anantha Signature" pitchFamily="2" charset="0"/>
              </a:rPr>
              <a:t>Portfolio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23D632-EEAE-483B-A819-A02CF032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786" y="1495445"/>
            <a:ext cx="9144000" cy="1655762"/>
          </a:xfrm>
        </p:spPr>
        <p:txBody>
          <a:bodyPr/>
          <a:lstStyle/>
          <a:p>
            <a:r>
              <a:rPr lang="fr-FR" dirty="0">
                <a:latin typeface="Roboto Cn" pitchFamily="2" charset="0"/>
                <a:ea typeface="Roboto Cn" pitchFamily="2" charset="0"/>
              </a:rPr>
              <a:t>Assia Nguyen</a:t>
            </a:r>
          </a:p>
        </p:txBody>
      </p:sp>
    </p:spTree>
    <p:extLst>
      <p:ext uri="{BB962C8B-B14F-4D97-AF65-F5344CB8AC3E}">
        <p14:creationId xmlns:p14="http://schemas.microsoft.com/office/powerpoint/2010/main" val="28414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FA77C-3586-481D-84C3-A44247A2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09D39-4173-42D6-B494-1E650F4F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5D80B-4FE2-4A11-B1DB-D7061988155F}"/>
              </a:ext>
            </a:extLst>
          </p:cNvPr>
          <p:cNvSpPr/>
          <p:nvPr/>
        </p:nvSpPr>
        <p:spPr>
          <a:xfrm>
            <a:off x="1834587" y="2922608"/>
            <a:ext cx="879676" cy="810227"/>
          </a:xfrm>
          <a:prstGeom prst="rect">
            <a:avLst/>
          </a:prstGeom>
          <a:solidFill>
            <a:srgbClr val="4B7462"/>
          </a:solidFill>
          <a:ln>
            <a:solidFill>
              <a:srgbClr val="4B7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AF509-0E50-448E-B140-094D0053CE6D}"/>
              </a:ext>
            </a:extLst>
          </p:cNvPr>
          <p:cNvSpPr/>
          <p:nvPr/>
        </p:nvSpPr>
        <p:spPr>
          <a:xfrm>
            <a:off x="1834587" y="4324391"/>
            <a:ext cx="879676" cy="810227"/>
          </a:xfrm>
          <a:prstGeom prst="rect">
            <a:avLst/>
          </a:prstGeom>
          <a:solidFill>
            <a:srgbClr val="BABDC2"/>
          </a:solidFill>
          <a:ln>
            <a:solidFill>
              <a:srgbClr val="BAB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B2A43-826C-48FD-954C-4BF4CA1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8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9370B01-8C3B-4AAA-B525-7379C5F9BCCE}"/>
              </a:ext>
            </a:extLst>
          </p:cNvPr>
          <p:cNvSpPr/>
          <p:nvPr/>
        </p:nvSpPr>
        <p:spPr>
          <a:xfrm>
            <a:off x="0" y="15"/>
            <a:ext cx="12191999" cy="1770926"/>
          </a:xfrm>
          <a:prstGeom prst="rect">
            <a:avLst/>
          </a:prstGeom>
          <a:solidFill>
            <a:srgbClr val="4B7462"/>
          </a:solidFill>
          <a:ln>
            <a:solidFill>
              <a:srgbClr val="4B7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74B896-A05E-496C-BECE-98AD891C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ABDC2"/>
                </a:solidFill>
              </a:rPr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DA8E9-7239-40DF-9ECD-053A2FB5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1533C-96B2-420A-A6C3-090324C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C8E760F-3C18-4314-B957-AD0FE667820F}"/>
              </a:ext>
            </a:extLst>
          </p:cNvPr>
          <p:cNvSpPr/>
          <p:nvPr/>
        </p:nvSpPr>
        <p:spPr>
          <a:xfrm>
            <a:off x="0" y="15"/>
            <a:ext cx="12191999" cy="1770926"/>
          </a:xfrm>
          <a:prstGeom prst="rect">
            <a:avLst/>
          </a:prstGeom>
          <a:solidFill>
            <a:srgbClr val="BABDC2"/>
          </a:solidFill>
          <a:ln>
            <a:solidFill>
              <a:srgbClr val="BAB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D3276-E272-4C4A-A3F1-2F9FBB45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B7462"/>
                </a:solidFill>
              </a:rPr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9B6B2-CCF6-46AB-AADF-671DFB4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5DA92-1016-4631-97B1-3F7F4553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D933-FE55-4CDC-80E3-A556DEC50CC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98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9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Anantha Signature</vt:lpstr>
      <vt:lpstr>Arial</vt:lpstr>
      <vt:lpstr>Calibri</vt:lpstr>
      <vt:lpstr>Calibri Light</vt:lpstr>
      <vt:lpstr>Roboto Cn</vt:lpstr>
      <vt:lpstr>Thème Office</vt:lpstr>
      <vt:lpstr>Portfolio</vt:lpstr>
      <vt:lpstr>Palette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Agathe Lievre</dc:creator>
  <cp:lastModifiedBy>Agathe Lievre</cp:lastModifiedBy>
  <cp:revision>8</cp:revision>
  <dcterms:created xsi:type="dcterms:W3CDTF">2022-01-12T12:20:50Z</dcterms:created>
  <dcterms:modified xsi:type="dcterms:W3CDTF">2022-01-13T19:05:28Z</dcterms:modified>
</cp:coreProperties>
</file>