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256" r:id="rId5"/>
    <p:sldId id="309" r:id="rId6"/>
    <p:sldId id="329" r:id="rId7"/>
    <p:sldId id="328" r:id="rId8"/>
    <p:sldId id="3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9"/>
            <p14:sldId id="329"/>
            <p14:sldId id="32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1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1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9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 Data Classification?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200" dirty="0"/>
              <a:t>Ensure information/assets are marked in such a way that only those with an appropriate level of clearance can have access to them.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b="1" dirty="0"/>
              <a:t>Who should decide on data classification?</a:t>
            </a:r>
            <a:r>
              <a:rPr lang="en-US" sz="4200" dirty="0"/>
              <a:t> The individual who owns the data, and it should be reviewed at a minimum annually.</a:t>
            </a:r>
            <a:endParaRPr lang="en-US" sz="4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7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 Governance?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200" dirty="0"/>
              <a:t>The </a:t>
            </a:r>
            <a:r>
              <a:rPr lang="en-US" sz="3200" b="1" dirty="0"/>
              <a:t>system by which an organization directs and controls IT security</a:t>
            </a:r>
            <a:r>
              <a:rPr lang="en-US" sz="3200" dirty="0"/>
              <a:t> (adapted from ISO 38500).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	NOTE:</a:t>
            </a:r>
            <a:r>
              <a:rPr lang="en-US" sz="3200" dirty="0"/>
              <a:t> IT security governance should not be confused with IT security management.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security management is concerned with making decisions to mitigate risks; governance determines who is authorized to make decisions.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4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 Data Governance?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600" dirty="0"/>
              <a:t>Encompasses the policies and procedures that are implemented to ensure an organization’s data is accurate to begin with – and then handled properly while being input, stored, manipulated, accessed, and deleted. 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Responsibilities: </a:t>
            </a:r>
          </a:p>
          <a:p>
            <a:r>
              <a:rPr lang="en-US" sz="5600" dirty="0"/>
              <a:t>Establishing the infrastructure and technology</a:t>
            </a:r>
          </a:p>
          <a:p>
            <a:r>
              <a:rPr lang="en-US" sz="5600" dirty="0"/>
              <a:t>Setting up and maintaining the processes and policies </a:t>
            </a:r>
          </a:p>
          <a:p>
            <a:r>
              <a:rPr lang="en-US" sz="5600" dirty="0"/>
              <a:t>Identifying the individuals (or positions) within an organization that have both the authority and responsibility for handling and safeguarding specific types of data.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101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 Data Retention?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dirty="0"/>
              <a:t>An organization’s data retention policy controls how it saves data for compliance or regulatory reasons, as well as how it disposes of data once it is no longer required.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 data retention policy should clarify how records and data should be formatted, how long they must be kept, and what storage system or devices are used to retain them.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All of these </a:t>
            </a:r>
            <a:r>
              <a:rPr lang="en-US" sz="2600"/>
              <a:t>factors should </a:t>
            </a:r>
            <a:r>
              <a:rPr lang="en-US" sz="2600" dirty="0"/>
              <a:t>be based on the rules of whatever regulatory body governs the industry.</a:t>
            </a:r>
          </a:p>
        </p:txBody>
      </p:sp>
    </p:spTree>
    <p:extLst>
      <p:ext uri="{BB962C8B-B14F-4D97-AF65-F5344CB8AC3E}">
        <p14:creationId xmlns:p14="http://schemas.microsoft.com/office/powerpoint/2010/main" val="278796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2695F1-E081-436F-AB40-3CC0D9326EDA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2935</TotalTime>
  <Words>293</Words>
  <Application>Microsoft Office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What is Data Classification?</vt:lpstr>
      <vt:lpstr>What is Governance?</vt:lpstr>
      <vt:lpstr>What is Data Governance?</vt:lpstr>
      <vt:lpstr>What is Data Retention?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Adam Gordon</cp:lastModifiedBy>
  <cp:revision>220</cp:revision>
  <dcterms:created xsi:type="dcterms:W3CDTF">2019-03-13T18:02:49Z</dcterms:created>
  <dcterms:modified xsi:type="dcterms:W3CDTF">2021-02-24T18:41:38Z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