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9"/>
  </p:notesMasterIdLst>
  <p:sldIdLst>
    <p:sldId id="256" r:id="rId5"/>
    <p:sldId id="309" r:id="rId6"/>
    <p:sldId id="310" r:id="rId7"/>
    <p:sldId id="31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09"/>
            <p14:sldId id="310"/>
            <p14:sldId id="3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/>
    <p:restoredTop sz="77883"/>
  </p:normalViewPr>
  <p:slideViewPr>
    <p:cSldViewPr snapToGrid="0" snapToObjects="1">
      <p:cViewPr varScale="1">
        <p:scale>
          <a:sx n="52" d="100"/>
          <a:sy n="52" d="100"/>
        </p:scale>
        <p:origin x="1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9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94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32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What are Credential policies?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3200" dirty="0"/>
              <a:t>Personnel</a:t>
            </a:r>
          </a:p>
          <a:p>
            <a:r>
              <a:rPr lang="en-US" sz="3200" dirty="0"/>
              <a:t>Third-party</a:t>
            </a:r>
          </a:p>
          <a:p>
            <a:r>
              <a:rPr lang="en-US" sz="3200" dirty="0"/>
              <a:t>Devices</a:t>
            </a:r>
          </a:p>
          <a:p>
            <a:r>
              <a:rPr lang="en-US" sz="3200" dirty="0"/>
              <a:t>Service accounts</a:t>
            </a:r>
          </a:p>
          <a:p>
            <a:r>
              <a:rPr lang="en-US" sz="3200" dirty="0"/>
              <a:t>Administrator/root accounts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171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What are Organizational policies?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fr-FR" sz="3200" dirty="0"/>
              <a:t>Change Management - </a:t>
            </a:r>
            <a:r>
              <a:rPr lang="en-US" sz="3200" dirty="0"/>
              <a:t>the set of processes in place from initiation of a request for change ,analyzing impact of the change , approving/rejecting the request , implementing and evaluating the result of the change.</a:t>
            </a:r>
            <a:endParaRPr lang="fr-FR" sz="3200" dirty="0"/>
          </a:p>
          <a:p>
            <a:endParaRPr lang="fr-FR" sz="3200" dirty="0"/>
          </a:p>
          <a:p>
            <a:r>
              <a:rPr lang="fr-FR" sz="3200" dirty="0"/>
              <a:t>Change Control - </a:t>
            </a:r>
            <a:r>
              <a:rPr lang="en-US" sz="3200" dirty="0"/>
              <a:t>a formal process used to ensure that changes to a product or system are introduced in a controlled and coordinated manner like maintaining release versions , documentation , using a version control system </a:t>
            </a:r>
            <a:r>
              <a:rPr lang="en-US" sz="3200" dirty="0" err="1"/>
              <a:t>etc</a:t>
            </a:r>
            <a:r>
              <a:rPr lang="en-US" sz="3200" dirty="0"/>
              <a:t>…</a:t>
            </a:r>
            <a:endParaRPr lang="fr-FR" sz="32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5507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delle Sans" panose="02000503000000020004"/>
              </a:rPr>
              <a:t>What are Organizational policies?</a:t>
            </a:r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64B9BF84-B53B-1F46-88D9-CC2E549E9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/>
              <a:t>Asset management –</a:t>
            </a:r>
          </a:p>
          <a:p>
            <a:pPr marL="0" indent="0">
              <a:buNone/>
            </a:pPr>
            <a:endParaRPr lang="fr-FR" sz="3200" dirty="0"/>
          </a:p>
          <a:p>
            <a:pPr lvl="1"/>
            <a:r>
              <a:rPr lang="fr-FR" sz="3000" dirty="0"/>
              <a:t> Inventory vs. Configuration</a:t>
            </a:r>
          </a:p>
          <a:p>
            <a:pPr lvl="1"/>
            <a:r>
              <a:rPr lang="fr-FR" sz="3000" dirty="0"/>
              <a:t> Configuration Management </a:t>
            </a:r>
            <a:r>
              <a:rPr lang="fr-FR" sz="3000" dirty="0" err="1"/>
              <a:t>Database</a:t>
            </a:r>
            <a:r>
              <a:rPr lang="fr-FR" sz="3000" dirty="0"/>
              <a:t> (CMDB)</a:t>
            </a:r>
          </a:p>
          <a:p>
            <a:pPr lvl="1"/>
            <a:r>
              <a:rPr lang="en-US" sz="2800" dirty="0"/>
              <a:t> Equipment Lifecycle: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Define Requirements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Acquire &amp; Implement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Operations &amp; Maintenance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Disposal &amp; Decommission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5741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Props1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4DE3B8-2EA6-4A2E-A223-2341380669AD}"/>
</file>

<file path=customXml/itemProps3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2981</TotalTime>
  <Words>140</Words>
  <Application>Microsoft Office PowerPoint</Application>
  <PresentationFormat>Widescreen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What are Credential policies?</vt:lpstr>
      <vt:lpstr>What are Organizational policies?</vt:lpstr>
      <vt:lpstr>What are Organizational policies?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Adam Gordon</cp:lastModifiedBy>
  <cp:revision>224</cp:revision>
  <dcterms:created xsi:type="dcterms:W3CDTF">2019-03-13T18:02:49Z</dcterms:created>
  <dcterms:modified xsi:type="dcterms:W3CDTF">2021-02-21T00:07:38Z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