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0"/>
  </p:notesMasterIdLst>
  <p:sldIdLst>
    <p:sldId id="256" r:id="rId5"/>
    <p:sldId id="314" r:id="rId6"/>
    <p:sldId id="325" r:id="rId7"/>
    <p:sldId id="326" r:id="rId8"/>
    <p:sldId id="32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D45D90-7F0F-484B-9367-435E33BA805A}">
          <p14:sldIdLst>
            <p14:sldId id="256"/>
            <p14:sldId id="314"/>
            <p14:sldId id="325"/>
            <p14:sldId id="32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77883"/>
  </p:normalViewPr>
  <p:slideViewPr>
    <p:cSldViewPr snapToGrid="0" snapToObjects="1">
      <p:cViewPr varScale="1">
        <p:scale>
          <a:sx n="52" d="100"/>
          <a:sy n="52" d="100"/>
        </p:scale>
        <p:origin x="1520" y="5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DCB1A-C5F8-CC47-BD21-D6C229B987FB}" type="datetimeFigureOut">
              <a:rPr lang="en-US" smtClean="0"/>
              <a:t>3/9/2021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709C3-0D69-EF46-BE38-0832036E58F5}" type="slidenum">
              <a:rPr lang="en-US" smtClean="0"/>
              <a:t>‹#›</a:t>
            </a:fld>
            <a:endParaRPr lang="en-US"/>
          </a:p>
        </p:txBody>
      </p:sp>
    </p:spTree>
    <p:extLst>
      <p:ext uri="{BB962C8B-B14F-4D97-AF65-F5344CB8AC3E}">
        <p14:creationId xmlns:p14="http://schemas.microsoft.com/office/powerpoint/2010/main" val="164610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1</a:t>
            </a:fld>
            <a:endParaRPr lang="en-US"/>
          </a:p>
        </p:txBody>
      </p:sp>
    </p:spTree>
    <p:extLst>
      <p:ext uri="{BB962C8B-B14F-4D97-AF65-F5344CB8AC3E}">
        <p14:creationId xmlns:p14="http://schemas.microsoft.com/office/powerpoint/2010/main" val="4068239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2</a:t>
            </a:fld>
            <a:endParaRPr lang="en-US"/>
          </a:p>
        </p:txBody>
      </p:sp>
    </p:spTree>
    <p:extLst>
      <p:ext uri="{BB962C8B-B14F-4D97-AF65-F5344CB8AC3E}">
        <p14:creationId xmlns:p14="http://schemas.microsoft.com/office/powerpoint/2010/main" val="1879694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3</a:t>
            </a:fld>
            <a:endParaRPr lang="en-US"/>
          </a:p>
        </p:txBody>
      </p:sp>
    </p:spTree>
    <p:extLst>
      <p:ext uri="{BB962C8B-B14F-4D97-AF65-F5344CB8AC3E}">
        <p14:creationId xmlns:p14="http://schemas.microsoft.com/office/powerpoint/2010/main" val="3637773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4</a:t>
            </a:fld>
            <a:endParaRPr lang="en-US"/>
          </a:p>
        </p:txBody>
      </p:sp>
    </p:spTree>
    <p:extLst>
      <p:ext uri="{BB962C8B-B14F-4D97-AF65-F5344CB8AC3E}">
        <p14:creationId xmlns:p14="http://schemas.microsoft.com/office/powerpoint/2010/main" val="175461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Stored Procedures</a:t>
            </a:r>
          </a:p>
        </p:txBody>
      </p:sp>
      <p:sp>
        <p:nvSpPr>
          <p:cNvPr id="4" name="Slide Number Placeholder 3"/>
          <p:cNvSpPr>
            <a:spLocks noGrp="1"/>
          </p:cNvSpPr>
          <p:nvPr>
            <p:ph type="sldNum" sz="quarter" idx="5"/>
          </p:nvPr>
        </p:nvSpPr>
        <p:spPr/>
        <p:txBody>
          <a:bodyPr/>
          <a:lstStyle/>
          <a:p>
            <a:fld id="{5C4709C3-0D69-EF46-BE38-0832036E58F5}" type="slidenum">
              <a:rPr lang="en-US" smtClean="0"/>
              <a:t>5</a:t>
            </a:fld>
            <a:endParaRPr lang="en-US"/>
          </a:p>
        </p:txBody>
      </p:sp>
    </p:spTree>
    <p:extLst>
      <p:ext uri="{BB962C8B-B14F-4D97-AF65-F5344CB8AC3E}">
        <p14:creationId xmlns:p14="http://schemas.microsoft.com/office/powerpoint/2010/main" val="2632353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FCC102-5D77-AB4A-B015-62CEE166E515}"/>
              </a:ext>
            </a:extLst>
          </p:cNvPr>
          <p:cNvSpPr/>
          <p:nvPr userDrawn="1"/>
        </p:nvSpPr>
        <p:spPr>
          <a:xfrm>
            <a:off x="-96253" y="1257301"/>
            <a:ext cx="12288253"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13" name="Straight Connector 12">
            <a:extLst>
              <a:ext uri="{FF2B5EF4-FFF2-40B4-BE49-F238E27FC236}">
                <a16:creationId xmlns:a16="http://schemas.microsoft.com/office/drawing/2014/main" id="{F66CB8CD-22B6-8E44-A0B2-E202A3F50FC0}"/>
              </a:ext>
            </a:extLst>
          </p:cNvPr>
          <p:cNvCxnSpPr>
            <a:cxnSpLocks/>
          </p:cNvCxnSpPr>
          <p:nvPr userDrawn="1"/>
        </p:nvCxnSpPr>
        <p:spPr>
          <a:xfrm>
            <a:off x="-2" y="1257301"/>
            <a:ext cx="12192002"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91E13A89-D0B2-A346-9918-7B58BA5F80BF}"/>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8" name="Title 1">
            <a:extLst>
              <a:ext uri="{FF2B5EF4-FFF2-40B4-BE49-F238E27FC236}">
                <a16:creationId xmlns:a16="http://schemas.microsoft.com/office/drawing/2014/main" id="{E537DE53-9F91-F144-B090-6891FC7F64E7}"/>
              </a:ext>
            </a:extLst>
          </p:cNvPr>
          <p:cNvSpPr>
            <a:spLocks noGrp="1"/>
          </p:cNvSpPr>
          <p:nvPr>
            <p:ph type="title"/>
          </p:nvPr>
        </p:nvSpPr>
        <p:spPr>
          <a:xfrm>
            <a:off x="1121782" y="1354512"/>
            <a:ext cx="10515600" cy="1882337"/>
          </a:xfrm>
          <a:prstGeom prst="rect">
            <a:avLst/>
          </a:prstGeom>
          <a:ln>
            <a:noFill/>
          </a:ln>
        </p:spPr>
        <p:txBody>
          <a:bodyPr anchor="b"/>
          <a:lstStyle>
            <a:lvl1pPr algn="r">
              <a:defRPr sz="6000">
                <a:solidFill>
                  <a:schemeClr val="bg1"/>
                </a:solidFill>
              </a:defRPr>
            </a:lvl1pPr>
          </a:lstStyle>
          <a:p>
            <a:r>
              <a:rPr lang="en-US" dirty="0"/>
              <a:t>Click to edit Master title style</a:t>
            </a:r>
          </a:p>
        </p:txBody>
      </p:sp>
      <p:sp>
        <p:nvSpPr>
          <p:cNvPr id="11" name="Text Placeholder 2">
            <a:extLst>
              <a:ext uri="{FF2B5EF4-FFF2-40B4-BE49-F238E27FC236}">
                <a16:creationId xmlns:a16="http://schemas.microsoft.com/office/drawing/2014/main" id="{9C3AB1C3-283D-F547-BE60-C0223B09E9F0}"/>
              </a:ext>
            </a:extLst>
          </p:cNvPr>
          <p:cNvSpPr>
            <a:spLocks noGrp="1"/>
          </p:cNvSpPr>
          <p:nvPr>
            <p:ph type="body" idx="1"/>
          </p:nvPr>
        </p:nvSpPr>
        <p:spPr>
          <a:xfrm>
            <a:off x="1121782" y="3539550"/>
            <a:ext cx="10515600" cy="959999"/>
          </a:xfrm>
          <a:prstGeom prst="rect">
            <a:avLst/>
          </a:prstGeom>
        </p:spPr>
        <p:txBody>
          <a:bodyPr/>
          <a:lstStyle>
            <a:lvl1pPr marL="0" indent="0" algn="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0572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5BD484-3EA0-2E4E-A60B-8C347D911C8D}"/>
              </a:ext>
            </a:extLst>
          </p:cNvPr>
          <p:cNvSpPr/>
          <p:nvPr/>
        </p:nvSpPr>
        <p:spPr>
          <a:xfrm>
            <a:off x="-90798" y="-18288"/>
            <a:ext cx="12365468" cy="6896608"/>
          </a:xfrm>
          <a:prstGeom prst="rect">
            <a:avLst/>
          </a:prstGeom>
          <a:solidFill>
            <a:srgbClr val="151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7" name="Content Placeholder 2">
            <a:extLst>
              <a:ext uri="{FF2B5EF4-FFF2-40B4-BE49-F238E27FC236}">
                <a16:creationId xmlns:a16="http://schemas.microsoft.com/office/drawing/2014/main" id="{9795B372-A8BB-B64B-AD18-74876C5FBE69}"/>
              </a:ext>
            </a:extLst>
          </p:cNvPr>
          <p:cNvSpPr>
            <a:spLocks noGrp="1"/>
          </p:cNvSpPr>
          <p:nvPr>
            <p:ph idx="1"/>
          </p:nvPr>
        </p:nvSpPr>
        <p:spPr>
          <a:xfrm>
            <a:off x="507124" y="1161288"/>
            <a:ext cx="10943431"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28D42F22-D84C-BA44-A88C-5F7DF96918F8}"/>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Title 1">
            <a:extLst>
              <a:ext uri="{FF2B5EF4-FFF2-40B4-BE49-F238E27FC236}">
                <a16:creationId xmlns:a16="http://schemas.microsoft.com/office/drawing/2014/main" id="{F1B5676D-862E-0E47-9C05-7682B86B57E3}"/>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381786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F04465-AABC-3A4F-8FC9-8995FEDCDC6F}"/>
              </a:ext>
            </a:extLst>
          </p:cNvPr>
          <p:cNvSpPr/>
          <p:nvPr/>
        </p:nvSpPr>
        <p:spPr>
          <a:xfrm>
            <a:off x="-77002" y="-96253"/>
            <a:ext cx="8992402" cy="7030455"/>
          </a:xfrm>
          <a:prstGeom prst="rect">
            <a:avLst/>
          </a:prstGeom>
          <a:solidFill>
            <a:srgbClr val="1519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EFD6FA-B95F-4B4E-B8E9-6AA2FC82158D}"/>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3" name="Picture 2">
            <a:extLst>
              <a:ext uri="{FF2B5EF4-FFF2-40B4-BE49-F238E27FC236}">
                <a16:creationId xmlns:a16="http://schemas.microsoft.com/office/drawing/2014/main" id="{FAE481BF-4009-2943-A1EB-415987851989}"/>
              </a:ext>
            </a:extLst>
          </p:cNvPr>
          <p:cNvPicPr>
            <a:picLocks noChangeAspect="1"/>
          </p:cNvPicPr>
          <p:nvPr userDrawn="1"/>
        </p:nvPicPr>
        <p:blipFill>
          <a:blip r:embed="rId3"/>
          <a:stretch>
            <a:fillRect/>
          </a:stretch>
        </p:blipFill>
        <p:spPr>
          <a:xfrm>
            <a:off x="8763000" y="0"/>
            <a:ext cx="3429000" cy="6858000"/>
          </a:xfrm>
          <a:prstGeom prst="rect">
            <a:avLst/>
          </a:prstGeom>
        </p:spPr>
      </p:pic>
      <p:sp>
        <p:nvSpPr>
          <p:cNvPr id="7" name="Content Placeholder 2">
            <a:extLst>
              <a:ext uri="{FF2B5EF4-FFF2-40B4-BE49-F238E27FC236}">
                <a16:creationId xmlns:a16="http://schemas.microsoft.com/office/drawing/2014/main" id="{8C2C405E-EB31-5040-A5D4-B62FD78591E1}"/>
              </a:ext>
            </a:extLst>
          </p:cNvPr>
          <p:cNvSpPr>
            <a:spLocks noGrp="1"/>
          </p:cNvSpPr>
          <p:nvPr>
            <p:ph idx="1"/>
          </p:nvPr>
        </p:nvSpPr>
        <p:spPr>
          <a:xfrm>
            <a:off x="507125" y="1161288"/>
            <a:ext cx="7668688"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9E52FE2-18BD-AE42-8568-24AFE8F2EC8F}"/>
              </a:ext>
            </a:extLst>
          </p:cNvPr>
          <p:cNvSpPr>
            <a:spLocks noGrp="1"/>
          </p:cNvSpPr>
          <p:nvPr>
            <p:ph type="title"/>
          </p:nvPr>
        </p:nvSpPr>
        <p:spPr>
          <a:xfrm>
            <a:off x="507124" y="-18288"/>
            <a:ext cx="7668689"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86024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RT Bullets and Imag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6" name="Picture 5">
            <a:extLst>
              <a:ext uri="{FF2B5EF4-FFF2-40B4-BE49-F238E27FC236}">
                <a16:creationId xmlns:a16="http://schemas.microsoft.com/office/drawing/2014/main" id="{0FBEC28D-04BA-104A-BA4B-BC3FEFA7E2D7}"/>
              </a:ext>
            </a:extLst>
          </p:cNvPr>
          <p:cNvPicPr>
            <a:picLocks noChangeAspect="1"/>
          </p:cNvPicPr>
          <p:nvPr userDrawn="1"/>
        </p:nvPicPr>
        <p:blipFill>
          <a:blip r:embed="rId3"/>
          <a:stretch>
            <a:fillRect/>
          </a:stretch>
        </p:blipFill>
        <p:spPr>
          <a:xfrm>
            <a:off x="6374771" y="1124903"/>
            <a:ext cx="4576693" cy="4576693"/>
          </a:xfrm>
          <a:prstGeom prst="rect">
            <a:avLst/>
          </a:prstGeom>
        </p:spPr>
      </p:pic>
      <p:sp>
        <p:nvSpPr>
          <p:cNvPr id="7" name="Content Placeholder 3">
            <a:extLst>
              <a:ext uri="{FF2B5EF4-FFF2-40B4-BE49-F238E27FC236}">
                <a16:creationId xmlns:a16="http://schemas.microsoft.com/office/drawing/2014/main" id="{2C8D256E-5B00-D64D-A0EC-80D6BD5541DA}"/>
              </a:ext>
            </a:extLst>
          </p:cNvPr>
          <p:cNvSpPr>
            <a:spLocks noGrp="1"/>
          </p:cNvSpPr>
          <p:nvPr>
            <p:ph sz="half" idx="2"/>
          </p:nvPr>
        </p:nvSpPr>
        <p:spPr>
          <a:xfrm>
            <a:off x="525463" y="1161288"/>
            <a:ext cx="4826825" cy="3834805"/>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0C3BB7D-A65F-4D40-9D69-8D959F569D3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40DA479-972A-AC44-8FF3-6E03BA01F7CA}"/>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6" name="Rectangle 15">
            <a:extLst>
              <a:ext uri="{FF2B5EF4-FFF2-40B4-BE49-F238E27FC236}">
                <a16:creationId xmlns:a16="http://schemas.microsoft.com/office/drawing/2014/main" id="{95658B93-7979-CF45-802B-A99C6576E858}"/>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42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ine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82F6E4A-1F7B-5B40-9689-E5E7AB056842}"/>
              </a:ext>
            </a:extLst>
          </p:cNvPr>
          <p:cNvSpPr>
            <a:spLocks noGrp="1"/>
          </p:cNvSpPr>
          <p:nvPr>
            <p:ph sz="half" idx="1"/>
          </p:nvPr>
        </p:nvSpPr>
        <p:spPr>
          <a:xfrm>
            <a:off x="525515" y="1463040"/>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855E851-3879-44EF-B922-4FA1F4136EFD}"/>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26AB305-7FA0-2C41-ADCF-834278ABE42F}"/>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207741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0" name="Rectangle 9">
            <a:extLst>
              <a:ext uri="{FF2B5EF4-FFF2-40B4-BE49-F238E27FC236}">
                <a16:creationId xmlns:a16="http://schemas.microsoft.com/office/drawing/2014/main" id="{67EBCC16-8E40-47C2-897C-F2414928392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A705E69-3D25-EF43-9B57-0C3AC1F5FCD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17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lternat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6" name="Rectangle 5">
            <a:extLst>
              <a:ext uri="{FF2B5EF4-FFF2-40B4-BE49-F238E27FC236}">
                <a16:creationId xmlns:a16="http://schemas.microsoft.com/office/drawing/2014/main" id="{5F96A518-3E71-3F41-B51D-F3F8D63F1B0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24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Bar Title with Conten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4" name="Title Placeholder 1">
            <a:extLst>
              <a:ext uri="{FF2B5EF4-FFF2-40B4-BE49-F238E27FC236}">
                <a16:creationId xmlns:a16="http://schemas.microsoft.com/office/drawing/2014/main" id="{CABD4948-F528-774E-A210-25D1BE40C1F5}"/>
              </a:ext>
            </a:extLst>
          </p:cNvPr>
          <p:cNvSpPr>
            <a:spLocks noGrp="1"/>
          </p:cNvSpPr>
          <p:nvPr>
            <p:ph type="title"/>
          </p:nvPr>
        </p:nvSpPr>
        <p:spPr>
          <a:xfrm>
            <a:off x="618474" y="261082"/>
            <a:ext cx="10515600" cy="798350"/>
          </a:xfrm>
          <a:prstGeom prst="rect">
            <a:avLst/>
          </a:prstGeom>
        </p:spPr>
        <p:txBody>
          <a:bodyPr vert="horz" lIns="91440" tIns="45720" rIns="91440" bIns="45720" rtlCol="0" anchor="ctr">
            <a:normAutofit/>
          </a:bodyPr>
          <a:lstStyle/>
          <a:p>
            <a:r>
              <a:rPr lang="en-US" dirty="0"/>
              <a:t>Click to edit Master title style</a:t>
            </a:r>
          </a:p>
        </p:txBody>
      </p:sp>
      <p:sp>
        <p:nvSpPr>
          <p:cNvPr id="5" name="Text Placeholder 2">
            <a:extLst>
              <a:ext uri="{FF2B5EF4-FFF2-40B4-BE49-F238E27FC236}">
                <a16:creationId xmlns:a16="http://schemas.microsoft.com/office/drawing/2014/main" id="{DB2080D5-BCF5-0642-B066-3A2589E22EDC}"/>
              </a:ext>
            </a:extLst>
          </p:cNvPr>
          <p:cNvSpPr>
            <a:spLocks noGrp="1"/>
          </p:cNvSpPr>
          <p:nvPr>
            <p:ph idx="1"/>
          </p:nvPr>
        </p:nvSpPr>
        <p:spPr>
          <a:xfrm>
            <a:off x="618474" y="1359698"/>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DD70B3E-6C46-734E-BC63-4349922825C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93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D46A-D5FE-DB4E-9784-A54A02D89FD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79968-F075-E745-9452-7E0CAAC6C2C1}"/>
              </a:ext>
            </a:extLst>
          </p:cNvPr>
          <p:cNvSpPr>
            <a:spLocks noGrp="1"/>
          </p:cNvSpPr>
          <p:nvPr>
            <p:ph type="body" orient="vert" idx="1"/>
          </p:nvPr>
        </p:nvSpPr>
        <p:spPr>
          <a:xfrm>
            <a:off x="838200" y="1825625"/>
            <a:ext cx="10515600" cy="4149506"/>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2380-0A23-D140-9B2B-5F141AB5F0B7}"/>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3/9/2021</a:t>
            </a:fld>
            <a:endParaRPr lang="en-US"/>
          </a:p>
        </p:txBody>
      </p:sp>
      <p:sp>
        <p:nvSpPr>
          <p:cNvPr id="5" name="Footer Placeholder 4">
            <a:extLst>
              <a:ext uri="{FF2B5EF4-FFF2-40B4-BE49-F238E27FC236}">
                <a16:creationId xmlns:a16="http://schemas.microsoft.com/office/drawing/2014/main" id="{126425EA-EF92-714F-B7AD-0B245EA428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27246F-5803-9542-865F-75DB94630BBD}"/>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700413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1B4E-687D-2C4C-B95D-A513660DA4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EFC86-AA65-C840-9828-EBFF405DC63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5563C-0652-F94A-A10D-3A82E9DDB972}"/>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3/9/2021</a:t>
            </a:fld>
            <a:endParaRPr lang="en-US"/>
          </a:p>
        </p:txBody>
      </p:sp>
      <p:sp>
        <p:nvSpPr>
          <p:cNvPr id="5" name="Footer Placeholder 4">
            <a:extLst>
              <a:ext uri="{FF2B5EF4-FFF2-40B4-BE49-F238E27FC236}">
                <a16:creationId xmlns:a16="http://schemas.microsoft.com/office/drawing/2014/main" id="{F440E9DA-0CA4-8A46-9B6A-E0873DE652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2926DA-2D9C-9848-8B94-21D740CEC617}"/>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6971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550376-BED7-4B46-B83A-D8C4218AB513}"/>
              </a:ext>
            </a:extLst>
          </p:cNvPr>
          <p:cNvSpPr/>
          <p:nvPr userDrawn="1"/>
        </p:nvSpPr>
        <p:spPr>
          <a:xfrm>
            <a:off x="-86627" y="1257301"/>
            <a:ext cx="12358838" cy="5672884"/>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7" name="Straight Connector 6">
            <a:extLst>
              <a:ext uri="{FF2B5EF4-FFF2-40B4-BE49-F238E27FC236}">
                <a16:creationId xmlns:a16="http://schemas.microsoft.com/office/drawing/2014/main" id="{F3B7B21E-0316-A247-8CEE-8DE76EAD7C95}"/>
              </a:ext>
            </a:extLst>
          </p:cNvPr>
          <p:cNvCxnSpPr>
            <a:cxnSpLocks/>
          </p:cNvCxnSpPr>
          <p:nvPr userDrawn="1"/>
        </p:nvCxnSpPr>
        <p:spPr>
          <a:xfrm>
            <a:off x="0" y="1257301"/>
            <a:ext cx="12192000"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1FFA49D0-3C17-1747-A936-9501950BD561}"/>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12" name="Subtitle 2">
            <a:extLst>
              <a:ext uri="{FF2B5EF4-FFF2-40B4-BE49-F238E27FC236}">
                <a16:creationId xmlns:a16="http://schemas.microsoft.com/office/drawing/2014/main" id="{004542C0-6F92-F542-B358-53649EAA8761}"/>
              </a:ext>
            </a:extLst>
          </p:cNvPr>
          <p:cNvSpPr txBox="1">
            <a:spLocks/>
          </p:cNvSpPr>
          <p:nvPr userDrawn="1"/>
        </p:nvSpPr>
        <p:spPr>
          <a:xfrm>
            <a:off x="624051" y="5195340"/>
            <a:ext cx="10943897" cy="125335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Courier New" panose="02070309020205020404" pitchFamily="49" charset="0"/>
              <a:buNone/>
              <a:tabLst/>
              <a:defRPr sz="2800" b="1" i="0" kern="1200">
                <a:solidFill>
                  <a:schemeClr val="tx1"/>
                </a:solidFill>
                <a:latin typeface="Proxima Nova Semibold" panose="02000506030000020004" pitchFamily="2" charset="0"/>
                <a:ea typeface="+mn-ea"/>
                <a:cs typeface="+mn-cs"/>
              </a:defRPr>
            </a:lvl1pPr>
            <a:lvl2pPr marL="457200" indent="0" algn="ctr" defTabSz="914400" rtl="0" eaLnBrk="1" latinLnBrk="0" hangingPunct="1">
              <a:lnSpc>
                <a:spcPct val="90000"/>
              </a:lnSpc>
              <a:spcBef>
                <a:spcPts val="500"/>
              </a:spcBef>
              <a:buFont typeface="Courier New" panose="02070309020205020404" pitchFamily="49" charset="0"/>
              <a:buNone/>
              <a:tabLst/>
              <a:defRPr sz="2000" b="0" i="0" kern="1200">
                <a:solidFill>
                  <a:srgbClr val="525656"/>
                </a:solidFill>
                <a:latin typeface="Adelle Sans" panose="02000503000000020004" pitchFamily="2" charset="77"/>
                <a:ea typeface="+mn-ea"/>
                <a:cs typeface="+mn-cs"/>
              </a:defRPr>
            </a:lvl2pPr>
            <a:lvl3pPr marL="914400" indent="0" algn="ctr" defTabSz="914400" rtl="0" eaLnBrk="1" latinLnBrk="0" hangingPunct="1">
              <a:lnSpc>
                <a:spcPct val="90000"/>
              </a:lnSpc>
              <a:spcBef>
                <a:spcPts val="500"/>
              </a:spcBef>
              <a:buFont typeface="Courier New" panose="02070309020205020404" pitchFamily="49" charset="0"/>
              <a:buNone/>
              <a:tabLst/>
              <a:defRPr sz="1800" b="0" i="0" kern="1200">
                <a:solidFill>
                  <a:srgbClr val="525656"/>
                </a:solidFill>
                <a:latin typeface="Adelle Sans" panose="02000503000000020004" pitchFamily="2" charset="77"/>
                <a:ea typeface="+mn-ea"/>
                <a:cs typeface="+mn-cs"/>
              </a:defRPr>
            </a:lvl3pPr>
            <a:lvl4pPr marL="13716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4pPr>
            <a:lvl5pPr marL="18288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0" i="0" dirty="0">
                <a:solidFill>
                  <a:schemeClr val="bg1"/>
                </a:solidFill>
                <a:latin typeface="Adelle Sans" panose="02000503000000020004" pitchFamily="2" charset="77"/>
              </a:rPr>
              <a:t>Click to edit Master subtitle style</a:t>
            </a:r>
          </a:p>
        </p:txBody>
      </p:sp>
    </p:spTree>
    <p:extLst>
      <p:ext uri="{BB962C8B-B14F-4D97-AF65-F5344CB8AC3E}">
        <p14:creationId xmlns:p14="http://schemas.microsoft.com/office/powerpoint/2010/main" val="162793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951679-C038-3D4F-B9C6-BD4097A52467}"/>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ECF62-AF5A-6A4B-8DAF-6576CE0FE947}"/>
              </a:ext>
            </a:extLst>
          </p:cNvPr>
          <p:cNvSpPr>
            <a:spLocks noGrp="1"/>
          </p:cNvSpPr>
          <p:nvPr>
            <p:ph idx="1"/>
          </p:nvPr>
        </p:nvSpPr>
        <p:spPr>
          <a:xfrm>
            <a:off x="507124" y="1161288"/>
            <a:ext cx="11175123" cy="4687891"/>
          </a:xfrm>
          <a:prstGeom prst="rect">
            <a:avLst/>
          </a:prstGeom>
        </p:spPr>
        <p:txBody>
          <a:bodyPr/>
          <a:lstStyle>
            <a:lvl1pPr>
              <a:defRPr b="0" i="0">
                <a:latin typeface="Adelle Sans" panose="02000503000000020004" pitchFamily="2" charset="77"/>
              </a:defRPr>
            </a:lvl1pPr>
            <a:lvl2pPr marL="685800" indent="-228600">
              <a:buFont typeface="Courier New" panose="02070309020205020404" pitchFamily="49" charset="0"/>
              <a:buChar char="o"/>
              <a:defRPr b="0" i="0">
                <a:solidFill>
                  <a:srgbClr val="525656"/>
                </a:solidFill>
                <a:latin typeface="Adelle Sans" panose="02000503000000020004" pitchFamily="2" charset="77"/>
              </a:defRPr>
            </a:lvl2pPr>
            <a:lvl3pPr marL="1143000" indent="-228600">
              <a:buFont typeface="Courier New" panose="02070309020205020404" pitchFamily="49" charset="0"/>
              <a:buChar char="o"/>
              <a:defRPr b="0" i="0">
                <a:solidFill>
                  <a:srgbClr val="525656"/>
                </a:solidFill>
                <a:latin typeface="Adelle Sans" panose="02000503000000020004" pitchFamily="2" charset="77"/>
              </a:defRPr>
            </a:lvl3pPr>
            <a:lvl4pPr marL="1600200" indent="-228600">
              <a:buFont typeface="Courier New" panose="02070309020205020404" pitchFamily="49" charset="0"/>
              <a:buChar char="o"/>
              <a:defRPr b="0" i="0">
                <a:solidFill>
                  <a:srgbClr val="525656"/>
                </a:solidFill>
                <a:latin typeface="Adelle Sans" panose="02000503000000020004" pitchFamily="2" charset="77"/>
              </a:defRPr>
            </a:lvl4pPr>
            <a:lvl5pPr marL="2057400" indent="-228600">
              <a:buFont typeface="Courier New" panose="02070309020205020404" pitchFamily="49" charset="0"/>
              <a:buChar char="o"/>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228B7FA2-906C-224F-91E8-737C56BAA8A6}"/>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pic>
        <p:nvPicPr>
          <p:cNvPr id="12" name="Picture 11">
            <a:extLst>
              <a:ext uri="{FF2B5EF4-FFF2-40B4-BE49-F238E27FC236}">
                <a16:creationId xmlns:a16="http://schemas.microsoft.com/office/drawing/2014/main" id="{4CCF5606-6DC5-4A43-91BA-969B5443296E}"/>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C34C16D8-B479-BB46-AD7C-0AC4F5CEDC7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25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2ADA8A-EE40-8D42-B058-429F77AD6030}"/>
              </a:ext>
            </a:extLst>
          </p:cNvPr>
          <p:cNvSpPr/>
          <p:nvPr userDrawn="1"/>
        </p:nvSpPr>
        <p:spPr>
          <a:xfrm>
            <a:off x="-77002" y="1257301"/>
            <a:ext cx="12387714"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2" name="Title 1">
            <a:extLst>
              <a:ext uri="{FF2B5EF4-FFF2-40B4-BE49-F238E27FC236}">
                <a16:creationId xmlns:a16="http://schemas.microsoft.com/office/drawing/2014/main" id="{0534CEAF-3B24-A242-A428-FB8B1A7D5F21}"/>
              </a:ext>
            </a:extLst>
          </p:cNvPr>
          <p:cNvSpPr>
            <a:spLocks noGrp="1"/>
          </p:cNvSpPr>
          <p:nvPr>
            <p:ph type="title"/>
          </p:nvPr>
        </p:nvSpPr>
        <p:spPr>
          <a:xfrm>
            <a:off x="831850" y="2648054"/>
            <a:ext cx="10515600" cy="1882337"/>
          </a:xfrm>
          <a:prstGeom prst="rect">
            <a:avLst/>
          </a:prstGeom>
          <a:ln>
            <a:noFill/>
          </a:ln>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DAB81C1E-F57C-FB49-8A8C-E5F2C60D08C6}"/>
              </a:ext>
            </a:extLst>
          </p:cNvPr>
          <p:cNvSpPr>
            <a:spLocks noGrp="1"/>
          </p:cNvSpPr>
          <p:nvPr>
            <p:ph type="body" idx="1"/>
          </p:nvPr>
        </p:nvSpPr>
        <p:spPr>
          <a:xfrm>
            <a:off x="831850" y="4814406"/>
            <a:ext cx="10515600" cy="959999"/>
          </a:xfrm>
          <a:prstGeom prst="rect">
            <a:avLst/>
          </a:prstGeom>
        </p:spPr>
        <p:txBody>
          <a:bodyPr/>
          <a:lstStyle>
            <a:lvl1pPr marL="0" indent="0" algn="ct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a:extLst>
              <a:ext uri="{FF2B5EF4-FFF2-40B4-BE49-F238E27FC236}">
                <a16:creationId xmlns:a16="http://schemas.microsoft.com/office/drawing/2014/main" id="{72B0757F-692F-4442-AC10-47BE80EC633F}"/>
              </a:ext>
            </a:extLst>
          </p:cNvPr>
          <p:cNvPicPr>
            <a:picLocks noChangeAspect="1"/>
          </p:cNvPicPr>
          <p:nvPr userDrawn="1"/>
        </p:nvPicPr>
        <p:blipFill rotWithShape="1">
          <a:blip r:embed="rId2"/>
          <a:srcRect t="18801" b="16721"/>
          <a:stretch/>
        </p:blipFill>
        <p:spPr>
          <a:xfrm>
            <a:off x="5496490" y="237942"/>
            <a:ext cx="1327643" cy="856044"/>
          </a:xfrm>
          <a:prstGeom prst="rect">
            <a:avLst/>
          </a:prstGeom>
        </p:spPr>
      </p:pic>
      <p:cxnSp>
        <p:nvCxnSpPr>
          <p:cNvPr id="10" name="Straight Connector 9">
            <a:extLst>
              <a:ext uri="{FF2B5EF4-FFF2-40B4-BE49-F238E27FC236}">
                <a16:creationId xmlns:a16="http://schemas.microsoft.com/office/drawing/2014/main" id="{C75C7F33-8A0F-C247-8673-DF3D12BB0E56}"/>
              </a:ext>
            </a:extLst>
          </p:cNvPr>
          <p:cNvCxnSpPr>
            <a:cxnSpLocks/>
          </p:cNvCxnSpPr>
          <p:nvPr userDrawn="1"/>
        </p:nvCxnSpPr>
        <p:spPr>
          <a:xfrm>
            <a:off x="-77002" y="1257301"/>
            <a:ext cx="12387714"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138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6"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448A93EA-740D-534C-9F9A-851CAAFC6F58}"/>
              </a:ext>
            </a:extLst>
          </p:cNvPr>
          <p:cNvSpPr>
            <a:spLocks noGrp="1"/>
          </p:cNvSpPr>
          <p:nvPr>
            <p:ph sz="half" idx="13"/>
          </p:nvPr>
        </p:nvSpPr>
        <p:spPr>
          <a:xfrm>
            <a:off x="6327230"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9" name="Rectangle 8">
            <a:extLst>
              <a:ext uri="{FF2B5EF4-FFF2-40B4-BE49-F238E27FC236}">
                <a16:creationId xmlns:a16="http://schemas.microsoft.com/office/drawing/2014/main" id="{3D2B1C16-A483-9045-B5B4-5312C63A98D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1D4071-9C3C-49BF-ABB1-1320A9AA487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F647ED5-144A-1F43-9397-C331DF9F50F5}"/>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00671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5" y="1161288"/>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7" name="Rectangle 6">
            <a:extLst>
              <a:ext uri="{FF2B5EF4-FFF2-40B4-BE49-F238E27FC236}">
                <a16:creationId xmlns:a16="http://schemas.microsoft.com/office/drawing/2014/main" id="{7481D446-E222-42C3-9836-1A06E0CA6FD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1752F457-B5E3-8F47-95DD-D367B00BA38B}"/>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2" name="Rectangle 11">
            <a:extLst>
              <a:ext uri="{FF2B5EF4-FFF2-40B4-BE49-F238E27FC236}">
                <a16:creationId xmlns:a16="http://schemas.microsoft.com/office/drawing/2014/main" id="{B5FC8432-B0CC-124E-92A6-31C64477B9C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2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4903304" y="1161288"/>
            <a:ext cx="6763234" cy="2911642"/>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9B32B816-31A6-5D4A-A375-EC666A89A105}"/>
              </a:ext>
            </a:extLst>
          </p:cNvPr>
          <p:cNvPicPr>
            <a:picLocks noChangeAspect="1"/>
          </p:cNvPicPr>
          <p:nvPr userDrawn="1"/>
        </p:nvPicPr>
        <p:blipFill>
          <a:blip r:embed="rId2"/>
          <a:stretch>
            <a:fillRect/>
          </a:stretch>
        </p:blipFill>
        <p:spPr>
          <a:xfrm>
            <a:off x="961699" y="1161288"/>
            <a:ext cx="3549974" cy="4437468"/>
          </a:xfrm>
          <a:prstGeom prst="rect">
            <a:avLst/>
          </a:prstGeom>
        </p:spPr>
      </p:pic>
      <p:pic>
        <p:nvPicPr>
          <p:cNvPr id="7" name="Picture 6">
            <a:extLst>
              <a:ext uri="{FF2B5EF4-FFF2-40B4-BE49-F238E27FC236}">
                <a16:creationId xmlns:a16="http://schemas.microsoft.com/office/drawing/2014/main" id="{89126C43-57A2-E347-AD98-A4972DDFF024}"/>
              </a:ext>
            </a:extLst>
          </p:cNvPr>
          <p:cNvPicPr>
            <a:picLocks noChangeAspect="1"/>
          </p:cNvPicPr>
          <p:nvPr userDrawn="1"/>
        </p:nvPicPr>
        <p:blipFill rotWithShape="1">
          <a:blip r:embed="rId3"/>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92CEB205-7433-4ED6-B5F9-FB097A433634}"/>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6860F66-25E7-8E47-8582-F4D74F2E48F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3" name="Rectangle 12">
            <a:extLst>
              <a:ext uri="{FF2B5EF4-FFF2-40B4-BE49-F238E27FC236}">
                <a16:creationId xmlns:a16="http://schemas.microsoft.com/office/drawing/2014/main" id="{48FC791A-95B2-5E41-9A70-75AB9C875165}"/>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7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5CA925-A192-0942-8DCB-09514A197750}"/>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F5788494-3E34-F041-B8E4-A88C3ED8C5F9}"/>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51CB6872-94EB-EB45-BDBF-F7D3974C9DE4}"/>
              </a:ext>
            </a:extLst>
          </p:cNvPr>
          <p:cNvSpPr>
            <a:spLocks noGrp="1"/>
          </p:cNvSpPr>
          <p:nvPr>
            <p:ph sz="half" idx="13"/>
          </p:nvPr>
        </p:nvSpPr>
        <p:spPr>
          <a:xfrm>
            <a:off x="6358758" y="2051473"/>
            <a:ext cx="5339256" cy="3684588"/>
          </a:xfrm>
          <a:prstGeom prst="rect">
            <a:avLst/>
          </a:prstGeom>
        </p:spPr>
        <p:txBody>
          <a:bodyPr/>
          <a:lstStyle>
            <a:lvl1pPr>
              <a:defRPr b="0" i="0">
                <a:latin typeface="Adelle Sans" panose="02000503000000020004" pitchFamily="2" charset="77"/>
              </a:defRPr>
            </a:lvl1pPr>
            <a:lvl2pPr>
              <a:defRPr b="0" i="0">
                <a:solidFill>
                  <a:srgbClr val="525656"/>
                </a:solidFill>
                <a:latin typeface="Adelle Sans" panose="02000503000000020004" pitchFamily="2" charset="77"/>
              </a:defRPr>
            </a:lvl2pPr>
            <a:lvl3pPr>
              <a:defRPr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a:extLst>
              <a:ext uri="{FF2B5EF4-FFF2-40B4-BE49-F238E27FC236}">
                <a16:creationId xmlns:a16="http://schemas.microsoft.com/office/drawing/2014/main" id="{4DDE1C7E-4CC2-C942-8FC1-BE8CDAB37DB2}"/>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7" name="Text Placeholder 2">
            <a:extLst>
              <a:ext uri="{FF2B5EF4-FFF2-40B4-BE49-F238E27FC236}">
                <a16:creationId xmlns:a16="http://schemas.microsoft.com/office/drawing/2014/main" id="{3E3E685A-2A2D-6D4B-90D0-C351A9D72C70}"/>
              </a:ext>
            </a:extLst>
          </p:cNvPr>
          <p:cNvSpPr>
            <a:spLocks noGrp="1"/>
          </p:cNvSpPr>
          <p:nvPr>
            <p:ph type="body" idx="14"/>
          </p:nvPr>
        </p:nvSpPr>
        <p:spPr>
          <a:xfrm>
            <a:off x="6358758"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Rectangle 9">
            <a:extLst>
              <a:ext uri="{FF2B5EF4-FFF2-40B4-BE49-F238E27FC236}">
                <a16:creationId xmlns:a16="http://schemas.microsoft.com/office/drawing/2014/main" id="{FD1703F9-6F7B-42FC-BAD8-7B8A4198867F}"/>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5EC85A-83D7-754F-92C5-D85306B21964}"/>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4" name="Rectangle 13">
            <a:extLst>
              <a:ext uri="{FF2B5EF4-FFF2-40B4-BE49-F238E27FC236}">
                <a16:creationId xmlns:a16="http://schemas.microsoft.com/office/drawing/2014/main" id="{2E895DC7-61FB-464B-A0D1-046B8C0906C9}"/>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00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1FF22C-90B2-C248-AC4E-B2382376A131}"/>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15" name="Picture 14">
            <a:extLst>
              <a:ext uri="{FF2B5EF4-FFF2-40B4-BE49-F238E27FC236}">
                <a16:creationId xmlns:a16="http://schemas.microsoft.com/office/drawing/2014/main" id="{4870C5A3-B0F2-B343-A1A8-822AF0AFBF36}"/>
              </a:ext>
            </a:extLst>
          </p:cNvPr>
          <p:cNvPicPr>
            <a:picLocks noChangeAspect="1"/>
          </p:cNvPicPr>
          <p:nvPr userDrawn="1"/>
        </p:nvPicPr>
        <p:blipFill>
          <a:blip r:embed="rId3"/>
          <a:stretch>
            <a:fillRect/>
          </a:stretch>
        </p:blipFill>
        <p:spPr>
          <a:xfrm>
            <a:off x="6334540" y="1530094"/>
            <a:ext cx="5501262" cy="1943146"/>
          </a:xfrm>
          <a:prstGeom prst="rect">
            <a:avLst/>
          </a:prstGeom>
        </p:spPr>
      </p:pic>
      <p:sp>
        <p:nvSpPr>
          <p:cNvPr id="14" name="Rectangle 13">
            <a:extLst>
              <a:ext uri="{FF2B5EF4-FFF2-40B4-BE49-F238E27FC236}">
                <a16:creationId xmlns:a16="http://schemas.microsoft.com/office/drawing/2014/main" id="{71A31B2F-9578-7B4B-A18A-143A08D2528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87395722-9303-174D-ADA2-E8CEB2DD285E}"/>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1" name="Content Placeholder 3">
            <a:extLst>
              <a:ext uri="{FF2B5EF4-FFF2-40B4-BE49-F238E27FC236}">
                <a16:creationId xmlns:a16="http://schemas.microsoft.com/office/drawing/2014/main" id="{AC5BA04E-B66F-8A48-943B-662CC114090B}"/>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D471A464-E148-4CF9-8FB7-4E9A7B2CFEC9}"/>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8779A3-A4DE-484C-BE3C-DB7ADCD25B3F}"/>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06871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F93D5-62F0-5145-AB64-7AC90B60F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1F652F-5C50-294A-A9ED-638E2DAF4A43}"/>
              </a:ext>
            </a:extLst>
          </p:cNvPr>
          <p:cNvSpPr>
            <a:spLocks noGrp="1"/>
          </p:cNvSpPr>
          <p:nvPr>
            <p:ph type="body" idx="1"/>
          </p:nvPr>
        </p:nvSpPr>
        <p:spPr>
          <a:xfrm>
            <a:off x="838200" y="1825625"/>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363796E1-F957-0F48-8AD0-8F8E3D0E5940}"/>
              </a:ext>
            </a:extLst>
          </p:cNvPr>
          <p:cNvPicPr>
            <a:picLocks noChangeAspect="1"/>
          </p:cNvPicPr>
          <p:nvPr userDrawn="1"/>
        </p:nvPicPr>
        <p:blipFill rotWithShape="1">
          <a:blip r:embed="rId20"/>
          <a:srcRect r="66281" b="-1742"/>
          <a:stretch/>
        </p:blipFill>
        <p:spPr>
          <a:xfrm>
            <a:off x="275249" y="5904491"/>
            <a:ext cx="686450" cy="732790"/>
          </a:xfrm>
          <a:prstGeom prst="rect">
            <a:avLst/>
          </a:prstGeom>
        </p:spPr>
      </p:pic>
    </p:spTree>
    <p:extLst>
      <p:ext uri="{BB962C8B-B14F-4D97-AF65-F5344CB8AC3E}">
        <p14:creationId xmlns:p14="http://schemas.microsoft.com/office/powerpoint/2010/main" val="878098984"/>
      </p:ext>
    </p:extLst>
  </p:cSld>
  <p:clrMap bg1="lt1" tx1="dk1" bg2="lt2" tx2="dk2" accent1="accent1" accent2="accent2" accent3="accent3" accent4="accent4" accent5="accent5" accent6="accent6" hlink="hlink" folHlink="folHlink"/>
  <p:sldLayoutIdLst>
    <p:sldLayoutId id="2147483673" r:id="rId1"/>
    <p:sldLayoutId id="2147483738" r:id="rId2"/>
    <p:sldLayoutId id="2147483674" r:id="rId3"/>
    <p:sldLayoutId id="2147483675" r:id="rId4"/>
    <p:sldLayoutId id="2147483676" r:id="rId5"/>
    <p:sldLayoutId id="2147483697" r:id="rId6"/>
    <p:sldLayoutId id="2147483698" r:id="rId7"/>
    <p:sldLayoutId id="2147483677" r:id="rId8"/>
    <p:sldLayoutId id="2147483681" r:id="rId9"/>
    <p:sldLayoutId id="2147483679" r:id="rId10"/>
    <p:sldLayoutId id="2147483680" r:id="rId11"/>
    <p:sldLayoutId id="2147483678" r:id="rId12"/>
    <p:sldLayoutId id="2147483739" r:id="rId13"/>
    <p:sldLayoutId id="2147483742" r:id="rId14"/>
    <p:sldLayoutId id="2147483740" r:id="rId15"/>
    <p:sldLayoutId id="2147483741" r:id="rId16"/>
    <p:sldLayoutId id="2147483682" r:id="rId17"/>
    <p:sldLayoutId id="2147483683" r:id="rId18"/>
  </p:sldLayoutIdLst>
  <p:txStyles>
    <p:titleStyle>
      <a:lvl1pPr algn="l" defTabSz="914400" rtl="0" eaLnBrk="1" latinLnBrk="0" hangingPunct="1">
        <a:lnSpc>
          <a:spcPct val="90000"/>
        </a:lnSpc>
        <a:spcBef>
          <a:spcPct val="0"/>
        </a:spcBef>
        <a:buNone/>
        <a:defRPr sz="3200" b="1" i="0" kern="1200">
          <a:solidFill>
            <a:schemeClr val="tx1"/>
          </a:solidFill>
          <a:latin typeface="Proxima Nova" panose="02000506030000020004" pitchFamily="2" charset="0"/>
          <a:ea typeface="+mj-ea"/>
          <a:cs typeface="+mj-cs"/>
        </a:defRPr>
      </a:lvl1pPr>
    </p:titleStyle>
    <p:bodyStyle>
      <a:lvl1pPr marL="344488" indent="-344488" algn="l" defTabSz="914400" rtl="0" eaLnBrk="1" latinLnBrk="0" hangingPunct="1">
        <a:lnSpc>
          <a:spcPct val="90000"/>
        </a:lnSpc>
        <a:spcBef>
          <a:spcPts val="1000"/>
        </a:spcBef>
        <a:buFont typeface="Courier New" panose="02070309020205020404" pitchFamily="49" charset="0"/>
        <a:buChar char="o"/>
        <a:tabLst/>
        <a:defRPr sz="2000" b="0" i="0" kern="1200">
          <a:solidFill>
            <a:srgbClr val="525656"/>
          </a:solidFill>
          <a:latin typeface="Adelle Sans" panose="02000503000000020004" pitchFamily="2" charset="77"/>
          <a:ea typeface="+mn-ea"/>
          <a:cs typeface="+mn-cs"/>
        </a:defRPr>
      </a:lvl1pPr>
      <a:lvl2pPr marL="750888" indent="-293688" algn="l" defTabSz="914400" rtl="0" eaLnBrk="1" latinLnBrk="0" hangingPunct="1">
        <a:lnSpc>
          <a:spcPct val="90000"/>
        </a:lnSpc>
        <a:spcBef>
          <a:spcPts val="500"/>
        </a:spcBef>
        <a:buFont typeface="Courier New" panose="02070309020205020404" pitchFamily="49" charset="0"/>
        <a:buChar char="o"/>
        <a:tabLst/>
        <a:defRPr sz="1800" b="0" i="0" kern="1200">
          <a:solidFill>
            <a:srgbClr val="525656"/>
          </a:solidFill>
          <a:latin typeface="Adelle Sans" panose="02000503000000020004" pitchFamily="2" charset="77"/>
          <a:ea typeface="+mn-ea"/>
          <a:cs typeface="+mn-cs"/>
        </a:defRPr>
      </a:lvl2pPr>
      <a:lvl3pPr marL="1208088" indent="-293688" algn="l" defTabSz="914400" rtl="0" eaLnBrk="1" latinLnBrk="0" hangingPunct="1">
        <a:lnSpc>
          <a:spcPct val="90000"/>
        </a:lnSpc>
        <a:spcBef>
          <a:spcPts val="500"/>
        </a:spcBef>
        <a:buFont typeface="Courier New" panose="02070309020205020404" pitchFamily="49" charset="0"/>
        <a:buChar char="o"/>
        <a:tabLst/>
        <a:defRPr sz="1600" b="0" i="0" kern="1200">
          <a:solidFill>
            <a:srgbClr val="525656"/>
          </a:solidFill>
          <a:latin typeface="Adelle Sans" panose="02000503000000020004" pitchFamily="2" charset="77"/>
          <a:ea typeface="+mn-ea"/>
          <a:cs typeface="+mn-cs"/>
        </a:defRPr>
      </a:lvl3pPr>
      <a:lvl4pPr marL="1604963" indent="-233363" algn="l" defTabSz="914400" rtl="0" eaLnBrk="1" latinLnBrk="0" hangingPunct="1">
        <a:lnSpc>
          <a:spcPct val="90000"/>
        </a:lnSpc>
        <a:spcBef>
          <a:spcPts val="500"/>
        </a:spcBef>
        <a:buFont typeface="Courier New" panose="02070309020205020404" pitchFamily="49" charset="0"/>
        <a:buChar char="o"/>
        <a:tabLst/>
        <a:defRPr sz="1400" b="0" i="0" kern="1200">
          <a:solidFill>
            <a:srgbClr val="525656"/>
          </a:solidFill>
          <a:latin typeface="Adelle Sans" panose="02000503000000020004" pitchFamily="2" charset="77"/>
          <a:ea typeface="+mn-ea"/>
          <a:cs typeface="+mn-cs"/>
        </a:defRPr>
      </a:lvl4pPr>
      <a:lvl5pPr marL="2062163" indent="-233363" algn="l" defTabSz="914400" rtl="0" eaLnBrk="1" latinLnBrk="0" hangingPunct="1">
        <a:lnSpc>
          <a:spcPct val="90000"/>
        </a:lnSpc>
        <a:spcBef>
          <a:spcPts val="500"/>
        </a:spcBef>
        <a:buFont typeface="Courier New" panose="02070309020205020404" pitchFamily="49" charset="0"/>
        <a:buChar char="o"/>
        <a:tabLst/>
        <a:defRPr sz="1200" b="0" i="0" kern="1200">
          <a:solidFill>
            <a:srgbClr val="525656"/>
          </a:solidFill>
          <a:latin typeface="Adelle Sans"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24" userDrawn="1">
          <p15:clr>
            <a:srgbClr val="F26B43"/>
          </p15:clr>
        </p15:guide>
        <p15:guide id="2" orient="horz" pos="28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87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2900" dirty="0">
                <a:latin typeface="Adelle Sans" panose="02000503000000020004"/>
              </a:rPr>
              <a:t>What are the other areas to be aware of ?</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0" indent="0">
              <a:buNone/>
            </a:pPr>
            <a:endParaRPr lang="en-US" sz="2400" dirty="0"/>
          </a:p>
          <a:p>
            <a:pPr marL="0" indent="0">
              <a:buNone/>
            </a:pPr>
            <a:r>
              <a:rPr lang="en-US" sz="3400" b="1" dirty="0"/>
              <a:t>Information life cycle</a:t>
            </a:r>
            <a:r>
              <a:rPr lang="en-US" sz="3400" dirty="0"/>
              <a:t> – </a:t>
            </a:r>
          </a:p>
          <a:p>
            <a:pPr lvl="1"/>
            <a:r>
              <a:rPr lang="en-US" sz="3200" dirty="0"/>
              <a:t> Create</a:t>
            </a:r>
          </a:p>
          <a:p>
            <a:pPr lvl="1"/>
            <a:r>
              <a:rPr lang="en-US" sz="3200" dirty="0"/>
              <a:t> Store</a:t>
            </a:r>
          </a:p>
          <a:p>
            <a:pPr lvl="1"/>
            <a:r>
              <a:rPr lang="en-US" sz="3200" dirty="0"/>
              <a:t> Use</a:t>
            </a:r>
          </a:p>
          <a:p>
            <a:pPr lvl="1"/>
            <a:r>
              <a:rPr lang="en-US" sz="3200" dirty="0"/>
              <a:t> Share</a:t>
            </a:r>
          </a:p>
          <a:p>
            <a:pPr lvl="1"/>
            <a:r>
              <a:rPr lang="en-US" sz="3200" dirty="0"/>
              <a:t> Archive</a:t>
            </a:r>
          </a:p>
          <a:p>
            <a:pPr lvl="1"/>
            <a:r>
              <a:rPr lang="en-US" sz="3200" dirty="0"/>
              <a:t> Destroy</a:t>
            </a:r>
          </a:p>
          <a:p>
            <a:pPr marL="0" indent="0">
              <a:buNone/>
            </a:pPr>
            <a:endParaRPr lang="en-US" sz="3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86471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 calcmode="lin" valueType="num">
                                      <p:cBhvr additive="base">
                                        <p:cTn id="7" dur="500" fill="hold"/>
                                        <p:tgtEl>
                                          <p:spTgt spid="2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anim calcmode="lin" valueType="num">
                                      <p:cBhvr additive="base">
                                        <p:cTn id="11"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anim calcmode="lin" valueType="num">
                                      <p:cBhvr additive="base">
                                        <p:cTn id="15"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xEl>
                                              <p:pRg st="5" end="5"/>
                                            </p:txEl>
                                          </p:spTgt>
                                        </p:tgtEl>
                                        <p:attrNameLst>
                                          <p:attrName>style.visibility</p:attrName>
                                        </p:attrNameLst>
                                      </p:cBhvr>
                                      <p:to>
                                        <p:strVal val="visible"/>
                                      </p:to>
                                    </p:set>
                                    <p:anim calcmode="lin" valueType="num">
                                      <p:cBhvr additive="base">
                                        <p:cTn id="19"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1">
                                            <p:txEl>
                                              <p:pRg st="6" end="6"/>
                                            </p:txEl>
                                          </p:spTgt>
                                        </p:tgtEl>
                                        <p:attrNameLst>
                                          <p:attrName>style.visibility</p:attrName>
                                        </p:attrNameLst>
                                      </p:cBhvr>
                                      <p:to>
                                        <p:strVal val="visible"/>
                                      </p:to>
                                    </p:set>
                                    <p:anim calcmode="lin" valueType="num">
                                      <p:cBhvr additive="base">
                                        <p:cTn id="23"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
                                            <p:txEl>
                                              <p:pRg st="7" end="7"/>
                                            </p:txEl>
                                          </p:spTgt>
                                        </p:tgtEl>
                                        <p:attrNameLst>
                                          <p:attrName>style.visibility</p:attrName>
                                        </p:attrNameLst>
                                      </p:cBhvr>
                                      <p:to>
                                        <p:strVal val="visible"/>
                                      </p:to>
                                    </p:set>
                                    <p:anim calcmode="lin" valueType="num">
                                      <p:cBhvr additive="base">
                                        <p:cTn id="27" dur="500" fill="hold"/>
                                        <p:tgtEl>
                                          <p:spTgt spid="21">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2900" dirty="0">
                <a:latin typeface="Adelle Sans" panose="02000503000000020004"/>
              </a:rPr>
              <a:t>What are the other areas to be aware of ?</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0" indent="0">
              <a:buNone/>
            </a:pPr>
            <a:endParaRPr lang="en-US" sz="2400" dirty="0"/>
          </a:p>
          <a:p>
            <a:pPr marL="0" indent="0">
              <a:buNone/>
            </a:pPr>
            <a:r>
              <a:rPr lang="en-US" sz="3400" b="1" dirty="0"/>
              <a:t>Impact assessment</a:t>
            </a:r>
            <a:r>
              <a:rPr lang="en-US" sz="3400" dirty="0"/>
              <a:t> - A Privacy Impact Assessment (PIA) is </a:t>
            </a:r>
            <a:r>
              <a:rPr lang="en-US" sz="3400"/>
              <a:t>an examination </a:t>
            </a:r>
            <a:r>
              <a:rPr lang="en-US" sz="3400" dirty="0"/>
              <a:t>of how personally identifiable information is collected, used, shared, and maintained. </a:t>
            </a:r>
          </a:p>
          <a:p>
            <a:pPr marL="0" indent="0">
              <a:buNone/>
            </a:pPr>
            <a:endParaRPr lang="en-US" sz="3400" dirty="0"/>
          </a:p>
          <a:p>
            <a:pPr marL="0" indent="0">
              <a:buNone/>
            </a:pPr>
            <a:r>
              <a:rPr lang="en-US" sz="3400" dirty="0"/>
              <a:t>The purpose of a PIA is to demonstrate that managers and system owners have consciously incorporated privacy protections throughout the development life cycle of a system or program.</a:t>
            </a:r>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6747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3" end="3"/>
                                            </p:txEl>
                                          </p:spTgt>
                                        </p:tgtEl>
                                        <p:attrNameLst>
                                          <p:attrName>style.visibility</p:attrName>
                                        </p:attrNameLst>
                                      </p:cBhvr>
                                      <p:to>
                                        <p:strVal val="visible"/>
                                      </p:to>
                                    </p:set>
                                    <p:anim calcmode="lin" valueType="num">
                                      <p:cBhvr additive="base">
                                        <p:cTn id="7"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2900" dirty="0">
                <a:latin typeface="Adelle Sans" panose="02000503000000020004"/>
              </a:rPr>
              <a:t>What are the other areas to be aware of ?</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0" indent="0">
              <a:buNone/>
            </a:pPr>
            <a:endParaRPr lang="en-US" sz="2400" dirty="0"/>
          </a:p>
          <a:p>
            <a:pPr marL="0" indent="0">
              <a:buNone/>
            </a:pPr>
            <a:r>
              <a:rPr lang="en-US" sz="3400" b="1" dirty="0"/>
              <a:t>Terms of agreement</a:t>
            </a:r>
            <a:r>
              <a:rPr lang="en-US" sz="3400" dirty="0"/>
              <a:t> - A T&amp;C agreement (also sometimes called "Terms of Service" or "Terms of Use") tells the customer what will be legally required of them if they subscribe to your service or download and use your mobile app.</a:t>
            </a: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441137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2900" dirty="0">
                <a:latin typeface="Adelle Sans" panose="02000503000000020004"/>
              </a:rPr>
              <a:t>What are the other areas to be aware of ?</a:t>
            </a:r>
          </a:p>
        </p:txBody>
      </p:sp>
      <p:sp>
        <p:nvSpPr>
          <p:cNvPr id="21" name="Content Placeholder 1">
            <a:extLst>
              <a:ext uri="{FF2B5EF4-FFF2-40B4-BE49-F238E27FC236}">
                <a16:creationId xmlns:a16="http://schemas.microsoft.com/office/drawing/2014/main" id="{64B9BF84-B53B-1F46-88D9-CC2E549E9BF9}"/>
              </a:ext>
            </a:extLst>
          </p:cNvPr>
          <p:cNvSpPr>
            <a:spLocks noGrp="1"/>
          </p:cNvSpPr>
          <p:nvPr>
            <p:ph idx="1"/>
          </p:nvPr>
        </p:nvSpPr>
        <p:spPr>
          <a:xfrm>
            <a:off x="507124" y="1161288"/>
            <a:ext cx="11175123" cy="4687891"/>
          </a:xfrm>
        </p:spPr>
        <p:txBody>
          <a:bodyPr>
            <a:normAutofit/>
          </a:bodyPr>
          <a:lstStyle/>
          <a:p>
            <a:pPr marL="0" indent="0">
              <a:buNone/>
            </a:pPr>
            <a:endParaRPr lang="en-US" sz="2400" dirty="0"/>
          </a:p>
          <a:p>
            <a:pPr marL="0" indent="0">
              <a:buNone/>
            </a:pPr>
            <a:r>
              <a:rPr lang="en-US" sz="3400" b="1" dirty="0"/>
              <a:t>Privacy Notice</a:t>
            </a:r>
            <a:r>
              <a:rPr lang="en-US" sz="3400" dirty="0"/>
              <a:t> - a privacy policy is internally focused, telling employees what they may do with personal information, while a privacy notice is externally facing, telling customers, regulators and other stakeholders what the organization does with personal information.</a:t>
            </a: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3945122966"/>
      </p:ext>
    </p:extLst>
  </p:cSld>
  <p:clrMapOvr>
    <a:masterClrMapping/>
  </p:clrMapOvr>
</p:sld>
</file>

<file path=ppt/theme/theme1.xml><?xml version="1.0" encoding="utf-8"?>
<a:theme xmlns:a="http://schemas.openxmlformats.org/drawingml/2006/main" name="2019 Presentation Dark Theme">
  <a:themeElements>
    <a:clrScheme name="6cc241">
      <a:dk1>
        <a:srgbClr val="151945"/>
      </a:dk1>
      <a:lt1>
        <a:srgbClr val="FFFFFF"/>
      </a:lt1>
      <a:dk2>
        <a:srgbClr val="151746"/>
      </a:dk2>
      <a:lt2>
        <a:srgbClr val="FFFFFF"/>
      </a:lt2>
      <a:accent1>
        <a:srgbClr val="F9F9FA"/>
      </a:accent1>
      <a:accent2>
        <a:srgbClr val="FF671F"/>
      </a:accent2>
      <a:accent3>
        <a:srgbClr val="00A3E0"/>
      </a:accent3>
      <a:accent4>
        <a:srgbClr val="10069F"/>
      </a:accent4>
      <a:accent5>
        <a:srgbClr val="6CC249"/>
      </a:accent5>
      <a:accent6>
        <a:srgbClr val="9C9BA7"/>
      </a:accent6>
      <a:hlink>
        <a:srgbClr val="FF671F"/>
      </a:hlink>
      <a:folHlink>
        <a:srgbClr val="FF671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809E193B-2D6B-774E-A1CE-D0A3E70D8F14}" vid="{9DFDF12A-1514-7D4F-A38F-DF2B41BE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98D8214AE9EE4FBD92FF9BC1EA80A9" ma:contentTypeVersion="60" ma:contentTypeDescription="Create a new document." ma:contentTypeScope="" ma:versionID="01e0772c44198408e6e5a53ff4c7c879">
  <xsd:schema xmlns:xsd="http://www.w3.org/2001/XMLSchema" xmlns:xs="http://www.w3.org/2001/XMLSchema" xmlns:p="http://schemas.microsoft.com/office/2006/metadata/properties" xmlns:ns2="25f43890-8f97-4037-b6ca-5734ee50196d" xmlns:ns3="7de64167-ec1d-41c3-9c60-bdac5dd5df14" targetNamespace="http://schemas.microsoft.com/office/2006/metadata/properties" ma:root="true" ma:fieldsID="3425b5a5654edf0987e89c70af5dab58" ns2:_="" ns3:_="">
    <xsd:import namespace="25f43890-8f97-4037-b6ca-5734ee50196d"/>
    <xsd:import namespace="7de64167-ec1d-41c3-9c60-bdac5dd5df1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_Flow_SignoffStatu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43890-8f97-4037-b6ca-5734ee50196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e64167-ec1d-41c3-9c60-bdac5dd5df1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_Flow_SignoffStatus" ma:index="16" nillable="true" ma:displayName="Sign-off status" ma:internalName="Sign_x002d_off_x0020_status">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7de64167-ec1d-41c3-9c60-bdac5dd5df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14995D-6E9D-4B83-A3D8-5700BB30A2B2}"/>
</file>

<file path=customXml/itemProps2.xml><?xml version="1.0" encoding="utf-8"?>
<ds:datastoreItem xmlns:ds="http://schemas.openxmlformats.org/officeDocument/2006/customXml" ds:itemID="{BAB37D3D-50C1-46FC-8D92-3F1F047872A4}">
  <ds:schemaRefs>
    <ds:schemaRef ds:uri="http://schemas.microsoft.com/office/infopath/2007/PartnerControls"/>
    <ds:schemaRef ds:uri="25f43890-8f97-4037-b6ca-5734ee50196d"/>
    <ds:schemaRef ds:uri="http://purl.org/dc/terms/"/>
    <ds:schemaRef ds:uri="http://purl.org/dc/elements/1.1/"/>
    <ds:schemaRef ds:uri="http://schemas.microsoft.com/office/2006/metadata/properties"/>
    <ds:schemaRef ds:uri="7de64167-ec1d-41c3-9c60-bdac5dd5df14"/>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3D1374B-8056-453C-B9CB-F2CE6F7A4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2019 Presentation Dark Theme</Template>
  <TotalTime>4233</TotalTime>
  <Words>217</Words>
  <Application>Microsoft Office PowerPoint</Application>
  <PresentationFormat>Widescreen</PresentationFormat>
  <Paragraphs>32</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Adelle Sans</vt:lpstr>
      <vt:lpstr>Arial</vt:lpstr>
      <vt:lpstr>Calibri</vt:lpstr>
      <vt:lpstr>Courier New</vt:lpstr>
      <vt:lpstr>Proxima Nova</vt:lpstr>
      <vt:lpstr>Proxima Nova Semibold</vt:lpstr>
      <vt:lpstr>2019 Presentation Dark Theme</vt:lpstr>
      <vt:lpstr>PowerPoint Presentation</vt:lpstr>
      <vt:lpstr>What are the other areas to be aware of ?</vt:lpstr>
      <vt:lpstr>What are the other areas to be aware of ?</vt:lpstr>
      <vt:lpstr>What are the other areas to be aware of ?</vt:lpstr>
      <vt:lpstr>What are the other areas to be aware of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Burger</dc:creator>
  <cp:lastModifiedBy>Adam Gordon</cp:lastModifiedBy>
  <cp:revision>272</cp:revision>
  <dcterms:created xsi:type="dcterms:W3CDTF">2019-03-13T18:02:49Z</dcterms:created>
  <dcterms:modified xsi:type="dcterms:W3CDTF">2021-03-09T21:14:12Z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1536">
    <vt:lpwstr>57</vt:lpwstr>
  </property>
  <property fmtid="{D5CDD505-2E9C-101B-9397-08002B2CF9AE}" pid="3" name="ContentTypeId">
    <vt:lpwstr>0x0101008B98D8214AE9EE4FBD92FF9BC1EA80A9</vt:lpwstr>
  </property>
  <property fmtid="{D5CDD505-2E9C-101B-9397-08002B2CF9AE}" pid="4" name="AuthorIds_UIVersion_2560">
    <vt:lpwstr>57</vt:lpwstr>
  </property>
</Properties>
</file>