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314" r:id="rId6"/>
    <p:sldId id="319" r:id="rId7"/>
    <p:sldId id="320" r:id="rId8"/>
    <p:sldId id="321" r:id="rId9"/>
    <p:sldId id="322" r:id="rId10"/>
    <p:sldId id="323" r:id="rId11"/>
    <p:sldId id="3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4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6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Adelle Sans" panose="02000503000000020004"/>
              </a:rPr>
              <a:t>What are the privacy enhancing technologies to be aware of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b="1" dirty="0"/>
              <a:t>Data Minimization</a:t>
            </a:r>
            <a:r>
              <a:rPr lang="en-US" sz="3600" dirty="0"/>
              <a:t> - limiting data collection to only what is required to fulfill a specific purpose.</a:t>
            </a:r>
          </a:p>
          <a:p>
            <a:pPr marL="0" indent="0">
              <a:buNone/>
            </a:pPr>
            <a:endParaRPr lang="en-US" sz="3600" dirty="0"/>
          </a:p>
          <a:p>
            <a:pPr lvl="1"/>
            <a:r>
              <a:rPr lang="en-US" sz="3400" dirty="0"/>
              <a:t> When an organization applies data minimization, any processing they do will only use the least amount of data necessary. </a:t>
            </a:r>
          </a:p>
          <a:p>
            <a:pPr marL="457200" lvl="1" indent="0">
              <a:buNone/>
            </a:pPr>
            <a:endParaRPr lang="en-US" sz="3400" dirty="0"/>
          </a:p>
          <a:p>
            <a:pPr lvl="1"/>
            <a:r>
              <a:rPr lang="en-US" sz="3400" dirty="0"/>
              <a:t> Data collected should not be used for any other purpose or process without consent from the data subject.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Adelle Sans" panose="02000503000000020004"/>
              </a:rPr>
              <a:t>What are the privacy enhancing technologies to be aware of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b="1" dirty="0"/>
              <a:t>Data Masking</a:t>
            </a:r>
            <a:r>
              <a:rPr lang="en-US" sz="3600" dirty="0"/>
              <a:t> - protect sensitive data, while providing a functional alternative when real data is not needed—for example, in user training, sales demos, or software testing.</a:t>
            </a:r>
          </a:p>
          <a:p>
            <a:pPr marL="0" indent="0">
              <a:buNone/>
            </a:pPr>
            <a:endParaRPr lang="en-US" sz="3600" dirty="0"/>
          </a:p>
          <a:p>
            <a:pPr lvl="1"/>
            <a:r>
              <a:rPr lang="en-US" sz="3400" dirty="0"/>
              <a:t> Change the values of the data while using the same format. </a:t>
            </a:r>
          </a:p>
          <a:p>
            <a:pPr lvl="1"/>
            <a:endParaRPr lang="en-US" sz="3400" dirty="0"/>
          </a:p>
          <a:p>
            <a:pPr lvl="1"/>
            <a:r>
              <a:rPr lang="en-US" sz="3400" dirty="0"/>
              <a:t> Goal is to create a version that cannot be deciphered or reverse engineered.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23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Adelle Sans" panose="02000503000000020004"/>
              </a:rPr>
              <a:t>What are the privacy enhancing technologies to be aware of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b="1" dirty="0"/>
              <a:t>Data Masking Types</a:t>
            </a:r>
            <a:r>
              <a:rPr lang="en-US" sz="3600" dirty="0"/>
              <a:t> –</a:t>
            </a:r>
          </a:p>
          <a:p>
            <a:endParaRPr lang="en-US" sz="3600" dirty="0"/>
          </a:p>
          <a:p>
            <a:pPr lvl="1"/>
            <a:r>
              <a:rPr lang="en-US" sz="3400" dirty="0"/>
              <a:t> </a:t>
            </a:r>
            <a:r>
              <a:rPr lang="en-US" sz="3400" i="1" u="sng" dirty="0"/>
              <a:t>Static Data Masking</a:t>
            </a:r>
            <a:r>
              <a:rPr lang="en-US" sz="3400" dirty="0"/>
              <a:t> - create a sanitized copy of the database by altering all sensitive data until a copy of the database can be safely shared.</a:t>
            </a:r>
          </a:p>
          <a:p>
            <a:pPr lvl="1"/>
            <a:endParaRPr lang="en-US" sz="3400" dirty="0"/>
          </a:p>
          <a:p>
            <a:pPr lvl="1"/>
            <a:r>
              <a:rPr lang="en-US" sz="3400" dirty="0"/>
              <a:t> </a:t>
            </a:r>
            <a:r>
              <a:rPr lang="en-US" sz="3400" i="1" u="sng" dirty="0"/>
              <a:t>Deterministic Data Masking</a:t>
            </a:r>
            <a:r>
              <a:rPr lang="en-US" sz="3400" dirty="0"/>
              <a:t> - mapping two sets of data that have the same type of data, in such a way that one value is always replaced by another value. (Adam Gordon ALWAYS becomes Adam Smith)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71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Adelle Sans" panose="02000503000000020004"/>
              </a:rPr>
              <a:t>What are the privacy enhancing technologies to be aware of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b="1" dirty="0"/>
              <a:t>Data Masking Types</a:t>
            </a:r>
            <a:r>
              <a:rPr lang="en-US" sz="3600" dirty="0"/>
              <a:t> –</a:t>
            </a:r>
          </a:p>
          <a:p>
            <a:endParaRPr lang="en-US" sz="3600" dirty="0"/>
          </a:p>
          <a:p>
            <a:pPr lvl="1"/>
            <a:r>
              <a:rPr lang="en-US" sz="3400" dirty="0"/>
              <a:t> </a:t>
            </a:r>
            <a:r>
              <a:rPr lang="en-US" sz="3400" i="1" u="sng" dirty="0"/>
              <a:t>On-the-Fly Data Masking</a:t>
            </a:r>
            <a:r>
              <a:rPr lang="en-US" sz="3400" dirty="0"/>
              <a:t> - masking data while it is transferred from production systems to test or development systems before the data is saved to disk.</a:t>
            </a:r>
          </a:p>
          <a:p>
            <a:pPr lvl="1"/>
            <a:endParaRPr lang="en-US" sz="3400" dirty="0"/>
          </a:p>
          <a:p>
            <a:pPr lvl="1"/>
            <a:r>
              <a:rPr lang="en-US" sz="3400" dirty="0"/>
              <a:t> </a:t>
            </a:r>
            <a:r>
              <a:rPr lang="en-US" sz="3400" i="1" u="sng" dirty="0"/>
              <a:t>Dynamic Data Masking</a:t>
            </a:r>
            <a:r>
              <a:rPr lang="en-US" sz="3400" dirty="0"/>
              <a:t> - Similar to on-the-fly masking, but data is never stored in a secondary data store in the dev/test environment. Data is streamed directly from the production system and consumed by another system in the dev/test environment.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4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Adelle Sans" panose="02000503000000020004"/>
              </a:rPr>
              <a:t>What are the privacy enhancing technologies to be aware of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Data Masking Techniques</a:t>
            </a:r>
            <a:r>
              <a:rPr lang="en-US" sz="3600" dirty="0"/>
              <a:t> –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400" b="1" dirty="0"/>
              <a:t>Data Encryption</a:t>
            </a:r>
            <a:r>
              <a:rPr lang="en-US" sz="3400" dirty="0"/>
              <a:t> - useless unless the viewer has the decryption key</a:t>
            </a:r>
          </a:p>
          <a:p>
            <a:r>
              <a:rPr lang="en-US" sz="3400" b="1" dirty="0"/>
              <a:t>Data Scrambling</a:t>
            </a:r>
            <a:r>
              <a:rPr lang="en-US" sz="3400" dirty="0"/>
              <a:t> - characters are reorganized in random order</a:t>
            </a:r>
          </a:p>
          <a:p>
            <a:r>
              <a:rPr lang="en-US" sz="3400" b="1" dirty="0"/>
              <a:t>Nulling Out</a:t>
            </a:r>
            <a:r>
              <a:rPr lang="en-US" sz="3400" dirty="0"/>
              <a:t> - missing or “null” when viewed by unauthorized users</a:t>
            </a:r>
          </a:p>
          <a:p>
            <a:r>
              <a:rPr lang="en-US" sz="3400" b="1" dirty="0"/>
              <a:t>Value Variance</a:t>
            </a:r>
            <a:r>
              <a:rPr lang="en-US" sz="3400" dirty="0"/>
              <a:t> - original data values are replaced by a function</a:t>
            </a:r>
          </a:p>
          <a:p>
            <a:r>
              <a:rPr lang="en-US" sz="3400" b="1" dirty="0"/>
              <a:t>Data Substitution</a:t>
            </a:r>
            <a:r>
              <a:rPr lang="en-US" sz="3400" dirty="0"/>
              <a:t> - fake, but realistic, alternative values</a:t>
            </a:r>
          </a:p>
          <a:p>
            <a:r>
              <a:rPr lang="en-US" sz="3400" b="1" dirty="0"/>
              <a:t>Data Shuffling</a:t>
            </a:r>
            <a:r>
              <a:rPr lang="en-US" sz="3400" dirty="0"/>
              <a:t> - values are switched within the same dataset</a:t>
            </a:r>
          </a:p>
          <a:p>
            <a:r>
              <a:rPr lang="en-US" sz="3400" b="1" dirty="0"/>
              <a:t>Pseudonymization</a:t>
            </a:r>
            <a:r>
              <a:rPr lang="en-US" sz="3400" dirty="0"/>
              <a:t> - ensures data cannot be used for personal identification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80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Adelle Sans" panose="02000503000000020004"/>
              </a:rPr>
              <a:t>What are the privacy enhancing technologies to be aware of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Tokenization</a:t>
            </a:r>
            <a:r>
              <a:rPr lang="en-US" sz="3600" dirty="0"/>
              <a:t> – </a:t>
            </a:r>
            <a:r>
              <a:rPr lang="en-US" sz="3400" dirty="0"/>
              <a:t>replaces a sensitive data element with a non-sensitive substitute, known as a token. </a:t>
            </a:r>
          </a:p>
          <a:p>
            <a:pPr marL="0" indent="0">
              <a:buNone/>
            </a:pPr>
            <a:endParaRPr lang="en-US" sz="3400" dirty="0"/>
          </a:p>
          <a:p>
            <a:pPr lvl="1"/>
            <a:r>
              <a:rPr lang="en-US" sz="3200" dirty="0"/>
              <a:t> The token is a randomized data string that has no essential or exploitable value or meaning. 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 Is a unique identifier which retains all the pertinent information about the data without compromising its security.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 Links the original data to a token but does not provide any way to decipher the token and reveal the original data.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</a:p>
          <a:p>
            <a:pPr lvl="1"/>
            <a:r>
              <a:rPr lang="en-US" sz="3200" dirty="0"/>
              <a:t> In contrast to encryption systems, which allow data to be deciphered using a secret key.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3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Adelle Sans" panose="02000503000000020004"/>
              </a:rPr>
              <a:t>What are the privacy enhancing technologies to be aware of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000" b="1" dirty="0"/>
              <a:t>Pseudonymization</a:t>
            </a:r>
            <a:r>
              <a:rPr lang="en-US" sz="3000" dirty="0"/>
              <a:t> - personally identifiable information (PII) fields within a consumer data record are replaced by one or more artificial identifiers, or pseudonyms, which may be recalled at a later date to re-identify the record.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Anonymization</a:t>
            </a:r>
            <a:r>
              <a:rPr lang="en-US" sz="3000" dirty="0"/>
              <a:t> - either encrypting or removing personally identifiable information (PII) from data sets so that the people whom the data describes remain </a:t>
            </a:r>
            <a:r>
              <a:rPr lang="en-US" sz="3000" b="1" u="sng" dirty="0"/>
              <a:t>PERMANENTLY</a:t>
            </a:r>
            <a:r>
              <a:rPr lang="en-US" sz="3000" dirty="0"/>
              <a:t> anonymous.</a:t>
            </a:r>
          </a:p>
        </p:txBody>
      </p:sp>
    </p:spTree>
    <p:extLst>
      <p:ext uri="{BB962C8B-B14F-4D97-AF65-F5344CB8AC3E}">
        <p14:creationId xmlns:p14="http://schemas.microsoft.com/office/powerpoint/2010/main" val="3861095946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F2A6CF-16EF-492E-BCA7-ADEBC50E26CD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4202</TotalTime>
  <Words>610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What are the privacy enhancing technologies to be aware of ?</vt:lpstr>
      <vt:lpstr>What are the privacy enhancing technologies to be aware of ?</vt:lpstr>
      <vt:lpstr>What are the privacy enhancing technologies to be aware of ?</vt:lpstr>
      <vt:lpstr>What are the privacy enhancing technologies to be aware of ?</vt:lpstr>
      <vt:lpstr>What are the privacy enhancing technologies to be aware of ?</vt:lpstr>
      <vt:lpstr>What are the privacy enhancing technologies to be aware of ?</vt:lpstr>
      <vt:lpstr>What are the privacy enhancing technologies to be aware of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271</cp:revision>
  <dcterms:created xsi:type="dcterms:W3CDTF">2019-03-13T18:02:49Z</dcterms:created>
  <dcterms:modified xsi:type="dcterms:W3CDTF">2021-03-09T20:29:29Z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