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56" r:id="rId5"/>
    <p:sldId id="309" r:id="rId6"/>
    <p:sldId id="312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the Risk Assessment Process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Step 1:</a:t>
            </a:r>
            <a:r>
              <a:rPr lang="en-US" sz="2800" dirty="0"/>
              <a:t> Prepare for Assessment</a:t>
            </a:r>
          </a:p>
          <a:p>
            <a:pPr marL="0" indent="0">
              <a:buNone/>
            </a:pPr>
            <a:r>
              <a:rPr lang="en-US" sz="2800" b="1" dirty="0"/>
              <a:t>Step 2:</a:t>
            </a:r>
            <a:r>
              <a:rPr lang="en-US" sz="2800" dirty="0"/>
              <a:t>  Conduct Assessment</a:t>
            </a:r>
          </a:p>
          <a:p>
            <a:pPr marL="0" indent="0">
              <a:buNone/>
            </a:pPr>
            <a:r>
              <a:rPr lang="en-US" sz="2800" dirty="0"/>
              <a:t>	a. Identify threat sources &amp; events</a:t>
            </a:r>
          </a:p>
          <a:p>
            <a:pPr marL="0" indent="0">
              <a:buNone/>
            </a:pPr>
            <a:r>
              <a:rPr lang="en-US" sz="2800" dirty="0"/>
              <a:t>	b. Identify vulnerabilities &amp; predisposing conditions</a:t>
            </a:r>
          </a:p>
          <a:p>
            <a:pPr marL="0" indent="0">
              <a:buNone/>
            </a:pPr>
            <a:r>
              <a:rPr lang="en-US" sz="2800" dirty="0"/>
              <a:t>	c. Determine likelihood of occurrence</a:t>
            </a:r>
          </a:p>
          <a:p>
            <a:pPr marL="0" indent="0">
              <a:buNone/>
            </a:pPr>
            <a:r>
              <a:rPr lang="en-US" sz="2800" dirty="0"/>
              <a:t>	d. Determine magnitude of impact</a:t>
            </a:r>
          </a:p>
          <a:p>
            <a:pPr marL="0" indent="0">
              <a:buNone/>
            </a:pPr>
            <a:r>
              <a:rPr lang="en-US" sz="2800" dirty="0"/>
              <a:t>	e. Determine Risk</a:t>
            </a:r>
          </a:p>
          <a:p>
            <a:pPr marL="0" indent="0">
              <a:buNone/>
            </a:pPr>
            <a:r>
              <a:rPr lang="en-US" sz="2800" b="1" dirty="0"/>
              <a:t>Step 3:</a:t>
            </a:r>
            <a:r>
              <a:rPr lang="en-US" sz="2800" dirty="0"/>
              <a:t> Communicate Results</a:t>
            </a:r>
          </a:p>
          <a:p>
            <a:pPr marL="0" indent="0">
              <a:buNone/>
            </a:pPr>
            <a:r>
              <a:rPr lang="en-US" sz="2800" b="1" dirty="0"/>
              <a:t>Step 4:</a:t>
            </a:r>
            <a:r>
              <a:rPr lang="en-US" sz="2800" dirty="0"/>
              <a:t> Maintain Assessment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/>
              <a:t>* NIST SP800-30R1 (page 23)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are the MUST KNOW RISK TYPES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4000" dirty="0"/>
              <a:t> External</a:t>
            </a:r>
          </a:p>
          <a:p>
            <a:r>
              <a:rPr lang="en-US" sz="4000" dirty="0"/>
              <a:t> Internal</a:t>
            </a:r>
          </a:p>
          <a:p>
            <a:r>
              <a:rPr lang="en-US" sz="4000" dirty="0"/>
              <a:t> Legacy systems</a:t>
            </a:r>
          </a:p>
          <a:p>
            <a:r>
              <a:rPr lang="en-US" sz="4000" dirty="0"/>
              <a:t> Multiparty</a:t>
            </a:r>
          </a:p>
          <a:p>
            <a:r>
              <a:rPr lang="en-US" sz="4000" dirty="0"/>
              <a:t> IP theft</a:t>
            </a:r>
          </a:p>
          <a:p>
            <a:r>
              <a:rPr lang="en-US" sz="4000"/>
              <a:t> Software </a:t>
            </a:r>
            <a:r>
              <a:rPr lang="en-US" sz="4000" dirty="0"/>
              <a:t>compliance/licensing</a:t>
            </a:r>
          </a:p>
        </p:txBody>
      </p:sp>
    </p:spTree>
    <p:extLst>
      <p:ext uri="{BB962C8B-B14F-4D97-AF65-F5344CB8AC3E}">
        <p14:creationId xmlns:p14="http://schemas.microsoft.com/office/powerpoint/2010/main" val="6894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Adelle Sans" panose="02000503000000020004"/>
              </a:rPr>
              <a:t>What are the MUST KNOW RISK MANAGEMENT  STRATEGIES?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4000" dirty="0"/>
              <a:t> Accept</a:t>
            </a:r>
          </a:p>
          <a:p>
            <a:r>
              <a:rPr lang="en-US" sz="4000" dirty="0"/>
              <a:t> Avoid</a:t>
            </a:r>
          </a:p>
          <a:p>
            <a:r>
              <a:rPr lang="en-US" sz="4000" dirty="0"/>
              <a:t> Transfer</a:t>
            </a:r>
          </a:p>
          <a:p>
            <a:r>
              <a:rPr lang="en-US" sz="4000" dirty="0"/>
              <a:t> Cybersecurity Insurance</a:t>
            </a:r>
          </a:p>
          <a:p>
            <a:r>
              <a:rPr lang="en-US" sz="4000" dirty="0"/>
              <a:t> Mitigate</a:t>
            </a:r>
          </a:p>
        </p:txBody>
      </p:sp>
    </p:spTree>
    <p:extLst>
      <p:ext uri="{BB962C8B-B14F-4D97-AF65-F5344CB8AC3E}">
        <p14:creationId xmlns:p14="http://schemas.microsoft.com/office/powerpoint/2010/main" val="3539672787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AEA86-6C76-43C9-97E8-48EFFF9C9003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3973</TotalTime>
  <Words>125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is the Risk Assessment Process ?</vt:lpstr>
      <vt:lpstr>What are the MUST KNOW RISK TYPES ?</vt:lpstr>
      <vt:lpstr>What are the MUST KNOW RISK MANAGEMENT  STRATEGIES?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228</cp:revision>
  <dcterms:created xsi:type="dcterms:W3CDTF">2019-03-13T18:02:49Z</dcterms:created>
  <dcterms:modified xsi:type="dcterms:W3CDTF">2021-03-02T14:33:10Z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