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8"/>
  </p:notesMasterIdLst>
  <p:sldIdLst>
    <p:sldId id="256" r:id="rId5"/>
    <p:sldId id="309" r:id="rId6"/>
    <p:sldId id="31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9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0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is/are the MUST KNOW CONCEPTS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600" b="1" dirty="0"/>
              <a:t>Risk -</a:t>
            </a:r>
            <a:r>
              <a:rPr lang="en-US" sz="2600" dirty="0"/>
              <a:t> The probability (likelihood) that a given threat source will exercise a particular vulnerability and the resulting impact should that occur</a:t>
            </a:r>
          </a:p>
          <a:p>
            <a:endParaRPr lang="en-US" sz="2600" dirty="0"/>
          </a:p>
          <a:p>
            <a:r>
              <a:rPr lang="en-US" sz="2600" b="1" dirty="0"/>
              <a:t>Threat -</a:t>
            </a:r>
            <a:r>
              <a:rPr lang="en-US" sz="2600" dirty="0"/>
              <a:t>  an event or situation that if it occurred, would prevent the organization from operating in its normal manner</a:t>
            </a:r>
          </a:p>
          <a:p>
            <a:endParaRPr lang="en-US" sz="2600" dirty="0"/>
          </a:p>
          <a:p>
            <a:r>
              <a:rPr lang="en-US" sz="2600" b="1" dirty="0"/>
              <a:t>Vulnerability -</a:t>
            </a:r>
            <a:r>
              <a:rPr lang="en-US" sz="2600" dirty="0"/>
              <a:t> weakness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* NIST SP800-30R1 (page 12)</a:t>
            </a:r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is/are the MUST KNOW CONCEPTS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b="1" dirty="0"/>
              <a:t>Likelihood</a:t>
            </a:r>
            <a:r>
              <a:rPr lang="en-US" sz="2800" dirty="0"/>
              <a:t> - chance something might happen</a:t>
            </a:r>
          </a:p>
          <a:p>
            <a:endParaRPr lang="en-US" sz="2800" dirty="0"/>
          </a:p>
          <a:p>
            <a:r>
              <a:rPr lang="en-US" sz="2800" b="1" dirty="0"/>
              <a:t>Impact</a:t>
            </a:r>
            <a:r>
              <a:rPr lang="en-US" sz="2800" dirty="0"/>
              <a:t> - what a threat will cost (quantitative/qualitative) </a:t>
            </a:r>
          </a:p>
          <a:p>
            <a:endParaRPr lang="en-US" sz="2800" dirty="0"/>
          </a:p>
          <a:p>
            <a:r>
              <a:rPr lang="en-US" sz="2800" b="1" dirty="0"/>
              <a:t>Countermeasure (control) </a:t>
            </a:r>
            <a:r>
              <a:rPr lang="en-US" sz="2800" dirty="0"/>
              <a:t>- mechanism applied to minimize risk</a:t>
            </a:r>
          </a:p>
          <a:p>
            <a:endParaRPr lang="en-US" sz="2800" dirty="0"/>
          </a:p>
          <a:p>
            <a:r>
              <a:rPr lang="en-US" sz="2800" b="1" dirty="0"/>
              <a:t>Residual Risk </a:t>
            </a:r>
            <a:r>
              <a:rPr lang="en-US" sz="2800" dirty="0"/>
              <a:t>- remaining risk(s) after all countermeasures/controls have been applied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* NIST SP800-30R1 (page 12)</a:t>
            </a:r>
          </a:p>
        </p:txBody>
      </p:sp>
    </p:spTree>
    <p:extLst>
      <p:ext uri="{BB962C8B-B14F-4D97-AF65-F5344CB8AC3E}">
        <p14:creationId xmlns:p14="http://schemas.microsoft.com/office/powerpoint/2010/main" val="689418678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78BBF1-A90E-4396-9CB9-90C95E336824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3955</TotalTime>
  <Words>131</Words>
  <Application>Microsoft Office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is/are the MUST KNOW CONCEPTS ?</vt:lpstr>
      <vt:lpstr>What is/are the MUST KNOW CONCEPTS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225</cp:revision>
  <dcterms:created xsi:type="dcterms:W3CDTF">2019-03-13T18:02:49Z</dcterms:created>
  <dcterms:modified xsi:type="dcterms:W3CDTF">2021-02-21T16:51:30Z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