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0"/>
  </p:notesMasterIdLst>
  <p:sldIdLst>
    <p:sldId id="256" r:id="rId5"/>
    <p:sldId id="309" r:id="rId6"/>
    <p:sldId id="312" r:id="rId7"/>
    <p:sldId id="310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9"/>
            <p14:sldId id="312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15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5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9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9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/>
              </a:rPr>
              <a:t>Security Controls - Definition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lnSpcReduction="10000"/>
          </a:bodyPr>
          <a:lstStyle/>
          <a:p>
            <a:pPr lvl="1"/>
            <a:endParaRPr lang="en-US" sz="2800" dirty="0"/>
          </a:p>
          <a:p>
            <a:pPr lvl="1"/>
            <a:r>
              <a:rPr lang="en-US" sz="3200" dirty="0"/>
              <a:t> Safeguards or countermeasures to avoid, detect, counteract, or minimize security risks to physical property, information, computer systems, or other assets</a:t>
            </a:r>
          </a:p>
          <a:p>
            <a:pPr marL="457200" lvl="1" indent="0">
              <a:buNone/>
            </a:pPr>
            <a:r>
              <a:rPr lang="en-US" sz="2800" dirty="0"/>
              <a:t> </a:t>
            </a:r>
          </a:p>
          <a:p>
            <a:pPr lvl="1"/>
            <a:r>
              <a:rPr lang="en-US" sz="3200" dirty="0"/>
              <a:t> Protect the Confidentiality, Integrity and Availability of information</a:t>
            </a:r>
          </a:p>
          <a:p>
            <a:pPr marL="457200" lvl="1" indent="0">
              <a:buNone/>
            </a:pPr>
            <a:r>
              <a:rPr lang="en-US" sz="3200" dirty="0"/>
              <a:t> </a:t>
            </a:r>
          </a:p>
          <a:p>
            <a:pPr lvl="1"/>
            <a:r>
              <a:rPr lang="en-US" sz="3200" dirty="0"/>
              <a:t> Systems of controls can be referred to as frameworks or standards</a:t>
            </a:r>
          </a:p>
        </p:txBody>
      </p:sp>
    </p:spTree>
    <p:extLst>
      <p:ext uri="{BB962C8B-B14F-4D97-AF65-F5344CB8AC3E}">
        <p14:creationId xmlns:p14="http://schemas.microsoft.com/office/powerpoint/2010/main" val="1841719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/>
              </a:rPr>
              <a:t>Security Controls – Categories (3)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lvl="1"/>
            <a:r>
              <a:rPr lang="en-US" sz="2400" dirty="0"/>
              <a:t> </a:t>
            </a:r>
            <a:r>
              <a:rPr lang="en-US" sz="3200" b="1" dirty="0"/>
              <a:t>Administrative</a:t>
            </a:r>
            <a:r>
              <a:rPr lang="en-US" sz="3200" dirty="0"/>
              <a:t> – Policies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 </a:t>
            </a:r>
            <a:r>
              <a:rPr lang="en-US" sz="3200" b="1" dirty="0"/>
              <a:t>Technical/Logical</a:t>
            </a:r>
            <a:r>
              <a:rPr lang="en-US" sz="3200" dirty="0"/>
              <a:t> – Software based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 </a:t>
            </a:r>
            <a:r>
              <a:rPr lang="en-US" sz="3200" b="1" dirty="0"/>
              <a:t>Physical</a:t>
            </a:r>
            <a:r>
              <a:rPr lang="en-US" sz="3200" dirty="0"/>
              <a:t> – Guards, Guns &amp; Gates</a:t>
            </a:r>
          </a:p>
        </p:txBody>
      </p:sp>
    </p:spTree>
    <p:extLst>
      <p:ext uri="{BB962C8B-B14F-4D97-AF65-F5344CB8AC3E}">
        <p14:creationId xmlns:p14="http://schemas.microsoft.com/office/powerpoint/2010/main" val="121571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/>
              </a:rPr>
              <a:t>Security Controls – Types (7)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3000" dirty="0"/>
              <a:t> </a:t>
            </a:r>
            <a:r>
              <a:rPr lang="en-US" sz="2800" b="1" dirty="0"/>
              <a:t>Preventative</a:t>
            </a:r>
            <a:r>
              <a:rPr lang="en-US" sz="2800" dirty="0"/>
              <a:t> - attempt to stop unwanted access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 </a:t>
            </a:r>
            <a:r>
              <a:rPr lang="en-US" sz="2800" b="1" dirty="0"/>
              <a:t>Detective</a:t>
            </a:r>
            <a:r>
              <a:rPr lang="en-US" sz="2800" dirty="0"/>
              <a:t> - attempt to identify unauthorized access AFTER occurrence of unauthorized activity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 </a:t>
            </a:r>
            <a:r>
              <a:rPr lang="en-US" sz="2800" b="1" dirty="0"/>
              <a:t>Corrective</a:t>
            </a:r>
            <a:r>
              <a:rPr lang="en-US" sz="2800" dirty="0"/>
              <a:t> - modifies environment to return to normal operation AFTER occurrence of unauthorized activity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 Deterrent</a:t>
            </a:r>
            <a:r>
              <a:rPr lang="en-US" sz="2800" dirty="0"/>
              <a:t> - attempt to discourage security policy violations. Key difference between Preventative and Deterrent is that preventative blocks action while deterrent relies on individual making the right choice</a:t>
            </a:r>
          </a:p>
        </p:txBody>
      </p:sp>
    </p:spTree>
    <p:extLst>
      <p:ext uri="{BB962C8B-B14F-4D97-AF65-F5344CB8AC3E}">
        <p14:creationId xmlns:p14="http://schemas.microsoft.com/office/powerpoint/2010/main" val="361122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/>
              </a:rPr>
              <a:t>Security </a:t>
            </a:r>
            <a:r>
              <a:rPr lang="en-US" sz="4000">
                <a:latin typeface="Adelle Sans" panose="02000503000000020004"/>
              </a:rPr>
              <a:t>Controls – Types (7)</a:t>
            </a:r>
            <a:endParaRPr lang="en-US" sz="4000" dirty="0">
              <a:latin typeface="Adelle Sans" panose="02000503000000020004"/>
            </a:endParaRP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3000" dirty="0"/>
              <a:t> </a:t>
            </a:r>
          </a:p>
          <a:p>
            <a:pPr lvl="1"/>
            <a:r>
              <a:rPr lang="en-US" sz="2800" b="1" dirty="0"/>
              <a:t> Recovery</a:t>
            </a:r>
            <a:r>
              <a:rPr lang="en-US" sz="2800" dirty="0"/>
              <a:t> - attempt to repair or restore after a security violation - extension of corrective controls, but have more advanced capabilities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b="1" dirty="0"/>
              <a:t> Directive</a:t>
            </a:r>
            <a:r>
              <a:rPr lang="en-US" sz="2800" dirty="0"/>
              <a:t> - attempt to specify action(s) to ensure compliance with security policy</a:t>
            </a:r>
          </a:p>
          <a:p>
            <a:pPr marL="457200" lvl="1" indent="0">
              <a:buNone/>
            </a:pPr>
            <a:endParaRPr lang="en-US" sz="2800" dirty="0"/>
          </a:p>
          <a:p>
            <a:pPr lvl="1"/>
            <a:r>
              <a:rPr lang="en-US" sz="2800" dirty="0"/>
              <a:t> </a:t>
            </a:r>
            <a:r>
              <a:rPr lang="en-US" sz="2800" b="1" dirty="0"/>
              <a:t>Compensating</a:t>
            </a:r>
            <a:r>
              <a:rPr lang="en-US" sz="2800" dirty="0"/>
              <a:t> - attempt to provide an alternate control in absence of primary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2358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ED8C964-39E3-428C-B785-59C758A9008F}"/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2522</TotalTime>
  <Words>227</Words>
  <Application>Microsoft Office PowerPoint</Application>
  <PresentationFormat>Widescreen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Security Controls - Definition</vt:lpstr>
      <vt:lpstr>Security Controls – Categories (3)</vt:lpstr>
      <vt:lpstr>Security Controls – Types (7)</vt:lpstr>
      <vt:lpstr>Security Controls – Types (7)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Adam Gordon</cp:lastModifiedBy>
  <cp:revision>166</cp:revision>
  <dcterms:created xsi:type="dcterms:W3CDTF">2019-03-13T18:02:49Z</dcterms:created>
  <dcterms:modified xsi:type="dcterms:W3CDTF">2021-02-16T18:33:05Z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