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17"/>
  </p:notesMasterIdLst>
  <p:sldIdLst>
    <p:sldId id="256" r:id="rId5"/>
    <p:sldId id="309" r:id="rId6"/>
    <p:sldId id="325" r:id="rId7"/>
    <p:sldId id="315" r:id="rId8"/>
    <p:sldId id="317" r:id="rId9"/>
    <p:sldId id="324" r:id="rId10"/>
    <p:sldId id="316" r:id="rId11"/>
    <p:sldId id="318" r:id="rId12"/>
    <p:sldId id="319" r:id="rId13"/>
    <p:sldId id="320" r:id="rId14"/>
    <p:sldId id="321" r:id="rId15"/>
    <p:sldId id="32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BD45D90-7F0F-484B-9367-435E33BA805A}">
          <p14:sldIdLst>
            <p14:sldId id="256"/>
            <p14:sldId id="309"/>
            <p14:sldId id="325"/>
            <p14:sldId id="315"/>
            <p14:sldId id="317"/>
            <p14:sldId id="324"/>
            <p14:sldId id="316"/>
            <p14:sldId id="318"/>
            <p14:sldId id="319"/>
            <p14:sldId id="320"/>
            <p14:sldId id="321"/>
            <p14:sldId id="3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07"/>
    <p:restoredTop sz="77883"/>
  </p:normalViewPr>
  <p:slideViewPr>
    <p:cSldViewPr snapToGrid="0" snapToObjects="1">
      <p:cViewPr varScale="1">
        <p:scale>
          <a:sx n="52" d="100"/>
          <a:sy n="52" d="100"/>
        </p:scale>
        <p:origin x="1520" y="5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DCB1A-C5F8-CC47-BD21-D6C229B987FB}" type="datetimeFigureOut">
              <a:rPr lang="en-US" smtClean="0"/>
              <a:t>3/9/2021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709C3-0D69-EF46-BE38-0832036E58F5}" type="slidenum">
              <a:rPr lang="en-US" smtClean="0"/>
              <a:t>‹#›</a:t>
            </a:fld>
            <a:endParaRPr lang="en-US"/>
          </a:p>
        </p:txBody>
      </p:sp>
    </p:spTree>
    <p:extLst>
      <p:ext uri="{BB962C8B-B14F-4D97-AF65-F5344CB8AC3E}">
        <p14:creationId xmlns:p14="http://schemas.microsoft.com/office/powerpoint/2010/main" val="1646101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4709C3-0D69-EF46-BE38-0832036E58F5}" type="slidenum">
              <a:rPr lang="en-US" smtClean="0"/>
              <a:t>1</a:t>
            </a:fld>
            <a:endParaRPr lang="en-US"/>
          </a:p>
        </p:txBody>
      </p:sp>
    </p:spTree>
    <p:extLst>
      <p:ext uri="{BB962C8B-B14F-4D97-AF65-F5344CB8AC3E}">
        <p14:creationId xmlns:p14="http://schemas.microsoft.com/office/powerpoint/2010/main" val="4068239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a:t>
            </a:r>
          </a:p>
        </p:txBody>
      </p:sp>
      <p:sp>
        <p:nvSpPr>
          <p:cNvPr id="4" name="Slide Number Placeholder 3"/>
          <p:cNvSpPr>
            <a:spLocks noGrp="1"/>
          </p:cNvSpPr>
          <p:nvPr>
            <p:ph type="sldNum" sz="quarter" idx="5"/>
          </p:nvPr>
        </p:nvSpPr>
        <p:spPr/>
        <p:txBody>
          <a:bodyPr/>
          <a:lstStyle/>
          <a:p>
            <a:fld id="{5C4709C3-0D69-EF46-BE38-0832036E58F5}" type="slidenum">
              <a:rPr lang="en-US" smtClean="0"/>
              <a:t>11</a:t>
            </a:fld>
            <a:endParaRPr lang="en-US"/>
          </a:p>
        </p:txBody>
      </p:sp>
    </p:spTree>
    <p:extLst>
      <p:ext uri="{BB962C8B-B14F-4D97-AF65-F5344CB8AC3E}">
        <p14:creationId xmlns:p14="http://schemas.microsoft.com/office/powerpoint/2010/main" val="753551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a:t>
            </a:r>
          </a:p>
        </p:txBody>
      </p:sp>
      <p:sp>
        <p:nvSpPr>
          <p:cNvPr id="4" name="Slide Number Placeholder 3"/>
          <p:cNvSpPr>
            <a:spLocks noGrp="1"/>
          </p:cNvSpPr>
          <p:nvPr>
            <p:ph type="sldNum" sz="quarter" idx="5"/>
          </p:nvPr>
        </p:nvSpPr>
        <p:spPr/>
        <p:txBody>
          <a:bodyPr/>
          <a:lstStyle/>
          <a:p>
            <a:fld id="{5C4709C3-0D69-EF46-BE38-0832036E58F5}" type="slidenum">
              <a:rPr lang="en-US" smtClean="0"/>
              <a:t>12</a:t>
            </a:fld>
            <a:endParaRPr lang="en-US"/>
          </a:p>
        </p:txBody>
      </p:sp>
    </p:spTree>
    <p:extLst>
      <p:ext uri="{BB962C8B-B14F-4D97-AF65-F5344CB8AC3E}">
        <p14:creationId xmlns:p14="http://schemas.microsoft.com/office/powerpoint/2010/main" val="903816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a:t>
            </a:r>
          </a:p>
        </p:txBody>
      </p:sp>
      <p:sp>
        <p:nvSpPr>
          <p:cNvPr id="4" name="Slide Number Placeholder 3"/>
          <p:cNvSpPr>
            <a:spLocks noGrp="1"/>
          </p:cNvSpPr>
          <p:nvPr>
            <p:ph type="sldNum" sz="quarter" idx="5"/>
          </p:nvPr>
        </p:nvSpPr>
        <p:spPr/>
        <p:txBody>
          <a:bodyPr/>
          <a:lstStyle/>
          <a:p>
            <a:fld id="{5C4709C3-0D69-EF46-BE38-0832036E58F5}" type="slidenum">
              <a:rPr lang="en-US" smtClean="0"/>
              <a:t>2</a:t>
            </a:fld>
            <a:endParaRPr lang="en-US"/>
          </a:p>
        </p:txBody>
      </p:sp>
    </p:spTree>
    <p:extLst>
      <p:ext uri="{BB962C8B-B14F-4D97-AF65-F5344CB8AC3E}">
        <p14:creationId xmlns:p14="http://schemas.microsoft.com/office/powerpoint/2010/main" val="465059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4709C3-0D69-EF46-BE38-0832036E58F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2530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a:t>
            </a:r>
          </a:p>
        </p:txBody>
      </p:sp>
      <p:sp>
        <p:nvSpPr>
          <p:cNvPr id="4" name="Slide Number Placeholder 3"/>
          <p:cNvSpPr>
            <a:spLocks noGrp="1"/>
          </p:cNvSpPr>
          <p:nvPr>
            <p:ph type="sldNum" sz="quarter" idx="5"/>
          </p:nvPr>
        </p:nvSpPr>
        <p:spPr/>
        <p:txBody>
          <a:bodyPr/>
          <a:lstStyle/>
          <a:p>
            <a:fld id="{5C4709C3-0D69-EF46-BE38-0832036E58F5}" type="slidenum">
              <a:rPr lang="en-US" smtClean="0"/>
              <a:t>4</a:t>
            </a:fld>
            <a:endParaRPr lang="en-US"/>
          </a:p>
        </p:txBody>
      </p:sp>
    </p:spTree>
    <p:extLst>
      <p:ext uri="{BB962C8B-B14F-4D97-AF65-F5344CB8AC3E}">
        <p14:creationId xmlns:p14="http://schemas.microsoft.com/office/powerpoint/2010/main" val="1138198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4709C3-0D69-EF46-BE38-0832036E58F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6977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a:t>
            </a:r>
          </a:p>
        </p:txBody>
      </p:sp>
      <p:sp>
        <p:nvSpPr>
          <p:cNvPr id="4" name="Slide Number Placeholder 3"/>
          <p:cNvSpPr>
            <a:spLocks noGrp="1"/>
          </p:cNvSpPr>
          <p:nvPr>
            <p:ph type="sldNum" sz="quarter" idx="5"/>
          </p:nvPr>
        </p:nvSpPr>
        <p:spPr/>
        <p:txBody>
          <a:bodyPr/>
          <a:lstStyle/>
          <a:p>
            <a:fld id="{5C4709C3-0D69-EF46-BE38-0832036E58F5}" type="slidenum">
              <a:rPr lang="en-US" smtClean="0"/>
              <a:t>7</a:t>
            </a:fld>
            <a:endParaRPr lang="en-US"/>
          </a:p>
        </p:txBody>
      </p:sp>
    </p:spTree>
    <p:extLst>
      <p:ext uri="{BB962C8B-B14F-4D97-AF65-F5344CB8AC3E}">
        <p14:creationId xmlns:p14="http://schemas.microsoft.com/office/powerpoint/2010/main" val="3204320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a:t>
            </a:r>
          </a:p>
        </p:txBody>
      </p:sp>
      <p:sp>
        <p:nvSpPr>
          <p:cNvPr id="4" name="Slide Number Placeholder 3"/>
          <p:cNvSpPr>
            <a:spLocks noGrp="1"/>
          </p:cNvSpPr>
          <p:nvPr>
            <p:ph type="sldNum" sz="quarter" idx="5"/>
          </p:nvPr>
        </p:nvSpPr>
        <p:spPr/>
        <p:txBody>
          <a:bodyPr/>
          <a:lstStyle/>
          <a:p>
            <a:fld id="{5C4709C3-0D69-EF46-BE38-0832036E58F5}" type="slidenum">
              <a:rPr lang="en-US" smtClean="0"/>
              <a:t>8</a:t>
            </a:fld>
            <a:endParaRPr lang="en-US"/>
          </a:p>
        </p:txBody>
      </p:sp>
    </p:spTree>
    <p:extLst>
      <p:ext uri="{BB962C8B-B14F-4D97-AF65-F5344CB8AC3E}">
        <p14:creationId xmlns:p14="http://schemas.microsoft.com/office/powerpoint/2010/main" val="537278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a:t>
            </a:r>
          </a:p>
        </p:txBody>
      </p:sp>
      <p:sp>
        <p:nvSpPr>
          <p:cNvPr id="4" name="Slide Number Placeholder 3"/>
          <p:cNvSpPr>
            <a:spLocks noGrp="1"/>
          </p:cNvSpPr>
          <p:nvPr>
            <p:ph type="sldNum" sz="quarter" idx="5"/>
          </p:nvPr>
        </p:nvSpPr>
        <p:spPr/>
        <p:txBody>
          <a:bodyPr/>
          <a:lstStyle/>
          <a:p>
            <a:fld id="{5C4709C3-0D69-EF46-BE38-0832036E58F5}" type="slidenum">
              <a:rPr lang="en-US" smtClean="0"/>
              <a:t>9</a:t>
            </a:fld>
            <a:endParaRPr lang="en-US"/>
          </a:p>
        </p:txBody>
      </p:sp>
    </p:spTree>
    <p:extLst>
      <p:ext uri="{BB962C8B-B14F-4D97-AF65-F5344CB8AC3E}">
        <p14:creationId xmlns:p14="http://schemas.microsoft.com/office/powerpoint/2010/main" val="229022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a:t>
            </a:r>
          </a:p>
        </p:txBody>
      </p:sp>
      <p:sp>
        <p:nvSpPr>
          <p:cNvPr id="4" name="Slide Number Placeholder 3"/>
          <p:cNvSpPr>
            <a:spLocks noGrp="1"/>
          </p:cNvSpPr>
          <p:nvPr>
            <p:ph type="sldNum" sz="quarter" idx="5"/>
          </p:nvPr>
        </p:nvSpPr>
        <p:spPr/>
        <p:txBody>
          <a:bodyPr/>
          <a:lstStyle/>
          <a:p>
            <a:fld id="{5C4709C3-0D69-EF46-BE38-0832036E58F5}" type="slidenum">
              <a:rPr lang="en-US" smtClean="0"/>
              <a:t>10</a:t>
            </a:fld>
            <a:endParaRPr lang="en-US"/>
          </a:p>
        </p:txBody>
      </p:sp>
    </p:spTree>
    <p:extLst>
      <p:ext uri="{BB962C8B-B14F-4D97-AF65-F5344CB8AC3E}">
        <p14:creationId xmlns:p14="http://schemas.microsoft.com/office/powerpoint/2010/main" val="39499649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FFCC102-5D77-AB4A-B015-62CEE166E515}"/>
              </a:ext>
            </a:extLst>
          </p:cNvPr>
          <p:cNvSpPr/>
          <p:nvPr userDrawn="1"/>
        </p:nvSpPr>
        <p:spPr>
          <a:xfrm>
            <a:off x="-96253" y="1257301"/>
            <a:ext cx="12288253" cy="5600699"/>
          </a:xfrm>
          <a:prstGeom prst="rect">
            <a:avLst/>
          </a:prstGeom>
          <a:solidFill>
            <a:schemeClr val="tx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bg1"/>
              </a:solidFill>
            </a:endParaRPr>
          </a:p>
        </p:txBody>
      </p:sp>
      <p:cxnSp>
        <p:nvCxnSpPr>
          <p:cNvPr id="13" name="Straight Connector 12">
            <a:extLst>
              <a:ext uri="{FF2B5EF4-FFF2-40B4-BE49-F238E27FC236}">
                <a16:creationId xmlns:a16="http://schemas.microsoft.com/office/drawing/2014/main" id="{F66CB8CD-22B6-8E44-A0B2-E202A3F50FC0}"/>
              </a:ext>
            </a:extLst>
          </p:cNvPr>
          <p:cNvCxnSpPr>
            <a:cxnSpLocks/>
          </p:cNvCxnSpPr>
          <p:nvPr userDrawn="1"/>
        </p:nvCxnSpPr>
        <p:spPr>
          <a:xfrm>
            <a:off x="-2" y="1257301"/>
            <a:ext cx="12192002" cy="0"/>
          </a:xfrm>
          <a:prstGeom prst="line">
            <a:avLst/>
          </a:prstGeom>
          <a:ln w="25400"/>
        </p:spPr>
        <p:style>
          <a:lnRef idx="1">
            <a:schemeClr val="accent2"/>
          </a:lnRef>
          <a:fillRef idx="0">
            <a:schemeClr val="accent2"/>
          </a:fillRef>
          <a:effectRef idx="0">
            <a:schemeClr val="accent2"/>
          </a:effectRef>
          <a:fontRef idx="minor">
            <a:schemeClr val="tx1"/>
          </a:fontRef>
        </p:style>
      </p:cxnSp>
      <p:pic>
        <p:nvPicPr>
          <p:cNvPr id="9" name="Picture 8">
            <a:extLst>
              <a:ext uri="{FF2B5EF4-FFF2-40B4-BE49-F238E27FC236}">
                <a16:creationId xmlns:a16="http://schemas.microsoft.com/office/drawing/2014/main" id="{91E13A89-D0B2-A346-9918-7B58BA5F80BF}"/>
              </a:ext>
            </a:extLst>
          </p:cNvPr>
          <p:cNvPicPr>
            <a:picLocks noChangeAspect="1"/>
          </p:cNvPicPr>
          <p:nvPr userDrawn="1"/>
        </p:nvPicPr>
        <p:blipFill rotWithShape="1">
          <a:blip r:embed="rId2"/>
          <a:srcRect t="22486" b="28721"/>
          <a:stretch/>
        </p:blipFill>
        <p:spPr>
          <a:xfrm>
            <a:off x="409554" y="221946"/>
            <a:ext cx="2688317" cy="833317"/>
          </a:xfrm>
          <a:prstGeom prst="rect">
            <a:avLst/>
          </a:prstGeom>
        </p:spPr>
      </p:pic>
      <p:sp>
        <p:nvSpPr>
          <p:cNvPr id="8" name="Title 1">
            <a:extLst>
              <a:ext uri="{FF2B5EF4-FFF2-40B4-BE49-F238E27FC236}">
                <a16:creationId xmlns:a16="http://schemas.microsoft.com/office/drawing/2014/main" id="{E537DE53-9F91-F144-B090-6891FC7F64E7}"/>
              </a:ext>
            </a:extLst>
          </p:cNvPr>
          <p:cNvSpPr>
            <a:spLocks noGrp="1"/>
          </p:cNvSpPr>
          <p:nvPr>
            <p:ph type="title"/>
          </p:nvPr>
        </p:nvSpPr>
        <p:spPr>
          <a:xfrm>
            <a:off x="1121782" y="1354512"/>
            <a:ext cx="10515600" cy="1882337"/>
          </a:xfrm>
          <a:prstGeom prst="rect">
            <a:avLst/>
          </a:prstGeom>
          <a:ln>
            <a:noFill/>
          </a:ln>
        </p:spPr>
        <p:txBody>
          <a:bodyPr anchor="b"/>
          <a:lstStyle>
            <a:lvl1pPr algn="r">
              <a:defRPr sz="6000">
                <a:solidFill>
                  <a:schemeClr val="bg1"/>
                </a:solidFill>
              </a:defRPr>
            </a:lvl1pPr>
          </a:lstStyle>
          <a:p>
            <a:r>
              <a:rPr lang="en-US" dirty="0"/>
              <a:t>Click to edit Master title style</a:t>
            </a:r>
          </a:p>
        </p:txBody>
      </p:sp>
      <p:sp>
        <p:nvSpPr>
          <p:cNvPr id="11" name="Text Placeholder 2">
            <a:extLst>
              <a:ext uri="{FF2B5EF4-FFF2-40B4-BE49-F238E27FC236}">
                <a16:creationId xmlns:a16="http://schemas.microsoft.com/office/drawing/2014/main" id="{9C3AB1C3-283D-F547-BE60-C0223B09E9F0}"/>
              </a:ext>
            </a:extLst>
          </p:cNvPr>
          <p:cNvSpPr>
            <a:spLocks noGrp="1"/>
          </p:cNvSpPr>
          <p:nvPr>
            <p:ph type="body" idx="1"/>
          </p:nvPr>
        </p:nvSpPr>
        <p:spPr>
          <a:xfrm>
            <a:off x="1121782" y="3539550"/>
            <a:ext cx="10515600" cy="959999"/>
          </a:xfrm>
          <a:prstGeom prst="rect">
            <a:avLst/>
          </a:prstGeom>
        </p:spPr>
        <p:txBody>
          <a:bodyPr/>
          <a:lstStyle>
            <a:lvl1pPr marL="0" indent="0" algn="r">
              <a:buNone/>
              <a:defRPr sz="2400" b="1" i="0">
                <a:solidFill>
                  <a:schemeClr val="bg1"/>
                </a:solidFill>
                <a:latin typeface="Proxima Nova Semibold" panose="0200050603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20572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accent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85BD484-3EA0-2E4E-A60B-8C347D911C8D}"/>
              </a:ext>
            </a:extLst>
          </p:cNvPr>
          <p:cNvSpPr/>
          <p:nvPr/>
        </p:nvSpPr>
        <p:spPr>
          <a:xfrm>
            <a:off x="-90798" y="-18288"/>
            <a:ext cx="12365468" cy="6896608"/>
          </a:xfrm>
          <a:prstGeom prst="rect">
            <a:avLst/>
          </a:prstGeom>
          <a:solidFill>
            <a:srgbClr val="1519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7" name="Content Placeholder 2">
            <a:extLst>
              <a:ext uri="{FF2B5EF4-FFF2-40B4-BE49-F238E27FC236}">
                <a16:creationId xmlns:a16="http://schemas.microsoft.com/office/drawing/2014/main" id="{9795B372-A8BB-B64B-AD18-74876C5FBE69}"/>
              </a:ext>
            </a:extLst>
          </p:cNvPr>
          <p:cNvSpPr>
            <a:spLocks noGrp="1"/>
          </p:cNvSpPr>
          <p:nvPr>
            <p:ph idx="1"/>
          </p:nvPr>
        </p:nvSpPr>
        <p:spPr>
          <a:xfrm>
            <a:off x="507124" y="1161288"/>
            <a:ext cx="10943431" cy="4410031"/>
          </a:xfrm>
          <a:prstGeom prst="rect">
            <a:avLst/>
          </a:prstGeom>
        </p:spPr>
        <p:txBody>
          <a:bodyPr/>
          <a:lstStyle>
            <a:lvl1pPr>
              <a:defRPr b="0" i="0">
                <a:solidFill>
                  <a:schemeClr val="bg1"/>
                </a:solidFill>
                <a:latin typeface="Adelle Sans" panose="02000503000000020004" pitchFamily="2" charset="77"/>
              </a:defRPr>
            </a:lvl1pPr>
            <a:lvl2pPr>
              <a:defRPr b="0" i="0">
                <a:solidFill>
                  <a:schemeClr val="bg1"/>
                </a:solidFill>
                <a:latin typeface="Adelle Sans" panose="02000503000000020004" pitchFamily="2" charset="77"/>
              </a:defRPr>
            </a:lvl2pPr>
            <a:lvl3pPr>
              <a:defRPr b="0" i="0">
                <a:solidFill>
                  <a:schemeClr val="bg1"/>
                </a:solidFill>
                <a:latin typeface="Adelle Sans" panose="02000503000000020004" pitchFamily="2" charset="77"/>
              </a:defRPr>
            </a:lvl3pPr>
            <a:lvl4pPr>
              <a:defRPr b="0" i="0">
                <a:solidFill>
                  <a:schemeClr val="bg1"/>
                </a:solidFill>
                <a:latin typeface="Adelle Sans" panose="02000503000000020004" pitchFamily="2" charset="77"/>
              </a:defRPr>
            </a:lvl4pPr>
            <a:lvl5pPr>
              <a:defRPr b="0" i="0">
                <a:solidFill>
                  <a:schemeClr val="bg1"/>
                </a:solidFill>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a:extLst>
              <a:ext uri="{FF2B5EF4-FFF2-40B4-BE49-F238E27FC236}">
                <a16:creationId xmlns:a16="http://schemas.microsoft.com/office/drawing/2014/main" id="{28D42F22-D84C-BA44-A88C-5F7DF96918F8}"/>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8" name="Title 1">
            <a:extLst>
              <a:ext uri="{FF2B5EF4-FFF2-40B4-BE49-F238E27FC236}">
                <a16:creationId xmlns:a16="http://schemas.microsoft.com/office/drawing/2014/main" id="{F1B5676D-862E-0E47-9C05-7682B86B57E3}"/>
              </a:ext>
            </a:extLst>
          </p:cNvPr>
          <p:cNvSpPr>
            <a:spLocks noGrp="1"/>
          </p:cNvSpPr>
          <p:nvPr>
            <p:ph type="title"/>
          </p:nvPr>
        </p:nvSpPr>
        <p:spPr>
          <a:xfrm>
            <a:off x="507124" y="-18288"/>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3817863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F04465-AABC-3A4F-8FC9-8995FEDCDC6F}"/>
              </a:ext>
            </a:extLst>
          </p:cNvPr>
          <p:cNvSpPr/>
          <p:nvPr/>
        </p:nvSpPr>
        <p:spPr>
          <a:xfrm>
            <a:off x="-77002" y="-96253"/>
            <a:ext cx="8992402" cy="7030455"/>
          </a:xfrm>
          <a:prstGeom prst="rect">
            <a:avLst/>
          </a:prstGeom>
          <a:solidFill>
            <a:srgbClr val="15194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1EFD6FA-B95F-4B4E-B8E9-6AA2FC82158D}"/>
              </a:ext>
            </a:extLst>
          </p:cNvPr>
          <p:cNvPicPr>
            <a:picLocks noChangeAspect="1"/>
          </p:cNvPicPr>
          <p:nvPr/>
        </p:nvPicPr>
        <p:blipFill rotWithShape="1">
          <a:blip r:embed="rId2"/>
          <a:srcRect r="66281" b="-1742"/>
          <a:stretch/>
        </p:blipFill>
        <p:spPr>
          <a:xfrm>
            <a:off x="275249" y="5904491"/>
            <a:ext cx="686450" cy="732790"/>
          </a:xfrm>
          <a:prstGeom prst="rect">
            <a:avLst/>
          </a:prstGeom>
        </p:spPr>
      </p:pic>
      <p:pic>
        <p:nvPicPr>
          <p:cNvPr id="3" name="Picture 2">
            <a:extLst>
              <a:ext uri="{FF2B5EF4-FFF2-40B4-BE49-F238E27FC236}">
                <a16:creationId xmlns:a16="http://schemas.microsoft.com/office/drawing/2014/main" id="{FAE481BF-4009-2943-A1EB-415987851989}"/>
              </a:ext>
            </a:extLst>
          </p:cNvPr>
          <p:cNvPicPr>
            <a:picLocks noChangeAspect="1"/>
          </p:cNvPicPr>
          <p:nvPr userDrawn="1"/>
        </p:nvPicPr>
        <p:blipFill>
          <a:blip r:embed="rId3"/>
          <a:stretch>
            <a:fillRect/>
          </a:stretch>
        </p:blipFill>
        <p:spPr>
          <a:xfrm>
            <a:off x="8763000" y="0"/>
            <a:ext cx="3429000" cy="6858000"/>
          </a:xfrm>
          <a:prstGeom prst="rect">
            <a:avLst/>
          </a:prstGeom>
        </p:spPr>
      </p:pic>
      <p:sp>
        <p:nvSpPr>
          <p:cNvPr id="7" name="Content Placeholder 2">
            <a:extLst>
              <a:ext uri="{FF2B5EF4-FFF2-40B4-BE49-F238E27FC236}">
                <a16:creationId xmlns:a16="http://schemas.microsoft.com/office/drawing/2014/main" id="{8C2C405E-EB31-5040-A5D4-B62FD78591E1}"/>
              </a:ext>
            </a:extLst>
          </p:cNvPr>
          <p:cNvSpPr>
            <a:spLocks noGrp="1"/>
          </p:cNvSpPr>
          <p:nvPr>
            <p:ph idx="1"/>
          </p:nvPr>
        </p:nvSpPr>
        <p:spPr>
          <a:xfrm>
            <a:off x="507125" y="1161288"/>
            <a:ext cx="7668688" cy="4410031"/>
          </a:xfrm>
          <a:prstGeom prst="rect">
            <a:avLst/>
          </a:prstGeom>
        </p:spPr>
        <p:txBody>
          <a:bodyPr/>
          <a:lstStyle>
            <a:lvl1pPr>
              <a:defRPr b="0" i="0">
                <a:solidFill>
                  <a:schemeClr val="bg1"/>
                </a:solidFill>
                <a:latin typeface="Adelle Sans" panose="02000503000000020004" pitchFamily="2" charset="77"/>
              </a:defRPr>
            </a:lvl1pPr>
            <a:lvl2pPr>
              <a:defRPr b="0" i="0">
                <a:solidFill>
                  <a:schemeClr val="bg1"/>
                </a:solidFill>
                <a:latin typeface="Adelle Sans" panose="02000503000000020004" pitchFamily="2" charset="77"/>
              </a:defRPr>
            </a:lvl2pPr>
            <a:lvl3pPr>
              <a:defRPr b="0" i="0">
                <a:solidFill>
                  <a:schemeClr val="bg1"/>
                </a:solidFill>
                <a:latin typeface="Adelle Sans" panose="02000503000000020004" pitchFamily="2" charset="77"/>
              </a:defRPr>
            </a:lvl3pPr>
            <a:lvl4pPr>
              <a:defRPr b="0" i="0">
                <a:solidFill>
                  <a:schemeClr val="bg1"/>
                </a:solidFill>
                <a:latin typeface="Adelle Sans" panose="02000503000000020004" pitchFamily="2" charset="77"/>
              </a:defRPr>
            </a:lvl4pPr>
            <a:lvl5pPr>
              <a:defRPr b="0" i="0">
                <a:solidFill>
                  <a:schemeClr val="bg1"/>
                </a:solidFill>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a:extLst>
              <a:ext uri="{FF2B5EF4-FFF2-40B4-BE49-F238E27FC236}">
                <a16:creationId xmlns:a16="http://schemas.microsoft.com/office/drawing/2014/main" id="{F9E52FE2-18BD-AE42-8568-24AFE8F2EC8F}"/>
              </a:ext>
            </a:extLst>
          </p:cNvPr>
          <p:cNvSpPr>
            <a:spLocks noGrp="1"/>
          </p:cNvSpPr>
          <p:nvPr>
            <p:ph type="title"/>
          </p:nvPr>
        </p:nvSpPr>
        <p:spPr>
          <a:xfrm>
            <a:off x="507124" y="-18288"/>
            <a:ext cx="7668689"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1860244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HORT Bullets and Imag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pic>
        <p:nvPicPr>
          <p:cNvPr id="6" name="Picture 5">
            <a:extLst>
              <a:ext uri="{FF2B5EF4-FFF2-40B4-BE49-F238E27FC236}">
                <a16:creationId xmlns:a16="http://schemas.microsoft.com/office/drawing/2014/main" id="{0FBEC28D-04BA-104A-BA4B-BC3FEFA7E2D7}"/>
              </a:ext>
            </a:extLst>
          </p:cNvPr>
          <p:cNvPicPr>
            <a:picLocks noChangeAspect="1"/>
          </p:cNvPicPr>
          <p:nvPr userDrawn="1"/>
        </p:nvPicPr>
        <p:blipFill>
          <a:blip r:embed="rId3"/>
          <a:stretch>
            <a:fillRect/>
          </a:stretch>
        </p:blipFill>
        <p:spPr>
          <a:xfrm>
            <a:off x="6374771" y="1124903"/>
            <a:ext cx="4576693" cy="4576693"/>
          </a:xfrm>
          <a:prstGeom prst="rect">
            <a:avLst/>
          </a:prstGeom>
        </p:spPr>
      </p:pic>
      <p:sp>
        <p:nvSpPr>
          <p:cNvPr id="7" name="Content Placeholder 3">
            <a:extLst>
              <a:ext uri="{FF2B5EF4-FFF2-40B4-BE49-F238E27FC236}">
                <a16:creationId xmlns:a16="http://schemas.microsoft.com/office/drawing/2014/main" id="{2C8D256E-5B00-D64D-A0EC-80D6BD5541DA}"/>
              </a:ext>
            </a:extLst>
          </p:cNvPr>
          <p:cNvSpPr>
            <a:spLocks noGrp="1"/>
          </p:cNvSpPr>
          <p:nvPr>
            <p:ph sz="half" idx="2"/>
          </p:nvPr>
        </p:nvSpPr>
        <p:spPr>
          <a:xfrm>
            <a:off x="525463" y="1161288"/>
            <a:ext cx="4826825" cy="3834805"/>
          </a:xfrm>
          <a:prstGeom prst="rect">
            <a:avLst/>
          </a:prstGeom>
        </p:spPr>
        <p:txBody>
          <a:bodyPr/>
          <a:lstStyle>
            <a:lvl1pPr>
              <a:defRPr sz="2000" b="0" i="0">
                <a:latin typeface="Adelle Sans" panose="02000503000000020004" pitchFamily="2" charset="77"/>
              </a:defRPr>
            </a:lvl1pPr>
            <a:lvl2pPr>
              <a:defRPr sz="1800" b="0" i="0">
                <a:solidFill>
                  <a:srgbClr val="525656"/>
                </a:solidFill>
                <a:latin typeface="Adelle Sans" panose="02000503000000020004" pitchFamily="2" charset="77"/>
              </a:defRPr>
            </a:lvl2pPr>
            <a:lvl3pPr>
              <a:defRPr sz="1600" b="0" i="0">
                <a:solidFill>
                  <a:srgbClr val="525656"/>
                </a:solidFill>
                <a:latin typeface="Adelle Sans" panose="02000503000000020004" pitchFamily="2" charset="77"/>
              </a:defRPr>
            </a:lvl3pPr>
            <a:lvl4pPr>
              <a:defRPr b="0" i="0">
                <a:solidFill>
                  <a:srgbClr val="525656"/>
                </a:solidFill>
                <a:latin typeface="Adelle Sans" panose="02000503000000020004" pitchFamily="2" charset="77"/>
              </a:defRPr>
            </a:lvl4pPr>
            <a:lvl5pPr>
              <a:defRPr b="0" i="0">
                <a:solidFill>
                  <a:srgbClr val="525656"/>
                </a:solidFill>
                <a:latin typeface="Adelle Sans" panose="02000503000000020004"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10C3BB7D-A65F-4D40-9D69-8D959F569D3E}"/>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940DA479-972A-AC44-8FF3-6E03BA01F7CA}"/>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16" name="Rectangle 15">
            <a:extLst>
              <a:ext uri="{FF2B5EF4-FFF2-40B4-BE49-F238E27FC236}">
                <a16:creationId xmlns:a16="http://schemas.microsoft.com/office/drawing/2014/main" id="{95658B93-7979-CF45-802B-A99C6576E858}"/>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0429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Line Titl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8" name="Rectangle 7">
            <a:extLst>
              <a:ext uri="{FF2B5EF4-FFF2-40B4-BE49-F238E27FC236}">
                <a16:creationId xmlns:a16="http://schemas.microsoft.com/office/drawing/2014/main" id="{FEE2573F-BD73-B044-8C4C-CB67550B3DF3}"/>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F82F6E4A-1F7B-5B40-9689-E5E7AB056842}"/>
              </a:ext>
            </a:extLst>
          </p:cNvPr>
          <p:cNvSpPr>
            <a:spLocks noGrp="1"/>
          </p:cNvSpPr>
          <p:nvPr>
            <p:ph sz="half" idx="1"/>
          </p:nvPr>
        </p:nvSpPr>
        <p:spPr>
          <a:xfrm>
            <a:off x="525515" y="1463040"/>
            <a:ext cx="11022320" cy="4247315"/>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7855E851-3879-44EF-B922-4FA1F4136EFD}"/>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426AB305-7FA0-2C41-ADCF-834278ABE42F}"/>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4207741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with Titl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10" name="Rectangle 9">
            <a:extLst>
              <a:ext uri="{FF2B5EF4-FFF2-40B4-BE49-F238E27FC236}">
                <a16:creationId xmlns:a16="http://schemas.microsoft.com/office/drawing/2014/main" id="{67EBCC16-8E40-47C2-897C-F2414928392B}"/>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A705E69-3D25-EF43-9B57-0C3AC1F5FCD1}"/>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8" name="Rectangle 7">
            <a:extLst>
              <a:ext uri="{FF2B5EF4-FFF2-40B4-BE49-F238E27FC236}">
                <a16:creationId xmlns:a16="http://schemas.microsoft.com/office/drawing/2014/main" id="{FEE2573F-BD73-B044-8C4C-CB67550B3DF3}"/>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617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lternat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6" name="Rectangle 5">
            <a:extLst>
              <a:ext uri="{FF2B5EF4-FFF2-40B4-BE49-F238E27FC236}">
                <a16:creationId xmlns:a16="http://schemas.microsoft.com/office/drawing/2014/main" id="{5F96A518-3E71-3F41-B51D-F3F8D63F1B01}"/>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1248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 Bar Title with Content">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4" name="Title Placeholder 1">
            <a:extLst>
              <a:ext uri="{FF2B5EF4-FFF2-40B4-BE49-F238E27FC236}">
                <a16:creationId xmlns:a16="http://schemas.microsoft.com/office/drawing/2014/main" id="{CABD4948-F528-774E-A210-25D1BE40C1F5}"/>
              </a:ext>
            </a:extLst>
          </p:cNvPr>
          <p:cNvSpPr>
            <a:spLocks noGrp="1"/>
          </p:cNvSpPr>
          <p:nvPr>
            <p:ph type="title"/>
          </p:nvPr>
        </p:nvSpPr>
        <p:spPr>
          <a:xfrm>
            <a:off x="618474" y="261082"/>
            <a:ext cx="10515600" cy="798350"/>
          </a:xfrm>
          <a:prstGeom prst="rect">
            <a:avLst/>
          </a:prstGeom>
        </p:spPr>
        <p:txBody>
          <a:bodyPr vert="horz" lIns="91440" tIns="45720" rIns="91440" bIns="45720" rtlCol="0" anchor="ctr">
            <a:normAutofit/>
          </a:bodyPr>
          <a:lstStyle/>
          <a:p>
            <a:r>
              <a:rPr lang="en-US" dirty="0"/>
              <a:t>Click to edit Master title style</a:t>
            </a:r>
          </a:p>
        </p:txBody>
      </p:sp>
      <p:sp>
        <p:nvSpPr>
          <p:cNvPr id="5" name="Text Placeholder 2">
            <a:extLst>
              <a:ext uri="{FF2B5EF4-FFF2-40B4-BE49-F238E27FC236}">
                <a16:creationId xmlns:a16="http://schemas.microsoft.com/office/drawing/2014/main" id="{DB2080D5-BCF5-0642-B066-3A2589E22EDC}"/>
              </a:ext>
            </a:extLst>
          </p:cNvPr>
          <p:cNvSpPr>
            <a:spLocks noGrp="1"/>
          </p:cNvSpPr>
          <p:nvPr>
            <p:ph idx="1"/>
          </p:nvPr>
        </p:nvSpPr>
        <p:spPr>
          <a:xfrm>
            <a:off x="618474" y="1359698"/>
            <a:ext cx="10515600" cy="414950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0DD70B3E-6C46-734E-BC63-4349922825C1}"/>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0931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D46A-D5FE-DB4E-9784-A54A02D89FD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379968-F075-E745-9452-7E0CAAC6C2C1}"/>
              </a:ext>
            </a:extLst>
          </p:cNvPr>
          <p:cNvSpPr>
            <a:spLocks noGrp="1"/>
          </p:cNvSpPr>
          <p:nvPr>
            <p:ph type="body" orient="vert" idx="1"/>
          </p:nvPr>
        </p:nvSpPr>
        <p:spPr>
          <a:xfrm>
            <a:off x="838200" y="1825625"/>
            <a:ext cx="10515600" cy="4149506"/>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52380-0A23-D140-9B2B-5F141AB5F0B7}"/>
              </a:ext>
            </a:extLst>
          </p:cNvPr>
          <p:cNvSpPr>
            <a:spLocks noGrp="1"/>
          </p:cNvSpPr>
          <p:nvPr>
            <p:ph type="dt" sz="half" idx="10"/>
          </p:nvPr>
        </p:nvSpPr>
        <p:spPr>
          <a:xfrm>
            <a:off x="838200" y="6356350"/>
            <a:ext cx="2743200" cy="365125"/>
          </a:xfrm>
          <a:prstGeom prst="rect">
            <a:avLst/>
          </a:prstGeom>
        </p:spPr>
        <p:txBody>
          <a:bodyPr/>
          <a:lstStyle/>
          <a:p>
            <a:fld id="{F0827792-99C6-C343-827E-BE9EDF804372}" type="datetimeFigureOut">
              <a:rPr lang="en-US" smtClean="0"/>
              <a:t>3/9/2021</a:t>
            </a:fld>
            <a:endParaRPr lang="en-US"/>
          </a:p>
        </p:txBody>
      </p:sp>
      <p:sp>
        <p:nvSpPr>
          <p:cNvPr id="5" name="Footer Placeholder 4">
            <a:extLst>
              <a:ext uri="{FF2B5EF4-FFF2-40B4-BE49-F238E27FC236}">
                <a16:creationId xmlns:a16="http://schemas.microsoft.com/office/drawing/2014/main" id="{126425EA-EF92-714F-B7AD-0B245EA428F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927246F-5803-9542-865F-75DB94630BBD}"/>
              </a:ext>
            </a:extLst>
          </p:cNvPr>
          <p:cNvSpPr>
            <a:spLocks noGrp="1"/>
          </p:cNvSpPr>
          <p:nvPr>
            <p:ph type="sldNum" sz="quarter" idx="12"/>
          </p:nvPr>
        </p:nvSpPr>
        <p:spPr>
          <a:xfrm>
            <a:off x="8610600" y="6356350"/>
            <a:ext cx="2743200" cy="365125"/>
          </a:xfrm>
          <a:prstGeom prst="rect">
            <a:avLst/>
          </a:prstGeom>
        </p:spPr>
        <p:txBody>
          <a:bodyPr/>
          <a:lstStyle/>
          <a:p>
            <a:fld id="{E3E3505C-93DC-5644-BB7E-5D517224F4A6}" type="slidenum">
              <a:rPr lang="en-US" smtClean="0"/>
              <a:t>‹#›</a:t>
            </a:fld>
            <a:endParaRPr lang="en-US"/>
          </a:p>
        </p:txBody>
      </p:sp>
    </p:spTree>
    <p:extLst>
      <p:ext uri="{BB962C8B-B14F-4D97-AF65-F5344CB8AC3E}">
        <p14:creationId xmlns:p14="http://schemas.microsoft.com/office/powerpoint/2010/main" val="3700413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A31B4E-687D-2C4C-B95D-A513660DA4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3EFC86-AA65-C840-9828-EBFF405DC63A}"/>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5563C-0652-F94A-A10D-3A82E9DDB972}"/>
              </a:ext>
            </a:extLst>
          </p:cNvPr>
          <p:cNvSpPr>
            <a:spLocks noGrp="1"/>
          </p:cNvSpPr>
          <p:nvPr>
            <p:ph type="dt" sz="half" idx="10"/>
          </p:nvPr>
        </p:nvSpPr>
        <p:spPr>
          <a:xfrm>
            <a:off x="838200" y="6356350"/>
            <a:ext cx="2743200" cy="365125"/>
          </a:xfrm>
          <a:prstGeom prst="rect">
            <a:avLst/>
          </a:prstGeom>
        </p:spPr>
        <p:txBody>
          <a:bodyPr/>
          <a:lstStyle/>
          <a:p>
            <a:fld id="{F0827792-99C6-C343-827E-BE9EDF804372}" type="datetimeFigureOut">
              <a:rPr lang="en-US" smtClean="0"/>
              <a:t>3/9/2021</a:t>
            </a:fld>
            <a:endParaRPr lang="en-US"/>
          </a:p>
        </p:txBody>
      </p:sp>
      <p:sp>
        <p:nvSpPr>
          <p:cNvPr id="5" name="Footer Placeholder 4">
            <a:extLst>
              <a:ext uri="{FF2B5EF4-FFF2-40B4-BE49-F238E27FC236}">
                <a16:creationId xmlns:a16="http://schemas.microsoft.com/office/drawing/2014/main" id="{F440E9DA-0CA4-8A46-9B6A-E0873DE6524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B2926DA-2D9C-9848-8B94-21D740CEC617}"/>
              </a:ext>
            </a:extLst>
          </p:cNvPr>
          <p:cNvSpPr>
            <a:spLocks noGrp="1"/>
          </p:cNvSpPr>
          <p:nvPr>
            <p:ph type="sldNum" sz="quarter" idx="12"/>
          </p:nvPr>
        </p:nvSpPr>
        <p:spPr>
          <a:xfrm>
            <a:off x="8610600" y="6356350"/>
            <a:ext cx="2743200" cy="365125"/>
          </a:xfrm>
          <a:prstGeom prst="rect">
            <a:avLst/>
          </a:prstGeom>
        </p:spPr>
        <p:txBody>
          <a:bodyPr/>
          <a:lstStyle/>
          <a:p>
            <a:fld id="{E3E3505C-93DC-5644-BB7E-5D517224F4A6}" type="slidenum">
              <a:rPr lang="en-US" smtClean="0"/>
              <a:t>‹#›</a:t>
            </a:fld>
            <a:endParaRPr lang="en-US"/>
          </a:p>
        </p:txBody>
      </p:sp>
    </p:spTree>
    <p:extLst>
      <p:ext uri="{BB962C8B-B14F-4D97-AF65-F5344CB8AC3E}">
        <p14:creationId xmlns:p14="http://schemas.microsoft.com/office/powerpoint/2010/main" val="369710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8550376-BED7-4B46-B83A-D8C4218AB513}"/>
              </a:ext>
            </a:extLst>
          </p:cNvPr>
          <p:cNvSpPr/>
          <p:nvPr userDrawn="1"/>
        </p:nvSpPr>
        <p:spPr>
          <a:xfrm>
            <a:off x="-86627" y="1257301"/>
            <a:ext cx="12358838" cy="5672884"/>
          </a:xfrm>
          <a:prstGeom prst="rect">
            <a:avLst/>
          </a:prstGeom>
          <a:solidFill>
            <a:schemeClr val="tx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bg1"/>
              </a:solidFill>
            </a:endParaRPr>
          </a:p>
        </p:txBody>
      </p:sp>
      <p:cxnSp>
        <p:nvCxnSpPr>
          <p:cNvPr id="7" name="Straight Connector 6">
            <a:extLst>
              <a:ext uri="{FF2B5EF4-FFF2-40B4-BE49-F238E27FC236}">
                <a16:creationId xmlns:a16="http://schemas.microsoft.com/office/drawing/2014/main" id="{F3B7B21E-0316-A247-8CEE-8DE76EAD7C95}"/>
              </a:ext>
            </a:extLst>
          </p:cNvPr>
          <p:cNvCxnSpPr>
            <a:cxnSpLocks/>
          </p:cNvCxnSpPr>
          <p:nvPr userDrawn="1"/>
        </p:nvCxnSpPr>
        <p:spPr>
          <a:xfrm>
            <a:off x="0" y="1257301"/>
            <a:ext cx="12192000" cy="0"/>
          </a:xfrm>
          <a:prstGeom prst="line">
            <a:avLst/>
          </a:prstGeom>
          <a:ln w="25400"/>
        </p:spPr>
        <p:style>
          <a:lnRef idx="1">
            <a:schemeClr val="accent2"/>
          </a:lnRef>
          <a:fillRef idx="0">
            <a:schemeClr val="accent2"/>
          </a:fillRef>
          <a:effectRef idx="0">
            <a:schemeClr val="accent2"/>
          </a:effectRef>
          <a:fontRef idx="minor">
            <a:schemeClr val="tx1"/>
          </a:fontRef>
        </p:style>
      </p:cxnSp>
      <p:pic>
        <p:nvPicPr>
          <p:cNvPr id="9" name="Picture 8">
            <a:extLst>
              <a:ext uri="{FF2B5EF4-FFF2-40B4-BE49-F238E27FC236}">
                <a16:creationId xmlns:a16="http://schemas.microsoft.com/office/drawing/2014/main" id="{1FFA49D0-3C17-1747-A936-9501950BD561}"/>
              </a:ext>
            </a:extLst>
          </p:cNvPr>
          <p:cNvPicPr>
            <a:picLocks noChangeAspect="1"/>
          </p:cNvPicPr>
          <p:nvPr userDrawn="1"/>
        </p:nvPicPr>
        <p:blipFill rotWithShape="1">
          <a:blip r:embed="rId2"/>
          <a:srcRect t="22486" b="28721"/>
          <a:stretch/>
        </p:blipFill>
        <p:spPr>
          <a:xfrm>
            <a:off x="409554" y="221946"/>
            <a:ext cx="2688317" cy="833317"/>
          </a:xfrm>
          <a:prstGeom prst="rect">
            <a:avLst/>
          </a:prstGeom>
        </p:spPr>
      </p:pic>
      <p:sp>
        <p:nvSpPr>
          <p:cNvPr id="12" name="Subtitle 2">
            <a:extLst>
              <a:ext uri="{FF2B5EF4-FFF2-40B4-BE49-F238E27FC236}">
                <a16:creationId xmlns:a16="http://schemas.microsoft.com/office/drawing/2014/main" id="{004542C0-6F92-F542-B358-53649EAA8761}"/>
              </a:ext>
            </a:extLst>
          </p:cNvPr>
          <p:cNvSpPr txBox="1">
            <a:spLocks/>
          </p:cNvSpPr>
          <p:nvPr userDrawn="1"/>
        </p:nvSpPr>
        <p:spPr>
          <a:xfrm>
            <a:off x="624051" y="5195340"/>
            <a:ext cx="10943897" cy="1253359"/>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Courier New" panose="02070309020205020404" pitchFamily="49" charset="0"/>
              <a:buNone/>
              <a:tabLst/>
              <a:defRPr sz="2800" b="1" i="0" kern="1200">
                <a:solidFill>
                  <a:schemeClr val="tx1"/>
                </a:solidFill>
                <a:latin typeface="Proxima Nova Semibold" panose="02000506030000020004" pitchFamily="2" charset="0"/>
                <a:ea typeface="+mn-ea"/>
                <a:cs typeface="+mn-cs"/>
              </a:defRPr>
            </a:lvl1pPr>
            <a:lvl2pPr marL="457200" indent="0" algn="ctr" defTabSz="914400" rtl="0" eaLnBrk="1" latinLnBrk="0" hangingPunct="1">
              <a:lnSpc>
                <a:spcPct val="90000"/>
              </a:lnSpc>
              <a:spcBef>
                <a:spcPts val="500"/>
              </a:spcBef>
              <a:buFont typeface="Courier New" panose="02070309020205020404" pitchFamily="49" charset="0"/>
              <a:buNone/>
              <a:tabLst/>
              <a:defRPr sz="2000" b="0" i="0" kern="1200">
                <a:solidFill>
                  <a:srgbClr val="525656"/>
                </a:solidFill>
                <a:latin typeface="Adelle Sans" panose="02000503000000020004" pitchFamily="2" charset="77"/>
                <a:ea typeface="+mn-ea"/>
                <a:cs typeface="+mn-cs"/>
              </a:defRPr>
            </a:lvl2pPr>
            <a:lvl3pPr marL="914400" indent="0" algn="ctr" defTabSz="914400" rtl="0" eaLnBrk="1" latinLnBrk="0" hangingPunct="1">
              <a:lnSpc>
                <a:spcPct val="90000"/>
              </a:lnSpc>
              <a:spcBef>
                <a:spcPts val="500"/>
              </a:spcBef>
              <a:buFont typeface="Courier New" panose="02070309020205020404" pitchFamily="49" charset="0"/>
              <a:buNone/>
              <a:tabLst/>
              <a:defRPr sz="1800" b="0" i="0" kern="1200">
                <a:solidFill>
                  <a:srgbClr val="525656"/>
                </a:solidFill>
                <a:latin typeface="Adelle Sans" panose="02000503000000020004" pitchFamily="2" charset="77"/>
                <a:ea typeface="+mn-ea"/>
                <a:cs typeface="+mn-cs"/>
              </a:defRPr>
            </a:lvl3pPr>
            <a:lvl4pPr marL="1371600" indent="0" algn="ctr" defTabSz="914400" rtl="0" eaLnBrk="1" latinLnBrk="0" hangingPunct="1">
              <a:lnSpc>
                <a:spcPct val="90000"/>
              </a:lnSpc>
              <a:spcBef>
                <a:spcPts val="500"/>
              </a:spcBef>
              <a:buFont typeface="Courier New" panose="02070309020205020404" pitchFamily="49" charset="0"/>
              <a:buNone/>
              <a:tabLst/>
              <a:defRPr sz="1600" b="0" i="0" kern="1200">
                <a:solidFill>
                  <a:srgbClr val="525656"/>
                </a:solidFill>
                <a:latin typeface="Adelle Sans" panose="02000503000000020004" pitchFamily="2" charset="77"/>
                <a:ea typeface="+mn-ea"/>
                <a:cs typeface="+mn-cs"/>
              </a:defRPr>
            </a:lvl4pPr>
            <a:lvl5pPr marL="1828800" indent="0" algn="ctr" defTabSz="914400" rtl="0" eaLnBrk="1" latinLnBrk="0" hangingPunct="1">
              <a:lnSpc>
                <a:spcPct val="90000"/>
              </a:lnSpc>
              <a:spcBef>
                <a:spcPts val="500"/>
              </a:spcBef>
              <a:buFont typeface="Courier New" panose="02070309020205020404" pitchFamily="49" charset="0"/>
              <a:buNone/>
              <a:tabLst/>
              <a:defRPr sz="1600" b="0" i="0" kern="1200">
                <a:solidFill>
                  <a:srgbClr val="525656"/>
                </a:solidFill>
                <a:latin typeface="Adelle Sans" panose="02000503000000020004" pitchFamily="2" charset="77"/>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0" i="0" dirty="0">
                <a:solidFill>
                  <a:schemeClr val="bg1"/>
                </a:solidFill>
                <a:latin typeface="Adelle Sans" panose="02000503000000020004" pitchFamily="2" charset="77"/>
              </a:rPr>
              <a:t>Click to edit Master subtitle style</a:t>
            </a:r>
          </a:p>
        </p:txBody>
      </p:sp>
    </p:spTree>
    <p:extLst>
      <p:ext uri="{BB962C8B-B14F-4D97-AF65-F5344CB8AC3E}">
        <p14:creationId xmlns:p14="http://schemas.microsoft.com/office/powerpoint/2010/main" val="1627933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951679-C038-3D4F-B9C6-BD4097A52467}"/>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2ECF62-AF5A-6A4B-8DAF-6576CE0FE947}"/>
              </a:ext>
            </a:extLst>
          </p:cNvPr>
          <p:cNvSpPr>
            <a:spLocks noGrp="1"/>
          </p:cNvSpPr>
          <p:nvPr>
            <p:ph idx="1"/>
          </p:nvPr>
        </p:nvSpPr>
        <p:spPr>
          <a:xfrm>
            <a:off x="507124" y="1161288"/>
            <a:ext cx="11175123" cy="4687891"/>
          </a:xfrm>
          <a:prstGeom prst="rect">
            <a:avLst/>
          </a:prstGeom>
        </p:spPr>
        <p:txBody>
          <a:bodyPr/>
          <a:lstStyle>
            <a:lvl1pPr>
              <a:defRPr b="0" i="0">
                <a:latin typeface="Adelle Sans" panose="02000503000000020004" pitchFamily="2" charset="77"/>
              </a:defRPr>
            </a:lvl1pPr>
            <a:lvl2pPr marL="685800" indent="-228600">
              <a:buFont typeface="Courier New" panose="02070309020205020404" pitchFamily="49" charset="0"/>
              <a:buChar char="o"/>
              <a:defRPr b="0" i="0">
                <a:solidFill>
                  <a:srgbClr val="525656"/>
                </a:solidFill>
                <a:latin typeface="Adelle Sans" panose="02000503000000020004" pitchFamily="2" charset="77"/>
              </a:defRPr>
            </a:lvl2pPr>
            <a:lvl3pPr marL="1143000" indent="-228600">
              <a:buFont typeface="Courier New" panose="02070309020205020404" pitchFamily="49" charset="0"/>
              <a:buChar char="o"/>
              <a:defRPr b="0" i="0">
                <a:solidFill>
                  <a:srgbClr val="525656"/>
                </a:solidFill>
                <a:latin typeface="Adelle Sans" panose="02000503000000020004" pitchFamily="2" charset="77"/>
              </a:defRPr>
            </a:lvl3pPr>
            <a:lvl4pPr marL="1600200" indent="-228600">
              <a:buFont typeface="Courier New" panose="02070309020205020404" pitchFamily="49" charset="0"/>
              <a:buChar char="o"/>
              <a:defRPr b="0" i="0">
                <a:solidFill>
                  <a:srgbClr val="525656"/>
                </a:solidFill>
                <a:latin typeface="Adelle Sans" panose="02000503000000020004" pitchFamily="2" charset="77"/>
              </a:defRPr>
            </a:lvl4pPr>
            <a:lvl5pPr marL="2057400" indent="-228600">
              <a:buFont typeface="Courier New" panose="02070309020205020404" pitchFamily="49" charset="0"/>
              <a:buChar char="o"/>
              <a:defRPr b="0" i="0">
                <a:solidFill>
                  <a:srgbClr val="525656"/>
                </a:solidFill>
                <a:latin typeface="Adelle Sans" panose="02000503000000020004"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228B7FA2-906C-224F-91E8-737C56BAA8A6}"/>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pic>
        <p:nvPicPr>
          <p:cNvPr id="12" name="Picture 11">
            <a:extLst>
              <a:ext uri="{FF2B5EF4-FFF2-40B4-BE49-F238E27FC236}">
                <a16:creationId xmlns:a16="http://schemas.microsoft.com/office/drawing/2014/main" id="{4CCF5606-6DC5-4A43-91BA-969B5443296E}"/>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8" name="Rectangle 7">
            <a:extLst>
              <a:ext uri="{FF2B5EF4-FFF2-40B4-BE49-F238E27FC236}">
                <a16:creationId xmlns:a16="http://schemas.microsoft.com/office/drawing/2014/main" id="{C34C16D8-B479-BB46-AD7C-0AC4F5CEDC76}"/>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025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02ADA8A-EE40-8D42-B058-429F77AD6030}"/>
              </a:ext>
            </a:extLst>
          </p:cNvPr>
          <p:cNvSpPr/>
          <p:nvPr userDrawn="1"/>
        </p:nvSpPr>
        <p:spPr>
          <a:xfrm>
            <a:off x="-77002" y="1257301"/>
            <a:ext cx="12387714" cy="5600699"/>
          </a:xfrm>
          <a:prstGeom prst="rect">
            <a:avLst/>
          </a:prstGeom>
          <a:solidFill>
            <a:schemeClr val="tx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tx1"/>
              </a:solidFill>
            </a:endParaRPr>
          </a:p>
        </p:txBody>
      </p:sp>
      <p:sp>
        <p:nvSpPr>
          <p:cNvPr id="2" name="Title 1">
            <a:extLst>
              <a:ext uri="{FF2B5EF4-FFF2-40B4-BE49-F238E27FC236}">
                <a16:creationId xmlns:a16="http://schemas.microsoft.com/office/drawing/2014/main" id="{0534CEAF-3B24-A242-A428-FB8B1A7D5F21}"/>
              </a:ext>
            </a:extLst>
          </p:cNvPr>
          <p:cNvSpPr>
            <a:spLocks noGrp="1"/>
          </p:cNvSpPr>
          <p:nvPr>
            <p:ph type="title"/>
          </p:nvPr>
        </p:nvSpPr>
        <p:spPr>
          <a:xfrm>
            <a:off x="831850" y="2648054"/>
            <a:ext cx="10515600" cy="1882337"/>
          </a:xfrm>
          <a:prstGeom prst="rect">
            <a:avLst/>
          </a:prstGeom>
          <a:ln>
            <a:noFill/>
          </a:ln>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DAB81C1E-F57C-FB49-8A8C-E5F2C60D08C6}"/>
              </a:ext>
            </a:extLst>
          </p:cNvPr>
          <p:cNvSpPr>
            <a:spLocks noGrp="1"/>
          </p:cNvSpPr>
          <p:nvPr>
            <p:ph type="body" idx="1"/>
          </p:nvPr>
        </p:nvSpPr>
        <p:spPr>
          <a:xfrm>
            <a:off x="831850" y="4814406"/>
            <a:ext cx="10515600" cy="959999"/>
          </a:xfrm>
          <a:prstGeom prst="rect">
            <a:avLst/>
          </a:prstGeom>
        </p:spPr>
        <p:txBody>
          <a:bodyPr/>
          <a:lstStyle>
            <a:lvl1pPr marL="0" indent="0" algn="ctr">
              <a:buNone/>
              <a:defRPr sz="2400" b="1" i="0">
                <a:solidFill>
                  <a:schemeClr val="bg1"/>
                </a:solidFill>
                <a:latin typeface="Proxima Nova Semibold" panose="0200050603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8" name="Picture 7">
            <a:extLst>
              <a:ext uri="{FF2B5EF4-FFF2-40B4-BE49-F238E27FC236}">
                <a16:creationId xmlns:a16="http://schemas.microsoft.com/office/drawing/2014/main" id="{72B0757F-692F-4442-AC10-47BE80EC633F}"/>
              </a:ext>
            </a:extLst>
          </p:cNvPr>
          <p:cNvPicPr>
            <a:picLocks noChangeAspect="1"/>
          </p:cNvPicPr>
          <p:nvPr userDrawn="1"/>
        </p:nvPicPr>
        <p:blipFill rotWithShape="1">
          <a:blip r:embed="rId2"/>
          <a:srcRect t="18801" b="16721"/>
          <a:stretch/>
        </p:blipFill>
        <p:spPr>
          <a:xfrm>
            <a:off x="5496490" y="237942"/>
            <a:ext cx="1327643" cy="856044"/>
          </a:xfrm>
          <a:prstGeom prst="rect">
            <a:avLst/>
          </a:prstGeom>
        </p:spPr>
      </p:pic>
      <p:cxnSp>
        <p:nvCxnSpPr>
          <p:cNvPr id="10" name="Straight Connector 9">
            <a:extLst>
              <a:ext uri="{FF2B5EF4-FFF2-40B4-BE49-F238E27FC236}">
                <a16:creationId xmlns:a16="http://schemas.microsoft.com/office/drawing/2014/main" id="{C75C7F33-8A0F-C247-8673-DF3D12BB0E56}"/>
              </a:ext>
            </a:extLst>
          </p:cNvPr>
          <p:cNvCxnSpPr>
            <a:cxnSpLocks/>
          </p:cNvCxnSpPr>
          <p:nvPr userDrawn="1"/>
        </p:nvCxnSpPr>
        <p:spPr>
          <a:xfrm>
            <a:off x="-77002" y="1257301"/>
            <a:ext cx="12387714" cy="0"/>
          </a:xfrm>
          <a:prstGeom prst="line">
            <a:avLst/>
          </a:prstGeom>
          <a:ln w="254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2138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601DA-8347-6048-AFC7-B3EE3A4EDB24}"/>
              </a:ext>
            </a:extLst>
          </p:cNvPr>
          <p:cNvSpPr>
            <a:spLocks noGrp="1"/>
          </p:cNvSpPr>
          <p:nvPr>
            <p:ph sz="half" idx="1"/>
          </p:nvPr>
        </p:nvSpPr>
        <p:spPr>
          <a:xfrm>
            <a:off x="525516" y="1161288"/>
            <a:ext cx="5339256" cy="4247315"/>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a:extLst>
              <a:ext uri="{FF2B5EF4-FFF2-40B4-BE49-F238E27FC236}">
                <a16:creationId xmlns:a16="http://schemas.microsoft.com/office/drawing/2014/main" id="{448A93EA-740D-534C-9F9A-851CAAFC6F58}"/>
              </a:ext>
            </a:extLst>
          </p:cNvPr>
          <p:cNvSpPr>
            <a:spLocks noGrp="1"/>
          </p:cNvSpPr>
          <p:nvPr>
            <p:ph sz="half" idx="13"/>
          </p:nvPr>
        </p:nvSpPr>
        <p:spPr>
          <a:xfrm>
            <a:off x="6327230" y="1161288"/>
            <a:ext cx="5339256" cy="4247315"/>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Picture 14">
            <a:extLst>
              <a:ext uri="{FF2B5EF4-FFF2-40B4-BE49-F238E27FC236}">
                <a16:creationId xmlns:a16="http://schemas.microsoft.com/office/drawing/2014/main" id="{E841E47F-9CBC-DD48-8C04-77F3D57C3379}"/>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9" name="Rectangle 8">
            <a:extLst>
              <a:ext uri="{FF2B5EF4-FFF2-40B4-BE49-F238E27FC236}">
                <a16:creationId xmlns:a16="http://schemas.microsoft.com/office/drawing/2014/main" id="{3D2B1C16-A483-9045-B5B4-5312C63A98DF}"/>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61D4071-9C3C-49BF-ABB1-1320A9AA487E}"/>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8F647ED5-144A-1F43-9397-C331DF9F50F5}"/>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4006711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601DA-8347-6048-AFC7-B3EE3A4EDB24}"/>
              </a:ext>
            </a:extLst>
          </p:cNvPr>
          <p:cNvSpPr>
            <a:spLocks noGrp="1"/>
          </p:cNvSpPr>
          <p:nvPr>
            <p:ph sz="half" idx="1"/>
          </p:nvPr>
        </p:nvSpPr>
        <p:spPr>
          <a:xfrm>
            <a:off x="525515" y="1161288"/>
            <a:ext cx="11022320" cy="4247315"/>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Picture 14">
            <a:extLst>
              <a:ext uri="{FF2B5EF4-FFF2-40B4-BE49-F238E27FC236}">
                <a16:creationId xmlns:a16="http://schemas.microsoft.com/office/drawing/2014/main" id="{E841E47F-9CBC-DD48-8C04-77F3D57C3379}"/>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7" name="Rectangle 6">
            <a:extLst>
              <a:ext uri="{FF2B5EF4-FFF2-40B4-BE49-F238E27FC236}">
                <a16:creationId xmlns:a16="http://schemas.microsoft.com/office/drawing/2014/main" id="{7481D446-E222-42C3-9836-1A06E0CA6FDB}"/>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1752F457-B5E3-8F47-95DD-D367B00BA38B}"/>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12" name="Rectangle 11">
            <a:extLst>
              <a:ext uri="{FF2B5EF4-FFF2-40B4-BE49-F238E27FC236}">
                <a16:creationId xmlns:a16="http://schemas.microsoft.com/office/drawing/2014/main" id="{B5FC8432-B0CC-124E-92A6-31C64477B9CF}"/>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325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601DA-8347-6048-AFC7-B3EE3A4EDB24}"/>
              </a:ext>
            </a:extLst>
          </p:cNvPr>
          <p:cNvSpPr>
            <a:spLocks noGrp="1"/>
          </p:cNvSpPr>
          <p:nvPr>
            <p:ph sz="half" idx="1"/>
          </p:nvPr>
        </p:nvSpPr>
        <p:spPr>
          <a:xfrm>
            <a:off x="4903304" y="1161288"/>
            <a:ext cx="6763234" cy="2911642"/>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9B32B816-31A6-5D4A-A375-EC666A89A105}"/>
              </a:ext>
            </a:extLst>
          </p:cNvPr>
          <p:cNvPicPr>
            <a:picLocks noChangeAspect="1"/>
          </p:cNvPicPr>
          <p:nvPr userDrawn="1"/>
        </p:nvPicPr>
        <p:blipFill>
          <a:blip r:embed="rId2"/>
          <a:stretch>
            <a:fillRect/>
          </a:stretch>
        </p:blipFill>
        <p:spPr>
          <a:xfrm>
            <a:off x="961699" y="1161288"/>
            <a:ext cx="3549974" cy="4437468"/>
          </a:xfrm>
          <a:prstGeom prst="rect">
            <a:avLst/>
          </a:prstGeom>
        </p:spPr>
      </p:pic>
      <p:pic>
        <p:nvPicPr>
          <p:cNvPr id="7" name="Picture 6">
            <a:extLst>
              <a:ext uri="{FF2B5EF4-FFF2-40B4-BE49-F238E27FC236}">
                <a16:creationId xmlns:a16="http://schemas.microsoft.com/office/drawing/2014/main" id="{89126C43-57A2-E347-AD98-A4972DDFF024}"/>
              </a:ext>
            </a:extLst>
          </p:cNvPr>
          <p:cNvPicPr>
            <a:picLocks noChangeAspect="1"/>
          </p:cNvPicPr>
          <p:nvPr userDrawn="1"/>
        </p:nvPicPr>
        <p:blipFill rotWithShape="1">
          <a:blip r:embed="rId3"/>
          <a:srcRect r="66281" b="-1742"/>
          <a:stretch/>
        </p:blipFill>
        <p:spPr>
          <a:xfrm>
            <a:off x="275249" y="5904491"/>
            <a:ext cx="686450" cy="732790"/>
          </a:xfrm>
          <a:prstGeom prst="rect">
            <a:avLst/>
          </a:prstGeom>
        </p:spPr>
      </p:pic>
      <p:sp>
        <p:nvSpPr>
          <p:cNvPr id="8" name="Rectangle 7">
            <a:extLst>
              <a:ext uri="{FF2B5EF4-FFF2-40B4-BE49-F238E27FC236}">
                <a16:creationId xmlns:a16="http://schemas.microsoft.com/office/drawing/2014/main" id="{92CEB205-7433-4ED6-B5F9-FB097A433634}"/>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76860F66-25E7-8E47-8582-F4D74F2E48F1}"/>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13" name="Rectangle 12">
            <a:extLst>
              <a:ext uri="{FF2B5EF4-FFF2-40B4-BE49-F238E27FC236}">
                <a16:creationId xmlns:a16="http://schemas.microsoft.com/office/drawing/2014/main" id="{48FC791A-95B2-5E41-9A70-75AB9C875165}"/>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679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5CA925-A192-0942-8DCB-09514A197750}"/>
              </a:ext>
            </a:extLst>
          </p:cNvPr>
          <p:cNvSpPr>
            <a:spLocks noGrp="1"/>
          </p:cNvSpPr>
          <p:nvPr>
            <p:ph type="body" idx="1"/>
          </p:nvPr>
        </p:nvSpPr>
        <p:spPr>
          <a:xfrm>
            <a:off x="525516" y="1118193"/>
            <a:ext cx="5339256" cy="823912"/>
          </a:xfrm>
          <a:prstGeom prst="rect">
            <a:avLst/>
          </a:prstGeom>
        </p:spPr>
        <p:txBody>
          <a:bodyPr anchor="b">
            <a:normAutofit/>
          </a:bodyPr>
          <a:lstStyle>
            <a:lvl1pPr marL="0" indent="0">
              <a:buNone/>
              <a:defRPr sz="2800" b="1" i="0">
                <a:solidFill>
                  <a:schemeClr val="accent6">
                    <a:lumMod val="50000"/>
                  </a:schemeClr>
                </a:solidFill>
                <a:latin typeface="Proxima Nova Semibold" panose="0200050603000002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F5788494-3E34-F041-B8E4-A88C3ED8C5F9}"/>
              </a:ext>
            </a:extLst>
          </p:cNvPr>
          <p:cNvSpPr>
            <a:spLocks noGrp="1"/>
          </p:cNvSpPr>
          <p:nvPr>
            <p:ph sz="half" idx="2"/>
          </p:nvPr>
        </p:nvSpPr>
        <p:spPr>
          <a:xfrm>
            <a:off x="525516" y="2051473"/>
            <a:ext cx="5339256" cy="3684588"/>
          </a:xfrm>
          <a:prstGeom prst="rect">
            <a:avLst/>
          </a:prstGeom>
        </p:spPr>
        <p:txBody>
          <a:bodyPr/>
          <a:lstStyle>
            <a:lvl1pPr>
              <a:defRPr sz="2000" b="0" i="0">
                <a:latin typeface="Adelle Sans" panose="02000503000000020004" pitchFamily="2" charset="77"/>
              </a:defRPr>
            </a:lvl1pPr>
            <a:lvl2pPr>
              <a:defRPr sz="1800" b="0" i="0">
                <a:solidFill>
                  <a:srgbClr val="525656"/>
                </a:solidFill>
                <a:latin typeface="Adelle Sans" panose="02000503000000020004" pitchFamily="2" charset="77"/>
              </a:defRPr>
            </a:lvl2pPr>
            <a:lvl3pPr>
              <a:defRPr sz="1600" b="0" i="0">
                <a:solidFill>
                  <a:srgbClr val="525656"/>
                </a:solidFill>
                <a:latin typeface="Adelle Sans" panose="02000503000000020004" pitchFamily="2" charset="77"/>
              </a:defRPr>
            </a:lvl3pPr>
            <a:lvl4pPr>
              <a:defRPr b="0" i="0">
                <a:solidFill>
                  <a:srgbClr val="525656"/>
                </a:solidFill>
                <a:latin typeface="Adelle Sans" panose="02000503000000020004" pitchFamily="2" charset="77"/>
              </a:defRPr>
            </a:lvl4pPr>
            <a:lvl5pPr>
              <a:defRPr b="0" i="0">
                <a:solidFill>
                  <a:srgbClr val="525656"/>
                </a:solidFill>
                <a:latin typeface="Adelle Sans" panose="02000503000000020004"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51CB6872-94EB-EB45-BDBF-F7D3974C9DE4}"/>
              </a:ext>
            </a:extLst>
          </p:cNvPr>
          <p:cNvSpPr>
            <a:spLocks noGrp="1"/>
          </p:cNvSpPr>
          <p:nvPr>
            <p:ph sz="half" idx="13"/>
          </p:nvPr>
        </p:nvSpPr>
        <p:spPr>
          <a:xfrm>
            <a:off x="6358758" y="2051473"/>
            <a:ext cx="5339256" cy="3684588"/>
          </a:xfrm>
          <a:prstGeom prst="rect">
            <a:avLst/>
          </a:prstGeom>
        </p:spPr>
        <p:txBody>
          <a:bodyPr/>
          <a:lstStyle>
            <a:lvl1pPr>
              <a:defRPr b="0" i="0">
                <a:latin typeface="Adelle Sans" panose="02000503000000020004" pitchFamily="2" charset="77"/>
              </a:defRPr>
            </a:lvl1pPr>
            <a:lvl2pPr>
              <a:defRPr b="0" i="0">
                <a:solidFill>
                  <a:srgbClr val="525656"/>
                </a:solidFill>
                <a:latin typeface="Adelle Sans" panose="02000503000000020004" pitchFamily="2" charset="77"/>
              </a:defRPr>
            </a:lvl2pPr>
            <a:lvl3pPr>
              <a:defRPr b="0" i="0">
                <a:solidFill>
                  <a:srgbClr val="525656"/>
                </a:solidFill>
                <a:latin typeface="Adelle Sans" panose="02000503000000020004" pitchFamily="2" charset="77"/>
              </a:defRPr>
            </a:lvl3pPr>
            <a:lvl4pPr>
              <a:defRPr b="0" i="0">
                <a:solidFill>
                  <a:srgbClr val="525656"/>
                </a:solidFill>
                <a:latin typeface="Adelle Sans" panose="02000503000000020004" pitchFamily="2" charset="77"/>
              </a:defRPr>
            </a:lvl4pPr>
            <a:lvl5pPr>
              <a:defRPr b="0" i="0">
                <a:solidFill>
                  <a:srgbClr val="525656"/>
                </a:solidFill>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6" name="Picture 15">
            <a:extLst>
              <a:ext uri="{FF2B5EF4-FFF2-40B4-BE49-F238E27FC236}">
                <a16:creationId xmlns:a16="http://schemas.microsoft.com/office/drawing/2014/main" id="{4DDE1C7E-4CC2-C942-8FC1-BE8CDAB37DB2}"/>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17" name="Text Placeholder 2">
            <a:extLst>
              <a:ext uri="{FF2B5EF4-FFF2-40B4-BE49-F238E27FC236}">
                <a16:creationId xmlns:a16="http://schemas.microsoft.com/office/drawing/2014/main" id="{3E3E685A-2A2D-6D4B-90D0-C351A9D72C70}"/>
              </a:ext>
            </a:extLst>
          </p:cNvPr>
          <p:cNvSpPr>
            <a:spLocks noGrp="1"/>
          </p:cNvSpPr>
          <p:nvPr>
            <p:ph type="body" idx="14"/>
          </p:nvPr>
        </p:nvSpPr>
        <p:spPr>
          <a:xfrm>
            <a:off x="6358758" y="1118193"/>
            <a:ext cx="5339256" cy="823912"/>
          </a:xfrm>
          <a:prstGeom prst="rect">
            <a:avLst/>
          </a:prstGeom>
        </p:spPr>
        <p:txBody>
          <a:bodyPr anchor="b">
            <a:normAutofit/>
          </a:bodyPr>
          <a:lstStyle>
            <a:lvl1pPr marL="0" indent="0">
              <a:buNone/>
              <a:defRPr sz="2800" b="1" i="0">
                <a:solidFill>
                  <a:schemeClr val="accent6">
                    <a:lumMod val="50000"/>
                  </a:schemeClr>
                </a:solidFill>
                <a:latin typeface="Proxima Nova Semibold" panose="0200050603000002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 name="Rectangle 9">
            <a:extLst>
              <a:ext uri="{FF2B5EF4-FFF2-40B4-BE49-F238E27FC236}">
                <a16:creationId xmlns:a16="http://schemas.microsoft.com/office/drawing/2014/main" id="{FD1703F9-6F7B-42FC-BAD8-7B8A4198867F}"/>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A55EC85A-83D7-754F-92C5-D85306B21964}"/>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14" name="Rectangle 13">
            <a:extLst>
              <a:ext uri="{FF2B5EF4-FFF2-40B4-BE49-F238E27FC236}">
                <a16:creationId xmlns:a16="http://schemas.microsoft.com/office/drawing/2014/main" id="{2E895DC7-61FB-464B-A0D1-046B8C0906C9}"/>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007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1FF22C-90B2-C248-AC4E-B2382376A131}"/>
              </a:ext>
            </a:extLst>
          </p:cNvPr>
          <p:cNvPicPr>
            <a:picLocks noChangeAspect="1"/>
          </p:cNvPicPr>
          <p:nvPr/>
        </p:nvPicPr>
        <p:blipFill rotWithShape="1">
          <a:blip r:embed="rId2"/>
          <a:srcRect r="66281" b="-1742"/>
          <a:stretch/>
        </p:blipFill>
        <p:spPr>
          <a:xfrm>
            <a:off x="275249" y="5904491"/>
            <a:ext cx="686450" cy="732790"/>
          </a:xfrm>
          <a:prstGeom prst="rect">
            <a:avLst/>
          </a:prstGeom>
        </p:spPr>
      </p:pic>
      <p:pic>
        <p:nvPicPr>
          <p:cNvPr id="15" name="Picture 14">
            <a:extLst>
              <a:ext uri="{FF2B5EF4-FFF2-40B4-BE49-F238E27FC236}">
                <a16:creationId xmlns:a16="http://schemas.microsoft.com/office/drawing/2014/main" id="{4870C5A3-B0F2-B343-A1A8-822AF0AFBF36}"/>
              </a:ext>
            </a:extLst>
          </p:cNvPr>
          <p:cNvPicPr>
            <a:picLocks noChangeAspect="1"/>
          </p:cNvPicPr>
          <p:nvPr userDrawn="1"/>
        </p:nvPicPr>
        <p:blipFill>
          <a:blip r:embed="rId3"/>
          <a:stretch>
            <a:fillRect/>
          </a:stretch>
        </p:blipFill>
        <p:spPr>
          <a:xfrm>
            <a:off x="6334540" y="1530094"/>
            <a:ext cx="5501262" cy="1943146"/>
          </a:xfrm>
          <a:prstGeom prst="rect">
            <a:avLst/>
          </a:prstGeom>
        </p:spPr>
      </p:pic>
      <p:sp>
        <p:nvSpPr>
          <p:cNvPr id="14" name="Rectangle 13">
            <a:extLst>
              <a:ext uri="{FF2B5EF4-FFF2-40B4-BE49-F238E27FC236}">
                <a16:creationId xmlns:a16="http://schemas.microsoft.com/office/drawing/2014/main" id="{71A31B2F-9578-7B4B-A18A-143A08D25286}"/>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2">
            <a:extLst>
              <a:ext uri="{FF2B5EF4-FFF2-40B4-BE49-F238E27FC236}">
                <a16:creationId xmlns:a16="http://schemas.microsoft.com/office/drawing/2014/main" id="{87395722-9303-174D-ADA2-E8CEB2DD285E}"/>
              </a:ext>
            </a:extLst>
          </p:cNvPr>
          <p:cNvSpPr>
            <a:spLocks noGrp="1"/>
          </p:cNvSpPr>
          <p:nvPr>
            <p:ph type="body" idx="1"/>
          </p:nvPr>
        </p:nvSpPr>
        <p:spPr>
          <a:xfrm>
            <a:off x="525516" y="1118193"/>
            <a:ext cx="5339256" cy="823912"/>
          </a:xfrm>
          <a:prstGeom prst="rect">
            <a:avLst/>
          </a:prstGeom>
        </p:spPr>
        <p:txBody>
          <a:bodyPr anchor="b">
            <a:normAutofit/>
          </a:bodyPr>
          <a:lstStyle>
            <a:lvl1pPr marL="0" indent="0">
              <a:buNone/>
              <a:defRPr sz="2800" b="1" i="0">
                <a:solidFill>
                  <a:schemeClr val="accent6">
                    <a:lumMod val="50000"/>
                  </a:schemeClr>
                </a:solidFill>
                <a:latin typeface="Proxima Nova Semibold" panose="0200050603000002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1" name="Content Placeholder 3">
            <a:extLst>
              <a:ext uri="{FF2B5EF4-FFF2-40B4-BE49-F238E27FC236}">
                <a16:creationId xmlns:a16="http://schemas.microsoft.com/office/drawing/2014/main" id="{AC5BA04E-B66F-8A48-943B-662CC114090B}"/>
              </a:ext>
            </a:extLst>
          </p:cNvPr>
          <p:cNvSpPr>
            <a:spLocks noGrp="1"/>
          </p:cNvSpPr>
          <p:nvPr>
            <p:ph sz="half" idx="2"/>
          </p:nvPr>
        </p:nvSpPr>
        <p:spPr>
          <a:xfrm>
            <a:off x="525516" y="2051473"/>
            <a:ext cx="5339256" cy="3684588"/>
          </a:xfrm>
          <a:prstGeom prst="rect">
            <a:avLst/>
          </a:prstGeom>
        </p:spPr>
        <p:txBody>
          <a:bodyPr/>
          <a:lstStyle>
            <a:lvl1pPr>
              <a:defRPr sz="2000" b="0" i="0">
                <a:latin typeface="Adelle Sans" panose="02000503000000020004" pitchFamily="2" charset="77"/>
              </a:defRPr>
            </a:lvl1pPr>
            <a:lvl2pPr>
              <a:defRPr sz="1800" b="0" i="0">
                <a:solidFill>
                  <a:srgbClr val="525656"/>
                </a:solidFill>
                <a:latin typeface="Adelle Sans" panose="02000503000000020004" pitchFamily="2" charset="77"/>
              </a:defRPr>
            </a:lvl2pPr>
            <a:lvl3pPr>
              <a:defRPr sz="1600" b="0" i="0">
                <a:solidFill>
                  <a:srgbClr val="525656"/>
                </a:solidFill>
                <a:latin typeface="Adelle Sans" panose="02000503000000020004" pitchFamily="2" charset="77"/>
              </a:defRPr>
            </a:lvl3pPr>
            <a:lvl4pPr>
              <a:defRPr b="0" i="0">
                <a:solidFill>
                  <a:srgbClr val="525656"/>
                </a:solidFill>
                <a:latin typeface="Adelle Sans" panose="02000503000000020004" pitchFamily="2" charset="77"/>
              </a:defRPr>
            </a:lvl4pPr>
            <a:lvl5pPr>
              <a:defRPr b="0" i="0">
                <a:solidFill>
                  <a:srgbClr val="525656"/>
                </a:solidFill>
                <a:latin typeface="Adelle Sans" panose="02000503000000020004"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D471A464-E148-4CF9-8FB7-4E9A7B2CFEC9}"/>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5D8779A3-A4DE-484C-BE3C-DB7ADCD25B3F}"/>
              </a:ext>
            </a:extLst>
          </p:cNvPr>
          <p:cNvSpPr>
            <a:spLocks noGrp="1"/>
          </p:cNvSpPr>
          <p:nvPr>
            <p:ph type="title"/>
          </p:nvPr>
        </p:nvSpPr>
        <p:spPr>
          <a:xfrm>
            <a:off x="507124" y="-18288"/>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1068710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FF93D5-62F0-5145-AB64-7AC90B60F8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91F652F-5C50-294A-A9ED-638E2DAF4A43}"/>
              </a:ext>
            </a:extLst>
          </p:cNvPr>
          <p:cNvSpPr>
            <a:spLocks noGrp="1"/>
          </p:cNvSpPr>
          <p:nvPr>
            <p:ph type="body" idx="1"/>
          </p:nvPr>
        </p:nvSpPr>
        <p:spPr>
          <a:xfrm>
            <a:off x="838200" y="1825625"/>
            <a:ext cx="10515600" cy="414950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363796E1-F957-0F48-8AD0-8F8E3D0E5940}"/>
              </a:ext>
            </a:extLst>
          </p:cNvPr>
          <p:cNvPicPr>
            <a:picLocks noChangeAspect="1"/>
          </p:cNvPicPr>
          <p:nvPr userDrawn="1"/>
        </p:nvPicPr>
        <p:blipFill rotWithShape="1">
          <a:blip r:embed="rId20"/>
          <a:srcRect r="66281" b="-1742"/>
          <a:stretch/>
        </p:blipFill>
        <p:spPr>
          <a:xfrm>
            <a:off x="275249" y="5904491"/>
            <a:ext cx="686450" cy="732790"/>
          </a:xfrm>
          <a:prstGeom prst="rect">
            <a:avLst/>
          </a:prstGeom>
        </p:spPr>
      </p:pic>
    </p:spTree>
    <p:extLst>
      <p:ext uri="{BB962C8B-B14F-4D97-AF65-F5344CB8AC3E}">
        <p14:creationId xmlns:p14="http://schemas.microsoft.com/office/powerpoint/2010/main" val="878098984"/>
      </p:ext>
    </p:extLst>
  </p:cSld>
  <p:clrMap bg1="lt1" tx1="dk1" bg2="lt2" tx2="dk2" accent1="accent1" accent2="accent2" accent3="accent3" accent4="accent4" accent5="accent5" accent6="accent6" hlink="hlink" folHlink="folHlink"/>
  <p:sldLayoutIdLst>
    <p:sldLayoutId id="2147483673" r:id="rId1"/>
    <p:sldLayoutId id="2147483738" r:id="rId2"/>
    <p:sldLayoutId id="2147483674" r:id="rId3"/>
    <p:sldLayoutId id="2147483675" r:id="rId4"/>
    <p:sldLayoutId id="2147483676" r:id="rId5"/>
    <p:sldLayoutId id="2147483697" r:id="rId6"/>
    <p:sldLayoutId id="2147483698" r:id="rId7"/>
    <p:sldLayoutId id="2147483677" r:id="rId8"/>
    <p:sldLayoutId id="2147483681" r:id="rId9"/>
    <p:sldLayoutId id="2147483679" r:id="rId10"/>
    <p:sldLayoutId id="2147483680" r:id="rId11"/>
    <p:sldLayoutId id="2147483678" r:id="rId12"/>
    <p:sldLayoutId id="2147483739" r:id="rId13"/>
    <p:sldLayoutId id="2147483742" r:id="rId14"/>
    <p:sldLayoutId id="2147483740" r:id="rId15"/>
    <p:sldLayoutId id="2147483741" r:id="rId16"/>
    <p:sldLayoutId id="2147483682" r:id="rId17"/>
    <p:sldLayoutId id="2147483683" r:id="rId18"/>
  </p:sldLayoutIdLst>
  <p:txStyles>
    <p:titleStyle>
      <a:lvl1pPr algn="l" defTabSz="914400" rtl="0" eaLnBrk="1" latinLnBrk="0" hangingPunct="1">
        <a:lnSpc>
          <a:spcPct val="90000"/>
        </a:lnSpc>
        <a:spcBef>
          <a:spcPct val="0"/>
        </a:spcBef>
        <a:buNone/>
        <a:defRPr sz="3200" b="1" i="0" kern="1200">
          <a:solidFill>
            <a:schemeClr val="tx1"/>
          </a:solidFill>
          <a:latin typeface="Proxima Nova" panose="02000506030000020004" pitchFamily="2" charset="0"/>
          <a:ea typeface="+mj-ea"/>
          <a:cs typeface="+mj-cs"/>
        </a:defRPr>
      </a:lvl1pPr>
    </p:titleStyle>
    <p:bodyStyle>
      <a:lvl1pPr marL="344488" indent="-344488" algn="l" defTabSz="914400" rtl="0" eaLnBrk="1" latinLnBrk="0" hangingPunct="1">
        <a:lnSpc>
          <a:spcPct val="90000"/>
        </a:lnSpc>
        <a:spcBef>
          <a:spcPts val="1000"/>
        </a:spcBef>
        <a:buFont typeface="Courier New" panose="02070309020205020404" pitchFamily="49" charset="0"/>
        <a:buChar char="o"/>
        <a:tabLst/>
        <a:defRPr sz="2000" b="0" i="0" kern="1200">
          <a:solidFill>
            <a:srgbClr val="525656"/>
          </a:solidFill>
          <a:latin typeface="Adelle Sans" panose="02000503000000020004" pitchFamily="2" charset="77"/>
          <a:ea typeface="+mn-ea"/>
          <a:cs typeface="+mn-cs"/>
        </a:defRPr>
      </a:lvl1pPr>
      <a:lvl2pPr marL="750888" indent="-293688" algn="l" defTabSz="914400" rtl="0" eaLnBrk="1" latinLnBrk="0" hangingPunct="1">
        <a:lnSpc>
          <a:spcPct val="90000"/>
        </a:lnSpc>
        <a:spcBef>
          <a:spcPts val="500"/>
        </a:spcBef>
        <a:buFont typeface="Courier New" panose="02070309020205020404" pitchFamily="49" charset="0"/>
        <a:buChar char="o"/>
        <a:tabLst/>
        <a:defRPr sz="1800" b="0" i="0" kern="1200">
          <a:solidFill>
            <a:srgbClr val="525656"/>
          </a:solidFill>
          <a:latin typeface="Adelle Sans" panose="02000503000000020004" pitchFamily="2" charset="77"/>
          <a:ea typeface="+mn-ea"/>
          <a:cs typeface="+mn-cs"/>
        </a:defRPr>
      </a:lvl2pPr>
      <a:lvl3pPr marL="1208088" indent="-293688" algn="l" defTabSz="914400" rtl="0" eaLnBrk="1" latinLnBrk="0" hangingPunct="1">
        <a:lnSpc>
          <a:spcPct val="90000"/>
        </a:lnSpc>
        <a:spcBef>
          <a:spcPts val="500"/>
        </a:spcBef>
        <a:buFont typeface="Courier New" panose="02070309020205020404" pitchFamily="49" charset="0"/>
        <a:buChar char="o"/>
        <a:tabLst/>
        <a:defRPr sz="1600" b="0" i="0" kern="1200">
          <a:solidFill>
            <a:srgbClr val="525656"/>
          </a:solidFill>
          <a:latin typeface="Adelle Sans" panose="02000503000000020004" pitchFamily="2" charset="77"/>
          <a:ea typeface="+mn-ea"/>
          <a:cs typeface="+mn-cs"/>
        </a:defRPr>
      </a:lvl3pPr>
      <a:lvl4pPr marL="1604963" indent="-233363" algn="l" defTabSz="914400" rtl="0" eaLnBrk="1" latinLnBrk="0" hangingPunct="1">
        <a:lnSpc>
          <a:spcPct val="90000"/>
        </a:lnSpc>
        <a:spcBef>
          <a:spcPts val="500"/>
        </a:spcBef>
        <a:buFont typeface="Courier New" panose="02070309020205020404" pitchFamily="49" charset="0"/>
        <a:buChar char="o"/>
        <a:tabLst/>
        <a:defRPr sz="1400" b="0" i="0" kern="1200">
          <a:solidFill>
            <a:srgbClr val="525656"/>
          </a:solidFill>
          <a:latin typeface="Adelle Sans" panose="02000503000000020004" pitchFamily="2" charset="77"/>
          <a:ea typeface="+mn-ea"/>
          <a:cs typeface="+mn-cs"/>
        </a:defRPr>
      </a:lvl4pPr>
      <a:lvl5pPr marL="2062163" indent="-233363" algn="l" defTabSz="914400" rtl="0" eaLnBrk="1" latinLnBrk="0" hangingPunct="1">
        <a:lnSpc>
          <a:spcPct val="90000"/>
        </a:lnSpc>
        <a:spcBef>
          <a:spcPts val="500"/>
        </a:spcBef>
        <a:buFont typeface="Courier New" panose="02070309020205020404" pitchFamily="49" charset="0"/>
        <a:buChar char="o"/>
        <a:tabLst/>
        <a:defRPr sz="1200" b="0" i="0" kern="1200">
          <a:solidFill>
            <a:srgbClr val="525656"/>
          </a:solidFill>
          <a:latin typeface="Adelle Sans"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24" userDrawn="1">
          <p15:clr>
            <a:srgbClr val="F26B43"/>
          </p15:clr>
        </p15:guide>
        <p15:guide id="2" orient="horz" pos="28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874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sz="3600" dirty="0">
                <a:latin typeface="Adelle Sans" panose="02000503000000020004"/>
              </a:rPr>
              <a:t>What about Breach &amp; Notification?</a:t>
            </a:r>
          </a:p>
        </p:txBody>
      </p:sp>
      <p:sp>
        <p:nvSpPr>
          <p:cNvPr id="21" name="Content Placeholder 1">
            <a:extLst>
              <a:ext uri="{FF2B5EF4-FFF2-40B4-BE49-F238E27FC236}">
                <a16:creationId xmlns:a16="http://schemas.microsoft.com/office/drawing/2014/main" id="{64B9BF84-B53B-1F46-88D9-CC2E549E9BF9}"/>
              </a:ext>
            </a:extLst>
          </p:cNvPr>
          <p:cNvSpPr>
            <a:spLocks noGrp="1"/>
          </p:cNvSpPr>
          <p:nvPr>
            <p:ph idx="1"/>
          </p:nvPr>
        </p:nvSpPr>
        <p:spPr>
          <a:xfrm>
            <a:off x="507124" y="1161288"/>
            <a:ext cx="11175123" cy="4687891"/>
          </a:xfrm>
        </p:spPr>
        <p:txBody>
          <a:bodyPr>
            <a:normAutofit fontScale="92500"/>
          </a:bodyPr>
          <a:lstStyle/>
          <a:p>
            <a:pPr marL="457200" lvl="1" indent="0">
              <a:buNone/>
            </a:pPr>
            <a:r>
              <a:rPr lang="en-US" sz="2800" dirty="0"/>
              <a:t>A “personal data breach” is “a breach of security leading to the accidental or unlawful destruction, loss, alteration, </a:t>
            </a:r>
            <a:r>
              <a:rPr lang="en-US" sz="2800" dirty="0" err="1"/>
              <a:t>unauthorised</a:t>
            </a:r>
            <a:r>
              <a:rPr lang="en-US" sz="2800" dirty="0"/>
              <a:t> disclosure of, or access to, personal data transmitted, stored or otherwise processed”</a:t>
            </a:r>
          </a:p>
          <a:p>
            <a:pPr marL="457200" lvl="1" indent="0">
              <a:buNone/>
            </a:pPr>
            <a:endParaRPr lang="en-US" sz="2800" dirty="0"/>
          </a:p>
          <a:p>
            <a:pPr marL="457200" lvl="1" indent="0">
              <a:buNone/>
            </a:pPr>
            <a:r>
              <a:rPr lang="en-US" sz="2800" dirty="0"/>
              <a:t>Willful destruction or alteration of data is as much a breach as theft.</a:t>
            </a:r>
          </a:p>
          <a:p>
            <a:pPr marL="457200" lvl="1" indent="0">
              <a:buNone/>
            </a:pPr>
            <a:endParaRPr lang="en-US" sz="2800" dirty="0"/>
          </a:p>
          <a:p>
            <a:pPr marL="457200" lvl="1" indent="0">
              <a:buNone/>
            </a:pPr>
            <a:r>
              <a:rPr lang="en-US" sz="2800" dirty="0"/>
              <a:t>In the event of a personal data breach data controllers must notify the appropriate supervisory authority “without undue delay and, where feasible, not later than 72 hours after having become aware of it.” If notification is not made within 72 hours, the controller must provide a “reasoned justification” for the delay.</a:t>
            </a:r>
          </a:p>
        </p:txBody>
      </p:sp>
    </p:spTree>
    <p:extLst>
      <p:ext uri="{BB962C8B-B14F-4D97-AF65-F5344CB8AC3E}">
        <p14:creationId xmlns:p14="http://schemas.microsoft.com/office/powerpoint/2010/main" val="288006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 calcmode="lin" valueType="num">
                                      <p:cBhvr additive="base">
                                        <p:cTn id="13" dur="500" fill="hold"/>
                                        <p:tgtEl>
                                          <p:spTgt spid="2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xEl>
                                              <p:pRg st="4" end="4"/>
                                            </p:txEl>
                                          </p:spTgt>
                                        </p:tgtEl>
                                        <p:attrNameLst>
                                          <p:attrName>style.visibility</p:attrName>
                                        </p:attrNameLst>
                                      </p:cBhvr>
                                      <p:to>
                                        <p:strVal val="visible"/>
                                      </p:to>
                                    </p:set>
                                    <p:anim calcmode="lin" valueType="num">
                                      <p:cBhvr additive="base">
                                        <p:cTn id="19" dur="500" fill="hold"/>
                                        <p:tgtEl>
                                          <p:spTgt spid="2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sz="3600" dirty="0">
                <a:latin typeface="Adelle Sans" panose="02000503000000020004"/>
              </a:rPr>
              <a:t>What is a Data Subject Access Requests (DSAR)?</a:t>
            </a:r>
          </a:p>
        </p:txBody>
      </p:sp>
      <p:sp>
        <p:nvSpPr>
          <p:cNvPr id="21" name="Content Placeholder 1">
            <a:extLst>
              <a:ext uri="{FF2B5EF4-FFF2-40B4-BE49-F238E27FC236}">
                <a16:creationId xmlns:a16="http://schemas.microsoft.com/office/drawing/2014/main" id="{64B9BF84-B53B-1F46-88D9-CC2E549E9BF9}"/>
              </a:ext>
            </a:extLst>
          </p:cNvPr>
          <p:cNvSpPr>
            <a:spLocks noGrp="1"/>
          </p:cNvSpPr>
          <p:nvPr>
            <p:ph idx="1"/>
          </p:nvPr>
        </p:nvSpPr>
        <p:spPr>
          <a:xfrm>
            <a:off x="507124" y="1161288"/>
            <a:ext cx="11175123" cy="4687891"/>
          </a:xfrm>
        </p:spPr>
        <p:txBody>
          <a:bodyPr>
            <a:normAutofit/>
          </a:bodyPr>
          <a:lstStyle/>
          <a:p>
            <a:pPr marL="457200" lvl="1" indent="0">
              <a:buNone/>
            </a:pPr>
            <a:endParaRPr lang="en-US" sz="2800" dirty="0"/>
          </a:p>
          <a:p>
            <a:pPr marL="457200" lvl="1" indent="0">
              <a:buNone/>
            </a:pPr>
            <a:endParaRPr lang="en-US" sz="2800" dirty="0"/>
          </a:p>
          <a:p>
            <a:pPr marL="457200" lvl="1" indent="0">
              <a:buNone/>
            </a:pPr>
            <a:r>
              <a:rPr lang="en-US" sz="2800" dirty="0"/>
              <a:t>Individuals will have more information on how their data is processed and this information should be available in a clear and understandable way.</a:t>
            </a:r>
          </a:p>
          <a:p>
            <a:pPr marL="457200" lvl="1" indent="0">
              <a:buNone/>
            </a:pPr>
            <a:endParaRPr lang="en-US" sz="2800" dirty="0"/>
          </a:p>
          <a:p>
            <a:pPr marL="457200" lvl="1" indent="0">
              <a:buNone/>
            </a:pPr>
            <a:endParaRPr lang="en-US" sz="2800" dirty="0"/>
          </a:p>
          <a:p>
            <a:pPr marL="457200" lvl="1" indent="0">
              <a:buNone/>
            </a:pPr>
            <a:r>
              <a:rPr lang="en-US" sz="2800" dirty="0"/>
              <a:t>DSAR’s must be executed “without undue delay and at the latest within one month of receipt of the request.”</a:t>
            </a:r>
          </a:p>
        </p:txBody>
      </p:sp>
    </p:spTree>
    <p:extLst>
      <p:ext uri="{BB962C8B-B14F-4D97-AF65-F5344CB8AC3E}">
        <p14:creationId xmlns:p14="http://schemas.microsoft.com/office/powerpoint/2010/main" val="132441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2" end="2"/>
                                            </p:txEl>
                                          </p:spTgt>
                                        </p:tgtEl>
                                        <p:attrNameLst>
                                          <p:attrName>style.visibility</p:attrName>
                                        </p:attrNameLst>
                                      </p:cBhvr>
                                      <p:to>
                                        <p:strVal val="visible"/>
                                      </p:to>
                                    </p:set>
                                    <p:anim calcmode="lin" valueType="num">
                                      <p:cBhvr additive="base">
                                        <p:cTn id="7" dur="500" fill="hold"/>
                                        <p:tgtEl>
                                          <p:spTgt spid="2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xEl>
                                              <p:pRg st="5" end="5"/>
                                            </p:txEl>
                                          </p:spTgt>
                                        </p:tgtEl>
                                        <p:attrNameLst>
                                          <p:attrName>style.visibility</p:attrName>
                                        </p:attrNameLst>
                                      </p:cBhvr>
                                      <p:to>
                                        <p:strVal val="visible"/>
                                      </p:to>
                                    </p:set>
                                    <p:anim calcmode="lin" valueType="num">
                                      <p:cBhvr additive="base">
                                        <p:cTn id="13" dur="500" fill="hold"/>
                                        <p:tgtEl>
                                          <p:spTgt spid="21">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sz="3600" dirty="0">
                <a:latin typeface="Adelle Sans" panose="02000503000000020004"/>
              </a:rPr>
              <a:t>What is the Right to be Forgotten?</a:t>
            </a:r>
          </a:p>
        </p:txBody>
      </p:sp>
      <p:sp>
        <p:nvSpPr>
          <p:cNvPr id="21" name="Content Placeholder 1">
            <a:extLst>
              <a:ext uri="{FF2B5EF4-FFF2-40B4-BE49-F238E27FC236}">
                <a16:creationId xmlns:a16="http://schemas.microsoft.com/office/drawing/2014/main" id="{64B9BF84-B53B-1F46-88D9-CC2E549E9BF9}"/>
              </a:ext>
            </a:extLst>
          </p:cNvPr>
          <p:cNvSpPr>
            <a:spLocks noGrp="1"/>
          </p:cNvSpPr>
          <p:nvPr>
            <p:ph idx="1"/>
          </p:nvPr>
        </p:nvSpPr>
        <p:spPr>
          <a:xfrm>
            <a:off x="507124" y="1161288"/>
            <a:ext cx="11175123" cy="4687891"/>
          </a:xfrm>
        </p:spPr>
        <p:txBody>
          <a:bodyPr>
            <a:normAutofit/>
          </a:bodyPr>
          <a:lstStyle/>
          <a:p>
            <a:pPr marL="457200" lvl="1" indent="0">
              <a:buNone/>
            </a:pPr>
            <a:endParaRPr lang="en-US" sz="2800" dirty="0"/>
          </a:p>
          <a:p>
            <a:pPr marL="457200" lvl="1" indent="0">
              <a:buNone/>
            </a:pPr>
            <a:r>
              <a:rPr lang="en-US" sz="2800" dirty="0"/>
              <a:t>Controllers must inform subjects of the period of time (or reasons why) data will be retained on collection. Should the data subject subsequently wish to have their data removed and the data is no longer required for the reasons for which it was collected then it must be erased.</a:t>
            </a:r>
          </a:p>
          <a:p>
            <a:pPr marL="457200" lvl="1" indent="0">
              <a:buNone/>
            </a:pPr>
            <a:endParaRPr lang="en-US" sz="2800" dirty="0"/>
          </a:p>
          <a:p>
            <a:pPr marL="457200" lvl="1" indent="0">
              <a:buNone/>
            </a:pPr>
            <a:r>
              <a:rPr lang="en-US" sz="2800" dirty="0"/>
              <a:t>	Note: there is a “downstream” responsibility for controllers to take “reasonable steps” to notify processors and other downstream data recipients of such requests.</a:t>
            </a:r>
          </a:p>
          <a:p>
            <a:pPr marL="457200" lvl="1" indent="0">
              <a:buNone/>
            </a:pPr>
            <a:endParaRPr lang="en-US" sz="2800" b="1" dirty="0"/>
          </a:p>
          <a:p>
            <a:pPr marL="457200" lvl="1" indent="0">
              <a:buNone/>
            </a:pPr>
            <a:endParaRPr lang="en-US" sz="2800" b="1" dirty="0"/>
          </a:p>
        </p:txBody>
      </p:sp>
    </p:spTree>
    <p:extLst>
      <p:ext uri="{BB962C8B-B14F-4D97-AF65-F5344CB8AC3E}">
        <p14:creationId xmlns:p14="http://schemas.microsoft.com/office/powerpoint/2010/main" val="145326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 calcmode="lin" valueType="num">
                                      <p:cBhvr additive="base">
                                        <p:cTn id="7"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xEl>
                                              <p:pRg st="3" end="3"/>
                                            </p:txEl>
                                          </p:spTgt>
                                        </p:tgtEl>
                                        <p:attrNameLst>
                                          <p:attrName>style.visibility</p:attrName>
                                        </p:attrNameLst>
                                      </p:cBhvr>
                                      <p:to>
                                        <p:strVal val="visible"/>
                                      </p:to>
                                    </p:set>
                                    <p:anim calcmode="lin" valueType="num">
                                      <p:cBhvr additive="base">
                                        <p:cTn id="13" dur="500" fill="hold"/>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sz="3600" dirty="0">
                <a:latin typeface="Adelle Sans" panose="02000503000000020004"/>
              </a:rPr>
              <a:t>What is “Personal Data”?</a:t>
            </a:r>
          </a:p>
        </p:txBody>
      </p:sp>
      <p:sp>
        <p:nvSpPr>
          <p:cNvPr id="21" name="Content Placeholder 1">
            <a:extLst>
              <a:ext uri="{FF2B5EF4-FFF2-40B4-BE49-F238E27FC236}">
                <a16:creationId xmlns:a16="http://schemas.microsoft.com/office/drawing/2014/main" id="{64B9BF84-B53B-1F46-88D9-CC2E549E9BF9}"/>
              </a:ext>
            </a:extLst>
          </p:cNvPr>
          <p:cNvSpPr>
            <a:spLocks noGrp="1"/>
          </p:cNvSpPr>
          <p:nvPr>
            <p:ph idx="1"/>
          </p:nvPr>
        </p:nvSpPr>
        <p:spPr>
          <a:xfrm>
            <a:off x="507124" y="1161288"/>
            <a:ext cx="11175123" cy="4687891"/>
          </a:xfrm>
        </p:spPr>
        <p:txBody>
          <a:bodyPr>
            <a:normAutofit lnSpcReduction="10000"/>
          </a:bodyPr>
          <a:lstStyle/>
          <a:p>
            <a:pPr marL="0" indent="0">
              <a:buNone/>
            </a:pPr>
            <a:endParaRPr lang="en-US" sz="2400" dirty="0"/>
          </a:p>
          <a:p>
            <a:pPr marL="0" indent="0">
              <a:buNone/>
            </a:pPr>
            <a:r>
              <a:rPr lang="en-US" sz="2800" dirty="0"/>
              <a:t>Any information relating to an person who can be identified, directly or indirectly, in particular by reference to an identifier such as a name, an identification number, location data, online identifier or to one or more factors specific to the physical, physiological, genetic, mental, economic, cultural or social identity of that person.</a:t>
            </a:r>
          </a:p>
          <a:p>
            <a:pPr marL="0" indent="0">
              <a:buNone/>
            </a:pPr>
            <a:endParaRPr lang="en-US" sz="2800" dirty="0"/>
          </a:p>
          <a:p>
            <a:pPr marL="0" indent="0">
              <a:buNone/>
            </a:pPr>
            <a:endParaRPr lang="en-US" sz="2800" dirty="0"/>
          </a:p>
          <a:p>
            <a:pPr marL="0" indent="0">
              <a:buNone/>
            </a:pPr>
            <a:r>
              <a:rPr lang="en-US" sz="2800" dirty="0"/>
              <a:t>Online identifiers including IP address and cookies will now be regarded as personal data if they can be (or are capable of being) linked back to the data subject.</a:t>
            </a:r>
          </a:p>
        </p:txBody>
      </p:sp>
    </p:spTree>
    <p:extLst>
      <p:ext uri="{BB962C8B-B14F-4D97-AF65-F5344CB8AC3E}">
        <p14:creationId xmlns:p14="http://schemas.microsoft.com/office/powerpoint/2010/main" val="184171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 calcmode="lin" valueType="num">
                                      <p:cBhvr additive="base">
                                        <p:cTn id="7"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xEl>
                                              <p:pRg st="4" end="4"/>
                                            </p:txEl>
                                          </p:spTgt>
                                        </p:tgtEl>
                                        <p:attrNameLst>
                                          <p:attrName>style.visibility</p:attrName>
                                        </p:attrNameLst>
                                      </p:cBhvr>
                                      <p:to>
                                        <p:strVal val="visible"/>
                                      </p:to>
                                    </p:set>
                                    <p:anim calcmode="lin" valueType="num">
                                      <p:cBhvr additive="base">
                                        <p:cTn id="13" dur="500" fill="hold"/>
                                        <p:tgtEl>
                                          <p:spTgt spid="2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sz="3600" dirty="0">
                <a:latin typeface="Adelle Sans" panose="02000503000000020004"/>
              </a:rPr>
              <a:t>What are Controllers and Processors?</a:t>
            </a:r>
          </a:p>
        </p:txBody>
      </p:sp>
      <p:sp>
        <p:nvSpPr>
          <p:cNvPr id="21" name="Content Placeholder 1">
            <a:extLst>
              <a:ext uri="{FF2B5EF4-FFF2-40B4-BE49-F238E27FC236}">
                <a16:creationId xmlns:a16="http://schemas.microsoft.com/office/drawing/2014/main" id="{64B9BF84-B53B-1F46-88D9-CC2E549E9BF9}"/>
              </a:ext>
            </a:extLst>
          </p:cNvPr>
          <p:cNvSpPr>
            <a:spLocks noGrp="1"/>
          </p:cNvSpPr>
          <p:nvPr>
            <p:ph idx="1"/>
          </p:nvPr>
        </p:nvSpPr>
        <p:spPr>
          <a:xfrm>
            <a:off x="507124" y="1161288"/>
            <a:ext cx="11175123" cy="4687891"/>
          </a:xfrm>
        </p:spPr>
        <p:txBody>
          <a:bodyPr>
            <a:normAutofit fontScale="92500" lnSpcReduction="20000"/>
          </a:bodyPr>
          <a:lstStyle/>
          <a:p>
            <a:pPr marL="0" indent="0">
              <a:buNone/>
            </a:pPr>
            <a:endParaRPr lang="en-US" sz="2400" dirty="0"/>
          </a:p>
          <a:p>
            <a:r>
              <a:rPr lang="en-US" sz="2800" b="1" dirty="0"/>
              <a:t>Data Controller - </a:t>
            </a:r>
            <a:r>
              <a:rPr lang="en-US" sz="2800" dirty="0"/>
              <a:t>Determines the purpose(s) for which &amp; the manner in which data is to be processed</a:t>
            </a:r>
          </a:p>
          <a:p>
            <a:endParaRPr lang="en-US" sz="2800" dirty="0"/>
          </a:p>
          <a:p>
            <a:r>
              <a:rPr lang="en-US" sz="2800" b="1" dirty="0"/>
              <a:t>Data Processor - </a:t>
            </a:r>
            <a:r>
              <a:rPr lang="en-US" sz="2800" dirty="0"/>
              <a:t>"Managers of all" ; they process the data on behalf of the Data Controller</a:t>
            </a:r>
          </a:p>
          <a:p>
            <a:pPr marL="0" indent="0">
              <a:buNone/>
            </a:pPr>
            <a:r>
              <a:rPr lang="en-US" sz="2800" dirty="0"/>
              <a:t> </a:t>
            </a:r>
          </a:p>
          <a:p>
            <a:pPr lvl="1"/>
            <a:r>
              <a:rPr lang="en-US" sz="2600" dirty="0"/>
              <a:t>Adherence to appropriate and relevant data policy and data ownership guidelines </a:t>
            </a:r>
          </a:p>
          <a:p>
            <a:pPr lvl="1"/>
            <a:r>
              <a:rPr lang="en-US" sz="2600" dirty="0"/>
              <a:t>Ensuring accessibility to appropriate users, maintaining appropriate levels of dataset security </a:t>
            </a:r>
          </a:p>
          <a:p>
            <a:pPr lvl="1"/>
            <a:r>
              <a:rPr lang="en-US" sz="2600" dirty="0"/>
              <a:t>Dataset maintenance &amp; documentation</a:t>
            </a:r>
          </a:p>
          <a:p>
            <a:pPr lvl="1"/>
            <a:r>
              <a:rPr lang="en-US" sz="2600" dirty="0"/>
              <a:t>Assurance of quality and validation of any additions to a dataset, including periodic audits to assure ongoing data integrity</a:t>
            </a:r>
          </a:p>
          <a:p>
            <a:pPr marL="0" indent="0">
              <a:buNone/>
            </a:pPr>
            <a:endParaRPr lang="en-US" sz="2400" dirty="0"/>
          </a:p>
        </p:txBody>
      </p:sp>
    </p:spTree>
    <p:extLst>
      <p:ext uri="{BB962C8B-B14F-4D97-AF65-F5344CB8AC3E}">
        <p14:creationId xmlns:p14="http://schemas.microsoft.com/office/powerpoint/2010/main" val="428339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 calcmode="lin" valueType="num">
                                      <p:cBhvr additive="base">
                                        <p:cTn id="7"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xEl>
                                              <p:pRg st="3" end="3"/>
                                            </p:txEl>
                                          </p:spTgt>
                                        </p:tgtEl>
                                        <p:attrNameLst>
                                          <p:attrName>style.visibility</p:attrName>
                                        </p:attrNameLst>
                                      </p:cBhvr>
                                      <p:to>
                                        <p:strVal val="visible"/>
                                      </p:to>
                                    </p:set>
                                    <p:anim calcmode="lin" valueType="num">
                                      <p:cBhvr additive="base">
                                        <p:cTn id="13" dur="500" fill="hold"/>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xEl>
                                              <p:pRg st="5" end="5"/>
                                            </p:txEl>
                                          </p:spTgt>
                                        </p:tgtEl>
                                        <p:attrNameLst>
                                          <p:attrName>style.visibility</p:attrName>
                                        </p:attrNameLst>
                                      </p:cBhvr>
                                      <p:to>
                                        <p:strVal val="visible"/>
                                      </p:to>
                                    </p:set>
                                    <p:anim calcmode="lin" valueType="num">
                                      <p:cBhvr additive="base">
                                        <p:cTn id="19" dur="500" fill="hold"/>
                                        <p:tgtEl>
                                          <p:spTgt spid="2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1">
                                            <p:txEl>
                                              <p:pRg st="6" end="6"/>
                                            </p:txEl>
                                          </p:spTgt>
                                        </p:tgtEl>
                                        <p:attrNameLst>
                                          <p:attrName>style.visibility</p:attrName>
                                        </p:attrNameLst>
                                      </p:cBhvr>
                                      <p:to>
                                        <p:strVal val="visible"/>
                                      </p:to>
                                    </p:set>
                                    <p:anim calcmode="lin" valueType="num">
                                      <p:cBhvr additive="base">
                                        <p:cTn id="23" dur="500" fill="hold"/>
                                        <p:tgtEl>
                                          <p:spTgt spid="21">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1">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1">
                                            <p:txEl>
                                              <p:pRg st="7" end="7"/>
                                            </p:txEl>
                                          </p:spTgt>
                                        </p:tgtEl>
                                        <p:attrNameLst>
                                          <p:attrName>style.visibility</p:attrName>
                                        </p:attrNameLst>
                                      </p:cBhvr>
                                      <p:to>
                                        <p:strVal val="visible"/>
                                      </p:to>
                                    </p:set>
                                    <p:anim calcmode="lin" valueType="num">
                                      <p:cBhvr additive="base">
                                        <p:cTn id="27" dur="500" fill="hold"/>
                                        <p:tgtEl>
                                          <p:spTgt spid="21">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1">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
                                            <p:txEl>
                                              <p:pRg st="8" end="8"/>
                                            </p:txEl>
                                          </p:spTgt>
                                        </p:tgtEl>
                                        <p:attrNameLst>
                                          <p:attrName>style.visibility</p:attrName>
                                        </p:attrNameLst>
                                      </p:cBhvr>
                                      <p:to>
                                        <p:strVal val="visible"/>
                                      </p:to>
                                    </p:set>
                                    <p:anim calcmode="lin" valueType="num">
                                      <p:cBhvr additive="base">
                                        <p:cTn id="31" dur="500" fill="hold"/>
                                        <p:tgtEl>
                                          <p:spTgt spid="21">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a:xfrm>
            <a:off x="507124" y="25472"/>
            <a:ext cx="11175123" cy="947265"/>
          </a:xfrm>
        </p:spPr>
        <p:txBody>
          <a:bodyPr>
            <a:normAutofit/>
          </a:bodyPr>
          <a:lstStyle/>
          <a:p>
            <a:r>
              <a:rPr lang="en-US" sz="3600" dirty="0">
                <a:latin typeface="Adelle Sans" panose="02000503000000020004"/>
              </a:rPr>
              <a:t>What are Controllers and Processors?</a:t>
            </a:r>
          </a:p>
        </p:txBody>
      </p:sp>
      <p:sp>
        <p:nvSpPr>
          <p:cNvPr id="21" name="Content Placeholder 1">
            <a:extLst>
              <a:ext uri="{FF2B5EF4-FFF2-40B4-BE49-F238E27FC236}">
                <a16:creationId xmlns:a16="http://schemas.microsoft.com/office/drawing/2014/main" id="{64B9BF84-B53B-1F46-88D9-CC2E549E9BF9}"/>
              </a:ext>
            </a:extLst>
          </p:cNvPr>
          <p:cNvSpPr>
            <a:spLocks noGrp="1"/>
          </p:cNvSpPr>
          <p:nvPr>
            <p:ph idx="1"/>
          </p:nvPr>
        </p:nvSpPr>
        <p:spPr>
          <a:xfrm>
            <a:off x="507124" y="1161288"/>
            <a:ext cx="11175123" cy="4687891"/>
          </a:xfrm>
        </p:spPr>
        <p:txBody>
          <a:bodyPr>
            <a:normAutofit/>
          </a:bodyPr>
          <a:lstStyle/>
          <a:p>
            <a:pPr marL="457200" lvl="1" indent="0">
              <a:buNone/>
            </a:pPr>
            <a:endParaRPr lang="en-US" sz="2800" dirty="0"/>
          </a:p>
          <a:p>
            <a:pPr marL="457200" lvl="1" indent="0">
              <a:buNone/>
            </a:pPr>
            <a:r>
              <a:rPr lang="en-US" sz="2800" dirty="0"/>
              <a:t>The Regulation separates responsibilities and duties of data controllers and processors, obligating controllers to engage only those processors that provide “sufficient guarantees to implement appropriate technical and </a:t>
            </a:r>
            <a:r>
              <a:rPr lang="en-US" sz="2800" dirty="0" err="1"/>
              <a:t>organisational</a:t>
            </a:r>
            <a:r>
              <a:rPr lang="en-US" sz="2800" dirty="0"/>
              <a:t> measures” to meet the Regulation’s requirements and protect data subjects’ rights.</a:t>
            </a:r>
          </a:p>
          <a:p>
            <a:pPr marL="457200" lvl="1" indent="0">
              <a:buNone/>
            </a:pPr>
            <a:endParaRPr lang="en-US" sz="2800" dirty="0"/>
          </a:p>
          <a:p>
            <a:pPr marL="457200" lvl="1" indent="0">
              <a:buNone/>
            </a:pPr>
            <a:endParaRPr lang="en-US" sz="2800" dirty="0"/>
          </a:p>
          <a:p>
            <a:pPr marL="457200" lvl="1" indent="0">
              <a:buNone/>
            </a:pPr>
            <a:r>
              <a:rPr lang="en-US" sz="2800" dirty="0"/>
              <a:t>The controller processor relationships must be documented and managed with contracts that mandate privacy obligations.</a:t>
            </a:r>
          </a:p>
        </p:txBody>
      </p:sp>
    </p:spTree>
    <p:extLst>
      <p:ext uri="{BB962C8B-B14F-4D97-AF65-F5344CB8AC3E}">
        <p14:creationId xmlns:p14="http://schemas.microsoft.com/office/powerpoint/2010/main" val="114576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 calcmode="lin" valueType="num">
                                      <p:cBhvr additive="base">
                                        <p:cTn id="7"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xEl>
                                              <p:pRg st="4" end="4"/>
                                            </p:txEl>
                                          </p:spTgt>
                                        </p:tgtEl>
                                        <p:attrNameLst>
                                          <p:attrName>style.visibility</p:attrName>
                                        </p:attrNameLst>
                                      </p:cBhvr>
                                      <p:to>
                                        <p:strVal val="visible"/>
                                      </p:to>
                                    </p:set>
                                    <p:anim calcmode="lin" valueType="num">
                                      <p:cBhvr additive="base">
                                        <p:cTn id="13" dur="500" fill="hold"/>
                                        <p:tgtEl>
                                          <p:spTgt spid="2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9D4D6E-E366-4935-AFA2-390896BF6D84}"/>
              </a:ext>
            </a:extLst>
          </p:cNvPr>
          <p:cNvSpPr>
            <a:spLocks noGrp="1"/>
          </p:cNvSpPr>
          <p:nvPr>
            <p:ph idx="1"/>
          </p:nvPr>
        </p:nvSpPr>
        <p:spPr/>
        <p:txBody>
          <a:bodyPr>
            <a:normAutofit/>
          </a:bodyPr>
          <a:lstStyle/>
          <a:p>
            <a:pPr marL="0" indent="0">
              <a:buNone/>
            </a:pPr>
            <a:endParaRPr lang="en-US" sz="2800" dirty="0"/>
          </a:p>
          <a:p>
            <a:pPr marL="0" indent="0">
              <a:buNone/>
            </a:pPr>
            <a:r>
              <a:rPr lang="en-US" sz="2800" dirty="0"/>
              <a:t>Penalties equal to the greater of €10 million or 2% of the entity's global gross revenue for violations of record-keeping, security, breach notification, and privacy impact assessment obligations.</a:t>
            </a:r>
          </a:p>
          <a:p>
            <a:pPr marL="0" indent="0">
              <a:buNone/>
            </a:pPr>
            <a:endParaRPr lang="en-US" sz="2800" dirty="0"/>
          </a:p>
          <a:p>
            <a:pPr marL="0" indent="0">
              <a:buNone/>
            </a:pPr>
            <a:endParaRPr lang="en-US" sz="2800" dirty="0"/>
          </a:p>
          <a:p>
            <a:pPr marL="0" indent="0">
              <a:buNone/>
            </a:pPr>
            <a:r>
              <a:rPr lang="en-US" sz="2800" dirty="0"/>
              <a:t>Violations of obligations related to legal justification for processing (including consent), data subject rights, and cross-border data transfers may result in penalties of the greater of €20 million or 4% of the entity's global gross revenue.</a:t>
            </a:r>
          </a:p>
        </p:txBody>
      </p:sp>
      <p:sp>
        <p:nvSpPr>
          <p:cNvPr id="3" name="Title 2">
            <a:extLst>
              <a:ext uri="{FF2B5EF4-FFF2-40B4-BE49-F238E27FC236}">
                <a16:creationId xmlns:a16="http://schemas.microsoft.com/office/drawing/2014/main" id="{12009F32-A4C1-4291-8AC6-924AE485252B}"/>
              </a:ext>
            </a:extLst>
          </p:cNvPr>
          <p:cNvSpPr>
            <a:spLocks noGrp="1"/>
          </p:cNvSpPr>
          <p:nvPr>
            <p:ph type="title"/>
          </p:nvPr>
        </p:nvSpPr>
        <p:spPr/>
        <p:txBody>
          <a:bodyPr>
            <a:normAutofit/>
          </a:bodyPr>
          <a:lstStyle/>
          <a:p>
            <a:r>
              <a:rPr lang="en-US" sz="3600" dirty="0">
                <a:latin typeface="Adelle Sans" panose="02000503000000020004"/>
              </a:rPr>
              <a:t>What are the Fines and Enforcement regime?</a:t>
            </a:r>
            <a:endParaRPr lang="en-US" sz="3600" dirty="0"/>
          </a:p>
        </p:txBody>
      </p:sp>
    </p:spTree>
    <p:extLst>
      <p:ext uri="{BB962C8B-B14F-4D97-AF65-F5344CB8AC3E}">
        <p14:creationId xmlns:p14="http://schemas.microsoft.com/office/powerpoint/2010/main" val="29106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 calcmode="lin" valueType="num">
                                      <p:cBhvr additive="base">
                                        <p:cTn id="1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sz="3600" dirty="0">
                <a:latin typeface="Adelle Sans" panose="02000503000000020004"/>
              </a:rPr>
              <a:t>What is a Data Protection Officer (DPO)?</a:t>
            </a:r>
          </a:p>
        </p:txBody>
      </p:sp>
      <p:sp>
        <p:nvSpPr>
          <p:cNvPr id="21" name="Content Placeholder 1">
            <a:extLst>
              <a:ext uri="{FF2B5EF4-FFF2-40B4-BE49-F238E27FC236}">
                <a16:creationId xmlns:a16="http://schemas.microsoft.com/office/drawing/2014/main" id="{64B9BF84-B53B-1F46-88D9-CC2E549E9BF9}"/>
              </a:ext>
            </a:extLst>
          </p:cNvPr>
          <p:cNvSpPr>
            <a:spLocks noGrp="1"/>
          </p:cNvSpPr>
          <p:nvPr>
            <p:ph idx="1"/>
          </p:nvPr>
        </p:nvSpPr>
        <p:spPr>
          <a:xfrm>
            <a:off x="507124" y="1161288"/>
            <a:ext cx="11175123" cy="4687891"/>
          </a:xfrm>
        </p:spPr>
        <p:txBody>
          <a:bodyPr>
            <a:normAutofit lnSpcReduction="10000"/>
          </a:bodyPr>
          <a:lstStyle/>
          <a:p>
            <a:pPr marL="0" indent="0">
              <a:buNone/>
            </a:pPr>
            <a:endParaRPr lang="en-US" sz="2400" dirty="0"/>
          </a:p>
          <a:p>
            <a:r>
              <a:rPr lang="en-US" sz="3200" b="1" dirty="0"/>
              <a:t>Data Protection Officer - </a:t>
            </a:r>
            <a:r>
              <a:rPr lang="en-US" sz="3200" dirty="0"/>
              <a:t>mandatory role for all companies that collect or process EU citizens’ personal data, under Article 37 of GDPR. </a:t>
            </a:r>
          </a:p>
          <a:p>
            <a:r>
              <a:rPr lang="en-US" sz="3200" dirty="0"/>
              <a:t>Responsible for educating the company and its employees about compliance, training staff involved in data processing, and conducting regular security audits. </a:t>
            </a:r>
          </a:p>
          <a:p>
            <a:r>
              <a:rPr lang="en-US" sz="3200" dirty="0"/>
              <a:t>Also serve as the point of contact between the company and any Supervisory Authorities (SAs) that oversee activities related to data.</a:t>
            </a:r>
          </a:p>
        </p:txBody>
      </p:sp>
    </p:spTree>
    <p:extLst>
      <p:ext uri="{BB962C8B-B14F-4D97-AF65-F5344CB8AC3E}">
        <p14:creationId xmlns:p14="http://schemas.microsoft.com/office/powerpoint/2010/main" val="367473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 calcmode="lin" valueType="num">
                                      <p:cBhvr additive="base">
                                        <p:cTn id="7"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 calcmode="lin" valueType="num">
                                      <p:cBhvr additive="base">
                                        <p:cTn id="13" dur="500" fill="hold"/>
                                        <p:tgtEl>
                                          <p:spTgt spid="2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anim calcmode="lin" valueType="num">
                                      <p:cBhvr additive="base">
                                        <p:cTn id="19" dur="500" fill="hold"/>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a:xfrm>
            <a:off x="741405" y="-21891"/>
            <a:ext cx="10940842" cy="1041991"/>
          </a:xfrm>
        </p:spPr>
        <p:txBody>
          <a:bodyPr>
            <a:normAutofit/>
          </a:bodyPr>
          <a:lstStyle/>
          <a:p>
            <a:r>
              <a:rPr lang="en-US" sz="3600" dirty="0">
                <a:latin typeface="Adelle Sans" panose="02000503000000020004"/>
              </a:rPr>
              <a:t>What is a Data Protection Officer (DPO)?</a:t>
            </a:r>
          </a:p>
        </p:txBody>
      </p:sp>
      <p:sp>
        <p:nvSpPr>
          <p:cNvPr id="21" name="Content Placeholder 1">
            <a:extLst>
              <a:ext uri="{FF2B5EF4-FFF2-40B4-BE49-F238E27FC236}">
                <a16:creationId xmlns:a16="http://schemas.microsoft.com/office/drawing/2014/main" id="{64B9BF84-B53B-1F46-88D9-CC2E549E9BF9}"/>
              </a:ext>
            </a:extLst>
          </p:cNvPr>
          <p:cNvSpPr>
            <a:spLocks noGrp="1"/>
          </p:cNvSpPr>
          <p:nvPr>
            <p:ph idx="1"/>
          </p:nvPr>
        </p:nvSpPr>
        <p:spPr>
          <a:xfrm>
            <a:off x="507124" y="1161288"/>
            <a:ext cx="11175123" cy="4687891"/>
          </a:xfrm>
        </p:spPr>
        <p:txBody>
          <a:bodyPr>
            <a:normAutofit lnSpcReduction="10000"/>
          </a:bodyPr>
          <a:lstStyle/>
          <a:p>
            <a:pPr marL="457200" lvl="1" indent="0">
              <a:buNone/>
            </a:pPr>
            <a:endParaRPr lang="en-US" sz="2800" dirty="0"/>
          </a:p>
          <a:p>
            <a:pPr marL="457200" lvl="1" indent="0">
              <a:buNone/>
            </a:pPr>
            <a:r>
              <a:rPr lang="en-US" sz="2800" dirty="0"/>
              <a:t>Must be appointed for all public authorities, and where the core activities of the controller or the processor involve “regular and systematic monitoring of data subjects on a large scale” or where the entity conducts large-scale processing of “special categories of personal data” (such as that revealing racial or ethnic origin, political opinions, religious or philosophical beliefs, and the like).</a:t>
            </a:r>
          </a:p>
          <a:p>
            <a:pPr marL="457200" lvl="1" indent="0">
              <a:buNone/>
            </a:pPr>
            <a:endParaRPr lang="en-US" sz="2800" dirty="0"/>
          </a:p>
          <a:p>
            <a:pPr marL="457200" lvl="1" indent="0">
              <a:buNone/>
            </a:pPr>
            <a:endParaRPr lang="en-US" sz="2800" dirty="0"/>
          </a:p>
          <a:p>
            <a:pPr marL="457200" lvl="1" indent="0">
              <a:buNone/>
            </a:pPr>
            <a:r>
              <a:rPr lang="en-US" sz="2800" dirty="0"/>
              <a:t>The GDPR also allows the DPO functions to be performed by either an employee of the controller or processor or by a third party service provider.</a:t>
            </a:r>
          </a:p>
        </p:txBody>
      </p:sp>
    </p:spTree>
    <p:extLst>
      <p:ext uri="{BB962C8B-B14F-4D97-AF65-F5344CB8AC3E}">
        <p14:creationId xmlns:p14="http://schemas.microsoft.com/office/powerpoint/2010/main" val="307174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 calcmode="lin" valueType="num">
                                      <p:cBhvr additive="base">
                                        <p:cTn id="7"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xEl>
                                              <p:pRg st="4" end="4"/>
                                            </p:txEl>
                                          </p:spTgt>
                                        </p:tgtEl>
                                        <p:attrNameLst>
                                          <p:attrName>style.visibility</p:attrName>
                                        </p:attrNameLst>
                                      </p:cBhvr>
                                      <p:to>
                                        <p:strVal val="visible"/>
                                      </p:to>
                                    </p:set>
                                    <p:anim calcmode="lin" valueType="num">
                                      <p:cBhvr additive="base">
                                        <p:cTn id="13" dur="500" fill="hold"/>
                                        <p:tgtEl>
                                          <p:spTgt spid="2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sz="3600" dirty="0">
                <a:latin typeface="Adelle Sans" panose="02000503000000020004"/>
              </a:rPr>
              <a:t>What about Privacy Management?</a:t>
            </a:r>
          </a:p>
        </p:txBody>
      </p:sp>
      <p:sp>
        <p:nvSpPr>
          <p:cNvPr id="21" name="Content Placeholder 1">
            <a:extLst>
              <a:ext uri="{FF2B5EF4-FFF2-40B4-BE49-F238E27FC236}">
                <a16:creationId xmlns:a16="http://schemas.microsoft.com/office/drawing/2014/main" id="{64B9BF84-B53B-1F46-88D9-CC2E549E9BF9}"/>
              </a:ext>
            </a:extLst>
          </p:cNvPr>
          <p:cNvSpPr>
            <a:spLocks noGrp="1"/>
          </p:cNvSpPr>
          <p:nvPr>
            <p:ph idx="1"/>
          </p:nvPr>
        </p:nvSpPr>
        <p:spPr>
          <a:xfrm>
            <a:off x="507124" y="1161288"/>
            <a:ext cx="11175123" cy="4687891"/>
          </a:xfrm>
        </p:spPr>
        <p:txBody>
          <a:bodyPr>
            <a:normAutofit/>
          </a:bodyPr>
          <a:lstStyle/>
          <a:p>
            <a:pPr marL="457200" lvl="1" indent="0">
              <a:buNone/>
            </a:pPr>
            <a:endParaRPr lang="en-US" sz="2800" dirty="0"/>
          </a:p>
          <a:p>
            <a:pPr marL="457200" lvl="1" indent="0">
              <a:buNone/>
            </a:pPr>
            <a:r>
              <a:rPr lang="en-US" sz="2800" dirty="0"/>
              <a:t>The regulation mandates a “Risk Based Approach:” where the appropriate organizational controls must be developed according to the degree of risk associated with the processing activities.</a:t>
            </a:r>
          </a:p>
          <a:p>
            <a:pPr marL="457200" lvl="1" indent="0">
              <a:buNone/>
            </a:pPr>
            <a:endParaRPr lang="en-US" sz="2800" dirty="0"/>
          </a:p>
          <a:p>
            <a:pPr marL="457200" lvl="1" indent="0">
              <a:buNone/>
            </a:pPr>
            <a:r>
              <a:rPr lang="en-US" sz="2800" dirty="0"/>
              <a:t>Where appropriate, privacy impact assessments must be made – with the focus on protecting data subject rights.</a:t>
            </a:r>
          </a:p>
          <a:p>
            <a:pPr marL="457200" lvl="1" indent="0">
              <a:buNone/>
            </a:pPr>
            <a:endParaRPr lang="en-US" sz="2800" dirty="0"/>
          </a:p>
          <a:p>
            <a:pPr marL="457200" lvl="1" indent="0">
              <a:buNone/>
            </a:pPr>
            <a:r>
              <a:rPr lang="en-US" sz="2800" dirty="0"/>
              <a:t>Data protection safeguards must be designed into products and services from the earliest stage of development – Privacy by Design.</a:t>
            </a:r>
          </a:p>
        </p:txBody>
      </p:sp>
    </p:spTree>
    <p:extLst>
      <p:ext uri="{BB962C8B-B14F-4D97-AF65-F5344CB8AC3E}">
        <p14:creationId xmlns:p14="http://schemas.microsoft.com/office/powerpoint/2010/main" val="48578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 calcmode="lin" valueType="num">
                                      <p:cBhvr additive="base">
                                        <p:cTn id="7"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xEl>
                                              <p:pRg st="3" end="3"/>
                                            </p:txEl>
                                          </p:spTgt>
                                        </p:tgtEl>
                                        <p:attrNameLst>
                                          <p:attrName>style.visibility</p:attrName>
                                        </p:attrNameLst>
                                      </p:cBhvr>
                                      <p:to>
                                        <p:strVal val="visible"/>
                                      </p:to>
                                    </p:set>
                                    <p:anim calcmode="lin" valueType="num">
                                      <p:cBhvr additive="base">
                                        <p:cTn id="13" dur="500" fill="hold"/>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xEl>
                                              <p:pRg st="5" end="5"/>
                                            </p:txEl>
                                          </p:spTgt>
                                        </p:tgtEl>
                                        <p:attrNameLst>
                                          <p:attrName>style.visibility</p:attrName>
                                        </p:attrNameLst>
                                      </p:cBhvr>
                                      <p:to>
                                        <p:strVal val="visible"/>
                                      </p:to>
                                    </p:set>
                                    <p:anim calcmode="lin" valueType="num">
                                      <p:cBhvr additive="base">
                                        <p:cTn id="19" dur="500" fill="hold"/>
                                        <p:tgtEl>
                                          <p:spTgt spid="2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sz="3600" dirty="0">
                <a:latin typeface="Adelle Sans" panose="02000503000000020004"/>
              </a:rPr>
              <a:t>What is Consent?</a:t>
            </a:r>
          </a:p>
        </p:txBody>
      </p:sp>
      <p:sp>
        <p:nvSpPr>
          <p:cNvPr id="21" name="Content Placeholder 1">
            <a:extLst>
              <a:ext uri="{FF2B5EF4-FFF2-40B4-BE49-F238E27FC236}">
                <a16:creationId xmlns:a16="http://schemas.microsoft.com/office/drawing/2014/main" id="{64B9BF84-B53B-1F46-88D9-CC2E549E9BF9}"/>
              </a:ext>
            </a:extLst>
          </p:cNvPr>
          <p:cNvSpPr>
            <a:spLocks noGrp="1"/>
          </p:cNvSpPr>
          <p:nvPr>
            <p:ph idx="1"/>
          </p:nvPr>
        </p:nvSpPr>
        <p:spPr>
          <a:xfrm>
            <a:off x="507124" y="1161288"/>
            <a:ext cx="11175123" cy="4687891"/>
          </a:xfrm>
        </p:spPr>
        <p:txBody>
          <a:bodyPr>
            <a:normAutofit fontScale="85000" lnSpcReduction="20000"/>
          </a:bodyPr>
          <a:lstStyle/>
          <a:p>
            <a:pPr marL="457200" lvl="1" indent="0">
              <a:buNone/>
            </a:pPr>
            <a:endParaRPr lang="en-US" sz="2800" dirty="0"/>
          </a:p>
          <a:p>
            <a:pPr marL="457200" lvl="1" indent="0">
              <a:buNone/>
            </a:pPr>
            <a:r>
              <a:rPr lang="en-US" sz="2800" dirty="0"/>
              <a:t>Consent means “any freely given, specific, informed and unambiguous indication of his or her wishes by which the data subject, either by a statement or by a clear affirmative action, signifies agreement to personal data relating to them being processed;”</a:t>
            </a:r>
          </a:p>
          <a:p>
            <a:pPr marL="457200" lvl="1" indent="0">
              <a:buNone/>
            </a:pPr>
            <a:endParaRPr lang="en-US" sz="2800" dirty="0"/>
          </a:p>
          <a:p>
            <a:pPr lvl="1"/>
            <a:r>
              <a:rPr lang="en-US" sz="2800" b="1" dirty="0"/>
              <a:t>Consent should be demonstrable</a:t>
            </a:r>
            <a:r>
              <a:rPr lang="en-US" sz="2800" dirty="0"/>
              <a:t> – organizations need to be able to show clearly how consent was gained and when</a:t>
            </a:r>
          </a:p>
          <a:p>
            <a:pPr lvl="1"/>
            <a:endParaRPr lang="en-US" sz="2800" dirty="0"/>
          </a:p>
          <a:p>
            <a:pPr lvl="1"/>
            <a:r>
              <a:rPr lang="en-US" sz="2800" b="1" dirty="0"/>
              <a:t>Consent must be freely given</a:t>
            </a:r>
            <a:r>
              <a:rPr lang="en-US" sz="2800" dirty="0"/>
              <a:t> – a controller cannot insist on data that’s not required for the performance of a contract as a pre-requisite for that contract</a:t>
            </a:r>
          </a:p>
          <a:p>
            <a:pPr lvl="1"/>
            <a:endParaRPr lang="en-US" sz="2800" dirty="0"/>
          </a:p>
          <a:p>
            <a:pPr lvl="1"/>
            <a:r>
              <a:rPr lang="en-US" sz="2800" b="1" dirty="0"/>
              <a:t>Withdrawing consent should always be possible</a:t>
            </a:r>
            <a:r>
              <a:rPr lang="en-US" sz="2800" dirty="0"/>
              <a:t> – and should be as easy as giving it</a:t>
            </a:r>
          </a:p>
        </p:txBody>
      </p:sp>
    </p:spTree>
    <p:extLst>
      <p:ext uri="{BB962C8B-B14F-4D97-AF65-F5344CB8AC3E}">
        <p14:creationId xmlns:p14="http://schemas.microsoft.com/office/powerpoint/2010/main" val="286874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 calcmode="lin" valueType="num">
                                      <p:cBhvr additive="base">
                                        <p:cTn id="7"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xEl>
                                              <p:pRg st="3" end="3"/>
                                            </p:txEl>
                                          </p:spTgt>
                                        </p:tgtEl>
                                        <p:attrNameLst>
                                          <p:attrName>style.visibility</p:attrName>
                                        </p:attrNameLst>
                                      </p:cBhvr>
                                      <p:to>
                                        <p:strVal val="visible"/>
                                      </p:to>
                                    </p:set>
                                    <p:anim calcmode="lin" valueType="num">
                                      <p:cBhvr additive="base">
                                        <p:cTn id="13" dur="500" fill="hold"/>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1">
                                            <p:txEl>
                                              <p:pRg st="5" end="5"/>
                                            </p:txEl>
                                          </p:spTgt>
                                        </p:tgtEl>
                                        <p:attrNameLst>
                                          <p:attrName>style.visibility</p:attrName>
                                        </p:attrNameLst>
                                      </p:cBhvr>
                                      <p:to>
                                        <p:strVal val="visible"/>
                                      </p:to>
                                    </p:set>
                                    <p:anim calcmode="lin" valueType="num">
                                      <p:cBhvr additive="base">
                                        <p:cTn id="17" dur="500" fill="hold"/>
                                        <p:tgtEl>
                                          <p:spTgt spid="21">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1">
                                            <p:txEl>
                                              <p:pRg st="7" end="7"/>
                                            </p:txEl>
                                          </p:spTgt>
                                        </p:tgtEl>
                                        <p:attrNameLst>
                                          <p:attrName>style.visibility</p:attrName>
                                        </p:attrNameLst>
                                      </p:cBhvr>
                                      <p:to>
                                        <p:strVal val="visible"/>
                                      </p:to>
                                    </p:set>
                                    <p:anim calcmode="lin" valueType="num">
                                      <p:cBhvr additive="base">
                                        <p:cTn id="21" dur="500" fill="hold"/>
                                        <p:tgtEl>
                                          <p:spTgt spid="21">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019 Presentation Dark Theme">
  <a:themeElements>
    <a:clrScheme name="6cc241">
      <a:dk1>
        <a:srgbClr val="151945"/>
      </a:dk1>
      <a:lt1>
        <a:srgbClr val="FFFFFF"/>
      </a:lt1>
      <a:dk2>
        <a:srgbClr val="151746"/>
      </a:dk2>
      <a:lt2>
        <a:srgbClr val="FFFFFF"/>
      </a:lt2>
      <a:accent1>
        <a:srgbClr val="F9F9FA"/>
      </a:accent1>
      <a:accent2>
        <a:srgbClr val="FF671F"/>
      </a:accent2>
      <a:accent3>
        <a:srgbClr val="00A3E0"/>
      </a:accent3>
      <a:accent4>
        <a:srgbClr val="10069F"/>
      </a:accent4>
      <a:accent5>
        <a:srgbClr val="6CC249"/>
      </a:accent5>
      <a:accent6>
        <a:srgbClr val="9C9BA7"/>
      </a:accent6>
      <a:hlink>
        <a:srgbClr val="FF671F"/>
      </a:hlink>
      <a:folHlink>
        <a:srgbClr val="FF671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809E193B-2D6B-774E-A1CE-D0A3E70D8F14}" vid="{9DFDF12A-1514-7D4F-A38F-DF2B41BE24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7de64167-ec1d-41c3-9c60-bdac5dd5df1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B98D8214AE9EE4FBD92FF9BC1EA80A9" ma:contentTypeVersion="60" ma:contentTypeDescription="Create a new document." ma:contentTypeScope="" ma:versionID="01e0772c44198408e6e5a53ff4c7c879">
  <xsd:schema xmlns:xsd="http://www.w3.org/2001/XMLSchema" xmlns:xs="http://www.w3.org/2001/XMLSchema" xmlns:p="http://schemas.microsoft.com/office/2006/metadata/properties" xmlns:ns2="25f43890-8f97-4037-b6ca-5734ee50196d" xmlns:ns3="7de64167-ec1d-41c3-9c60-bdac5dd5df14" targetNamespace="http://schemas.microsoft.com/office/2006/metadata/properties" ma:root="true" ma:fieldsID="3425b5a5654edf0987e89c70af5dab58" ns2:_="" ns3:_="">
    <xsd:import namespace="25f43890-8f97-4037-b6ca-5734ee50196d"/>
    <xsd:import namespace="7de64167-ec1d-41c3-9c60-bdac5dd5df1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_Flow_SignoffStatus"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f43890-8f97-4037-b6ca-5734ee50196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e64167-ec1d-41c3-9c60-bdac5dd5df1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_Flow_SignoffStatus" ma:index="16" nillable="true" ma:displayName="Sign-off status" ma:internalName="Sign_x002d_off_x0020_status">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B37D3D-50C1-46FC-8D92-3F1F047872A4}">
  <ds:schemaRefs>
    <ds:schemaRef ds:uri="http://schemas.microsoft.com/office/infopath/2007/PartnerControls"/>
    <ds:schemaRef ds:uri="25f43890-8f97-4037-b6ca-5734ee50196d"/>
    <ds:schemaRef ds:uri="http://purl.org/dc/terms/"/>
    <ds:schemaRef ds:uri="http://purl.org/dc/elements/1.1/"/>
    <ds:schemaRef ds:uri="http://schemas.microsoft.com/office/2006/metadata/properties"/>
    <ds:schemaRef ds:uri="7de64167-ec1d-41c3-9c60-bdac5dd5df14"/>
    <ds:schemaRef ds:uri="http://schemas.microsoft.com/office/2006/documentManagement/types"/>
    <ds:schemaRef ds:uri="http://purl.org/dc/dcmitype/"/>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C3FA49A-9EE5-4419-92D2-869B4FE25579}"/>
</file>

<file path=customXml/itemProps3.xml><?xml version="1.0" encoding="utf-8"?>
<ds:datastoreItem xmlns:ds="http://schemas.openxmlformats.org/officeDocument/2006/customXml" ds:itemID="{03D1374B-8056-453C-B9CB-F2CE6F7A4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2019 Presentation Dark Theme</Template>
  <TotalTime>2839</TotalTime>
  <Words>1015</Words>
  <Application>Microsoft Office PowerPoint</Application>
  <PresentationFormat>Widescreen</PresentationFormat>
  <Paragraphs>94</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Adelle Sans</vt:lpstr>
      <vt:lpstr>Arial</vt:lpstr>
      <vt:lpstr>Calibri</vt:lpstr>
      <vt:lpstr>Courier New</vt:lpstr>
      <vt:lpstr>Proxima Nova</vt:lpstr>
      <vt:lpstr>Proxima Nova Semibold</vt:lpstr>
      <vt:lpstr>2019 Presentation Dark Theme</vt:lpstr>
      <vt:lpstr>PowerPoint Presentation</vt:lpstr>
      <vt:lpstr>What is “Personal Data”?</vt:lpstr>
      <vt:lpstr>What are Controllers and Processors?</vt:lpstr>
      <vt:lpstr>What are Controllers and Processors?</vt:lpstr>
      <vt:lpstr>What are the Fines and Enforcement regime?</vt:lpstr>
      <vt:lpstr>What is a Data Protection Officer (DPO)?</vt:lpstr>
      <vt:lpstr>What is a Data Protection Officer (DPO)?</vt:lpstr>
      <vt:lpstr>What about Privacy Management?</vt:lpstr>
      <vt:lpstr>What is Consent?</vt:lpstr>
      <vt:lpstr>What about Breach &amp; Notification?</vt:lpstr>
      <vt:lpstr>What is a Data Subject Access Requests (DSAR)?</vt:lpstr>
      <vt:lpstr>What is the Right to be Forgotten?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Chandler Burger</dc:creator>
  <cp:lastModifiedBy>Adam Gordon</cp:lastModifiedBy>
  <cp:revision>211</cp:revision>
  <dcterms:created xsi:type="dcterms:W3CDTF">2019-03-13T18:02:49Z</dcterms:created>
  <dcterms:modified xsi:type="dcterms:W3CDTF">2021-03-09T12:37:21Z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Ids_UIVersion_1536">
    <vt:lpwstr>57</vt:lpwstr>
  </property>
  <property fmtid="{D5CDD505-2E9C-101B-9397-08002B2CF9AE}" pid="3" name="ContentTypeId">
    <vt:lpwstr>0x0101008B98D8214AE9EE4FBD92FF9BC1EA80A9</vt:lpwstr>
  </property>
  <property fmtid="{D5CDD505-2E9C-101B-9397-08002B2CF9AE}" pid="4" name="AuthorIds_UIVersion_2560">
    <vt:lpwstr>57</vt:lpwstr>
  </property>
</Properties>
</file>