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277" r:id="rId6"/>
    <p:sldId id="284" r:id="rId7"/>
    <p:sldId id="278" r:id="rId8"/>
    <p:sldId id="279" r:id="rId9"/>
    <p:sldId id="281" r:id="rId10"/>
    <p:sldId id="282" r:id="rId11"/>
    <p:sldId id="283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7"/>
            <p14:sldId id="284"/>
            <p14:sldId id="278"/>
            <p14:sldId id="279"/>
            <p14:sldId id="281"/>
            <p14:sldId id="282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4"/>
    <p:restoredTop sz="74003"/>
  </p:normalViewPr>
  <p:slideViewPr>
    <p:cSldViewPr snapToGrid="0" snapToObjects="1">
      <p:cViewPr varScale="1">
        <p:scale>
          <a:sx n="78" d="100"/>
          <a:sy n="78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knowledge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Information being made available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External Threats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potential or existing data leaks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defense strategies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“With a search engine like Google at my fingertips, what could a search for that is public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osintframework.com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by Justin Nordine and is on GitHub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lookup.icann.org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/lookup Facebook ( hey look there are the DNS servers, can we poison it?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Censys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scans Internet for devices exposed to the Internet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report on how they are configured and deployed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tools.kali.org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/information-gathering/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maltego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Magnifying_Glass_Photo.jpg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://shroomery.org/forums/showflat.php/number/2019963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nlinewebfonts.com/icon/29001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GNU_General_Public_Licens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uditorium_icon.svg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ewdesignfile.com/post_wish-black-and-white-icon_327872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blacklighttours.co.uk/new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avidson.libguides.com/c.php?g=349327&amp;p=2357423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ngimg.com/download/48919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commons.wikimedia.org/wiki/File:Noun_48949_-_Delivery.sv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hyperlink" Target="https://svgsilh.com/image/1901130.html" TargetMode="Externa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Gathering data</a:t>
            </a:r>
          </a:p>
          <a:p>
            <a:r>
              <a:rPr lang="en-US" sz="3600" dirty="0"/>
              <a:t>Analyzing data</a:t>
            </a:r>
          </a:p>
          <a:p>
            <a:r>
              <a:rPr lang="en-US" sz="3600" dirty="0"/>
              <a:t>Identify Threats	</a:t>
            </a:r>
          </a:p>
          <a:p>
            <a:pPr lvl="1"/>
            <a:r>
              <a:rPr lang="en-US" sz="3400" dirty="0"/>
              <a:t> Potential</a:t>
            </a:r>
          </a:p>
          <a:p>
            <a:pPr lvl="1"/>
            <a:r>
              <a:rPr lang="en-US" sz="3400" dirty="0"/>
              <a:t> Actual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Threat Intelligence</a:t>
            </a:r>
          </a:p>
        </p:txBody>
      </p:sp>
    </p:spTree>
    <p:extLst>
      <p:ext uri="{BB962C8B-B14F-4D97-AF65-F5344CB8AC3E}">
        <p14:creationId xmlns:p14="http://schemas.microsoft.com/office/powerpoint/2010/main" val="2472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that is available to the public</a:t>
            </a:r>
          </a:p>
          <a:p>
            <a:r>
              <a:rPr lang="en-US" sz="3600" dirty="0"/>
              <a:t>Company information made public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Open Source Intelligence</a:t>
            </a:r>
          </a:p>
        </p:txBody>
      </p:sp>
      <p:pic>
        <p:nvPicPr>
          <p:cNvPr id="5" name="Picture 4" descr="A close up of a hat&#10;&#10;Description automatically generated">
            <a:extLst>
              <a:ext uri="{FF2B5EF4-FFF2-40B4-BE49-F238E27FC236}">
                <a16:creationId xmlns:a16="http://schemas.microsoft.com/office/drawing/2014/main" id="{53D2489F-DF50-B943-8055-40AC5CA0B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38108" y="2441575"/>
            <a:ext cx="3556577" cy="2894888"/>
          </a:xfrm>
          <a:prstGeom prst="rect">
            <a:avLst/>
          </a:prstGeom>
        </p:spPr>
      </p:pic>
      <p:pic>
        <p:nvPicPr>
          <p:cNvPr id="8" name="Picture 7" descr="A close up of a strainer&#10;&#10;Description automatically generated">
            <a:extLst>
              <a:ext uri="{FF2B5EF4-FFF2-40B4-BE49-F238E27FC236}">
                <a16:creationId xmlns:a16="http://schemas.microsoft.com/office/drawing/2014/main" id="{597B376C-5802-9A47-AB0D-FF39F9A64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28358" y="2719464"/>
            <a:ext cx="3125534" cy="23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 Source</a:t>
            </a:r>
          </a:p>
          <a:p>
            <a:pPr lvl="1"/>
            <a:r>
              <a:rPr lang="en-US" sz="3400" dirty="0"/>
              <a:t> Not what you might think!</a:t>
            </a:r>
          </a:p>
          <a:p>
            <a:pPr lvl="1"/>
            <a:r>
              <a:rPr lang="en-US" sz="3400" dirty="0"/>
              <a:t> Open as in available publicly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Open Source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C7ADF3E-6A85-8B4A-89B7-32F6CE3D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8727" y="3420146"/>
            <a:ext cx="3740728" cy="186062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1EB2BB-51CC-B847-A55C-E902F7C2E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88727" y="2658349"/>
            <a:ext cx="3539835" cy="35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Resource examples</a:t>
            </a:r>
          </a:p>
          <a:p>
            <a:pPr lvl="1"/>
            <a:r>
              <a:rPr lang="en-US" sz="3200" dirty="0"/>
              <a:t> New media</a:t>
            </a:r>
          </a:p>
          <a:p>
            <a:pPr lvl="1"/>
            <a:r>
              <a:rPr lang="en-US" sz="3200" dirty="0"/>
              <a:t> Census data</a:t>
            </a:r>
          </a:p>
          <a:p>
            <a:pPr lvl="1"/>
            <a:r>
              <a:rPr lang="en-US" sz="3200" dirty="0"/>
              <a:t> Conferences/webinars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Open Source Intelligence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BA9DDAD-4E9E-2D4C-9FD4-A58D57D4D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2044" y="1458754"/>
            <a:ext cx="5465994" cy="409295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B19C0ED9-F020-5B4F-BBBA-77FA22403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20745" y="1008821"/>
            <a:ext cx="4329544" cy="432954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638A809-58D9-5849-8277-665CC40CC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92563" y="1161286"/>
            <a:ext cx="3884955" cy="38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Resource examples</a:t>
            </a:r>
            <a:endParaRPr lang="en-US" sz="3200" dirty="0"/>
          </a:p>
          <a:p>
            <a:pPr lvl="1"/>
            <a:r>
              <a:rPr lang="en-US" sz="3200" dirty="0"/>
              <a:t> Supplier websites</a:t>
            </a:r>
          </a:p>
          <a:p>
            <a:pPr lvl="1"/>
            <a:r>
              <a:rPr lang="en-US" sz="3200" dirty="0"/>
              <a:t> Phone number/email searches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Open Source Intelligence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4F002BB-A7FB-644E-9CB2-4C9794BED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40853" y="1695761"/>
            <a:ext cx="4341394" cy="3103418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E7322B0-D863-4945-81AA-14B39C72D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79732" y="2046714"/>
            <a:ext cx="1631818" cy="218497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5C4376D6-6C51-DA45-9ED5-0F599E2E4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14568" y="1823731"/>
            <a:ext cx="2630942" cy="2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Why use it?</a:t>
            </a:r>
          </a:p>
          <a:p>
            <a:pPr lvl="1"/>
            <a:r>
              <a:rPr lang="en-US" sz="3000" dirty="0"/>
              <a:t> Information made available</a:t>
            </a:r>
          </a:p>
          <a:p>
            <a:pPr lvl="1"/>
            <a:r>
              <a:rPr lang="en-US" sz="3200" dirty="0"/>
              <a:t> External threats</a:t>
            </a:r>
          </a:p>
          <a:p>
            <a:pPr lvl="1"/>
            <a:r>
              <a:rPr lang="en-US" sz="3200" dirty="0"/>
              <a:t> Potential or existing data leaks</a:t>
            </a:r>
          </a:p>
          <a:p>
            <a:pPr lvl="1"/>
            <a:r>
              <a:rPr lang="en-US" sz="3200" dirty="0"/>
              <a:t> Increase defense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Open Source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234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Double-edged sword</a:t>
            </a:r>
          </a:p>
          <a:p>
            <a:pPr lvl="1"/>
            <a:r>
              <a:rPr lang="en-US" sz="3000" dirty="0"/>
              <a:t> Security professionals</a:t>
            </a:r>
          </a:p>
          <a:p>
            <a:pPr lvl="1"/>
            <a:r>
              <a:rPr lang="en-US" sz="3000" dirty="0"/>
              <a:t> Threat Actors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Open Source Intelligence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9E5D47-4526-644F-BE2B-62A07AD5A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63492" y="1323108"/>
            <a:ext cx="5298998" cy="393284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C67C9510-BEFA-5740-A4FF-CDE1DE435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946" y="1233087"/>
            <a:ext cx="4544291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Maltego</a:t>
            </a:r>
            <a:endParaRPr lang="en-US" sz="3000" dirty="0"/>
          </a:p>
          <a:p>
            <a:r>
              <a:rPr lang="en-US" sz="3000" dirty="0"/>
              <a:t>recon-ng</a:t>
            </a:r>
          </a:p>
          <a:p>
            <a:r>
              <a:rPr lang="en-US" sz="3000" dirty="0" err="1"/>
              <a:t>Shodan.io</a:t>
            </a:r>
            <a:r>
              <a:rPr lang="en-US" sz="3000" dirty="0"/>
              <a:t>/</a:t>
            </a:r>
            <a:r>
              <a:rPr lang="en-US" sz="3000" dirty="0" err="1"/>
              <a:t>Censys.io</a:t>
            </a:r>
            <a:endParaRPr lang="en-US" sz="3000" dirty="0"/>
          </a:p>
          <a:p>
            <a:r>
              <a:rPr lang="en-US" sz="3000" dirty="0" err="1"/>
              <a:t>Whois</a:t>
            </a:r>
            <a:r>
              <a:rPr lang="en-US" sz="3000" dirty="0"/>
              <a:t> lookups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OSINT Tools</a:t>
            </a:r>
          </a:p>
        </p:txBody>
      </p:sp>
    </p:spTree>
    <p:extLst>
      <p:ext uri="{BB962C8B-B14F-4D97-AF65-F5344CB8AC3E}">
        <p14:creationId xmlns:p14="http://schemas.microsoft.com/office/powerpoint/2010/main" val="41007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A0C8C-8871-4806-A853-B3A3872B687B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2028</TotalTime>
  <Words>371</Words>
  <Application>Microsoft Macintosh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Threat Intelligence</vt:lpstr>
      <vt:lpstr>Open Source Intelligence</vt:lpstr>
      <vt:lpstr>Open Source Intelligence</vt:lpstr>
      <vt:lpstr>Open Source Intelligence</vt:lpstr>
      <vt:lpstr>Open Source Intelligence</vt:lpstr>
      <vt:lpstr>Open Source Intelligence</vt:lpstr>
      <vt:lpstr>Open Source Intelligence</vt:lpstr>
      <vt:lpstr>OSINT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106</cp:revision>
  <dcterms:created xsi:type="dcterms:W3CDTF">2019-03-13T18:02:49Z</dcterms:created>
  <dcterms:modified xsi:type="dcterms:W3CDTF">2020-10-22T13:25:56Z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