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320" r:id="rId6"/>
    <p:sldId id="329" r:id="rId7"/>
    <p:sldId id="330" r:id="rId8"/>
    <p:sldId id="307" r:id="rId9"/>
    <p:sldId id="331" r:id="rId10"/>
    <p:sldId id="3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73844"/>
  </p:normalViewPr>
  <p:slideViewPr>
    <p:cSldViewPr snapToGrid="0" snapToObjects="1">
      <p:cViewPr varScale="1">
        <p:scale>
          <a:sx n="78" d="100"/>
          <a:sy n="78" d="100"/>
        </p:scale>
        <p:origin x="168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MITRE ATT&amp;CK \(Adversarial </a:t>
            </a:r>
            <a:r>
              <a:rPr lang="en-US" dirty="0" err="1"/>
              <a:t>tectics</a:t>
            </a:r>
            <a:r>
              <a:rPr lang="en-US" dirty="0"/>
              <a:t>, techniques and common knowledge) \(also adversary tactics, techniques, and procedures \(TTP\)\)</a:t>
            </a:r>
          </a:p>
          <a:p>
            <a:endParaRPr lang="en-US" dirty="0"/>
          </a:p>
          <a:p>
            <a:r>
              <a:rPr lang="en-US" dirty="0"/>
              <a:t> CVE \(Common Vulnerabilities and Exposures)</a:t>
            </a:r>
          </a:p>
          <a:p>
            <a:r>
              <a:rPr lang="en-US" dirty="0"/>
              <a:t>		- List of </a:t>
            </a:r>
            <a:r>
              <a:rPr lang="en-US" dirty="0" err="1"/>
              <a:t>publically</a:t>
            </a:r>
            <a:r>
              <a:rPr lang="en-US" dirty="0"/>
              <a:t> known vulnerabilities</a:t>
            </a:r>
          </a:p>
          <a:p>
            <a:r>
              <a:rPr lang="en-US" dirty="0"/>
              <a:t>		- ID Number, description, one public reference</a:t>
            </a:r>
          </a:p>
          <a:p>
            <a:r>
              <a:rPr lang="en-US" dirty="0"/>
              <a:t>		- https://</a:t>
            </a:r>
            <a:r>
              <a:rPr lang="en-US" dirty="0" err="1"/>
              <a:t>cve.mitre.org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66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MITRE ATT&amp;CK \(Adversarial </a:t>
            </a:r>
            <a:r>
              <a:rPr lang="en-US" dirty="0" err="1"/>
              <a:t>tectics</a:t>
            </a:r>
            <a:r>
              <a:rPr lang="en-US" dirty="0"/>
              <a:t>, techniques and common knowledge) \(also adversary tactics, techniques, and procedures \(TTP\)\)</a:t>
            </a:r>
          </a:p>
          <a:p>
            <a:endParaRPr lang="en-US" dirty="0"/>
          </a:p>
          <a:p>
            <a:r>
              <a:rPr lang="en-US" dirty="0"/>
              <a:t>SCAP  (Continued)</a:t>
            </a:r>
          </a:p>
          <a:p>
            <a:endParaRPr lang="en-US" dirty="0"/>
          </a:p>
          <a:p>
            <a:r>
              <a:rPr lang="en-US" dirty="0"/>
              <a:t>Patch and Vulnerability checking</a:t>
            </a:r>
          </a:p>
          <a:p>
            <a:r>
              <a:rPr lang="en-US" dirty="0"/>
              <a:t>Security compliance measurement scanning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Configuration Enumeration (CCE) -  CCE provides unique identifiers to system configuration issues in order to facilitate fast and accurate correlation of configuration data across multiple information sources and tools. 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nvd.nist.gov</a:t>
            </a:r>
            <a:r>
              <a:rPr lang="en-US" dirty="0"/>
              <a:t>/config/</a:t>
            </a:r>
            <a:r>
              <a:rPr lang="en-US" dirty="0" err="1"/>
              <a:t>cce</a:t>
            </a:r>
            <a:r>
              <a:rPr lang="en-US" dirty="0"/>
              <a:t>/index</a:t>
            </a:r>
          </a:p>
          <a:p>
            <a:r>
              <a:rPr lang="en-US" dirty="0"/>
              <a:t>https://</a:t>
            </a:r>
            <a:r>
              <a:rPr lang="en-US" dirty="0" err="1"/>
              <a:t>nvd.nist.gov</a:t>
            </a:r>
            <a:r>
              <a:rPr lang="en-US" dirty="0"/>
              <a:t>/config/</a:t>
            </a:r>
            <a:r>
              <a:rPr lang="en-US" dirty="0" err="1"/>
              <a:t>cce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Common Platform Enumeration (CPE) is a standardized method of describing and identifying classes of applications, operating systems, and hardware devices present among an enterprise's computing assets.</a:t>
            </a:r>
          </a:p>
          <a:p>
            <a:endParaRPr lang="en-US" dirty="0"/>
          </a:p>
          <a:p>
            <a:r>
              <a:rPr lang="en-US" dirty="0"/>
              <a:t>CPE - identifying the presence of XYZ Visualizer Enterprise Suite could trigger a vulnerability management tool to check the system for known vulnerabilities in the software, and also trigger a configuration management tool to verify that the software is configured securely in accordance with the organization's policies.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Common Vulnerability Scoring System (CVSS) is an open framework for communicating the characteristics and severity of software vulnerabilities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www.kb.cert.org</a:t>
            </a:r>
            <a:r>
              <a:rPr lang="en-US" dirty="0"/>
              <a:t>/</a:t>
            </a:r>
            <a:r>
              <a:rPr lang="en-US" dirty="0" err="1"/>
              <a:t>vuls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Mitre</a:t>
            </a:r>
            <a:r>
              <a:rPr lang="en-US" dirty="0"/>
              <a:t> Threat Feed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cve.mitre.org</a:t>
            </a:r>
            <a:r>
              <a:rPr lang="en-US" dirty="0"/>
              <a:t>/</a:t>
            </a:r>
            <a:r>
              <a:rPr lang="en-US" dirty="0" err="1"/>
              <a:t>cve</a:t>
            </a:r>
            <a:r>
              <a:rPr lang="en-US" dirty="0"/>
              <a:t>/</a:t>
            </a:r>
            <a:r>
              <a:rPr lang="en-US" dirty="0" err="1"/>
              <a:t>data_feeds.html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NVD Threat Feed</a:t>
            </a:r>
          </a:p>
          <a:p>
            <a:r>
              <a:rPr lang="en-US" dirty="0"/>
              <a:t>https://</a:t>
            </a:r>
            <a:r>
              <a:rPr lang="en-US" dirty="0" err="1"/>
              <a:t>nvd.nist.gov</a:t>
            </a:r>
            <a:r>
              <a:rPr lang="en-US" dirty="0"/>
              <a:t>/vuln/data-feeds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1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vulnerability databases?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Vulnerability Databases</a:t>
            </a:r>
          </a:p>
        </p:txBody>
      </p:sp>
    </p:spTree>
    <p:extLst>
      <p:ext uri="{BB962C8B-B14F-4D97-AF65-F5344CB8AC3E}">
        <p14:creationId xmlns:p14="http://schemas.microsoft.com/office/powerpoint/2010/main" val="223227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MITRE</a:t>
            </a:r>
          </a:p>
          <a:p>
            <a:pPr lvl="1"/>
            <a:r>
              <a:rPr lang="en-US" sz="3200" dirty="0"/>
              <a:t> Common Vulnerabilities and Exposures (CVE)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Vulnerability Databases</a:t>
            </a:r>
          </a:p>
        </p:txBody>
      </p:sp>
    </p:spTree>
    <p:extLst>
      <p:ext uri="{BB962C8B-B14F-4D97-AF65-F5344CB8AC3E}">
        <p14:creationId xmlns:p14="http://schemas.microsoft.com/office/powerpoint/2010/main" val="3502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National Vulnerability Database (NVD)</a:t>
            </a:r>
          </a:p>
          <a:p>
            <a:pPr lvl="1"/>
            <a:r>
              <a:rPr lang="en-US" sz="3200" dirty="0"/>
              <a:t> Security Content Automation Protocol (SCAP)</a:t>
            </a:r>
          </a:p>
          <a:p>
            <a:pPr lvl="2"/>
            <a:r>
              <a:rPr lang="en-US" sz="3000" dirty="0"/>
              <a:t> Software flaws</a:t>
            </a:r>
          </a:p>
          <a:p>
            <a:pPr lvl="2"/>
            <a:r>
              <a:rPr lang="en-US" sz="3000" dirty="0"/>
              <a:t> Configuration issues</a:t>
            </a:r>
          </a:p>
          <a:p>
            <a:pPr lvl="2"/>
            <a:r>
              <a:rPr lang="en-US" sz="3000" dirty="0"/>
              <a:t> Automated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Vulnerability Databases</a:t>
            </a:r>
          </a:p>
        </p:txBody>
      </p:sp>
    </p:spTree>
    <p:extLst>
      <p:ext uri="{BB962C8B-B14F-4D97-AF65-F5344CB8AC3E}">
        <p14:creationId xmlns:p14="http://schemas.microsoft.com/office/powerpoint/2010/main" val="17886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BC5DF-2A4D-CA42-A041-B637C7D5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Configuration Enumeration (CCE)</a:t>
            </a:r>
          </a:p>
          <a:p>
            <a:r>
              <a:rPr lang="en-US" sz="3600" dirty="0"/>
              <a:t>Common Platform Enumeration (CPE)</a:t>
            </a:r>
          </a:p>
          <a:p>
            <a:r>
              <a:rPr lang="en-US" sz="3600" dirty="0"/>
              <a:t>Common Vulnerability Scoring System (CVSS)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A961F-0075-A644-B7B8-576BD386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Additional  SCAP Components</a:t>
            </a:r>
          </a:p>
        </p:txBody>
      </p:sp>
    </p:spTree>
    <p:extLst>
      <p:ext uri="{BB962C8B-B14F-4D97-AF65-F5344CB8AC3E}">
        <p14:creationId xmlns:p14="http://schemas.microsoft.com/office/powerpoint/2010/main" val="116553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BC5DF-2A4D-CA42-A041-B637C7D5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 – Computer Emergency Response Team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A961F-0075-A644-B7B8-576BD386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US-CERT </a:t>
            </a:r>
          </a:p>
        </p:txBody>
      </p:sp>
    </p:spTree>
    <p:extLst>
      <p:ext uri="{BB962C8B-B14F-4D97-AF65-F5344CB8AC3E}">
        <p14:creationId xmlns:p14="http://schemas.microsoft.com/office/powerpoint/2010/main" val="296315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BC5DF-2A4D-CA42-A041-B637C7D5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Real-time vulnerability updates</a:t>
            </a:r>
          </a:p>
          <a:p>
            <a:r>
              <a:rPr lang="en-US" sz="3600" dirty="0"/>
              <a:t>Examples</a:t>
            </a:r>
          </a:p>
          <a:p>
            <a:pPr lvl="1"/>
            <a:r>
              <a:rPr lang="en-US" sz="3400" dirty="0"/>
              <a:t> MITRE</a:t>
            </a:r>
          </a:p>
          <a:p>
            <a:pPr lvl="1"/>
            <a:r>
              <a:rPr lang="en-US" sz="3400" dirty="0"/>
              <a:t> National Vulnerability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A961F-0075-A644-B7B8-576BD386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Vulnerability Feeds</a:t>
            </a:r>
          </a:p>
        </p:txBody>
      </p:sp>
    </p:spTree>
    <p:extLst>
      <p:ext uri="{BB962C8B-B14F-4D97-AF65-F5344CB8AC3E}">
        <p14:creationId xmlns:p14="http://schemas.microsoft.com/office/powerpoint/2010/main" val="2608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91B2D-E01E-4941-8C00-72A07CE80D98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770</TotalTime>
  <Words>392</Words>
  <Application>Microsoft Macintosh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Vulnerability Databases</vt:lpstr>
      <vt:lpstr>Vulnerability Databases</vt:lpstr>
      <vt:lpstr>Vulnerability Databases</vt:lpstr>
      <vt:lpstr>Additional  SCAP Components</vt:lpstr>
      <vt:lpstr>US-CERT </vt:lpstr>
      <vt:lpstr>Vulnerability Feeds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76</cp:revision>
  <dcterms:created xsi:type="dcterms:W3CDTF">2019-03-13T18:02:49Z</dcterms:created>
  <dcterms:modified xsi:type="dcterms:W3CDTF">2020-11-06T15:24:33Z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