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1"/>
  </p:notesMasterIdLst>
  <p:sldIdLst>
    <p:sldId id="256" r:id="rId5"/>
    <p:sldId id="301" r:id="rId6"/>
    <p:sldId id="275" r:id="rId7"/>
    <p:sldId id="300" r:id="rId8"/>
    <p:sldId id="304" r:id="rId9"/>
    <p:sldId id="30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8EF8B9-F261-6A48-9411-D4EF5DBE0757}" v="492" dt="2020-09-16T14:19:20.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54"/>
    <p:restoredTop sz="73913"/>
  </p:normalViewPr>
  <p:slideViewPr>
    <p:cSldViewPr snapToGrid="0" snapToObjects="1">
      <p:cViewPr varScale="1">
        <p:scale>
          <a:sx n="80" d="100"/>
          <a:sy n="80" d="100"/>
        </p:scale>
        <p:origin x="1480" y="1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DCB1A-C5F8-CC47-BD21-D6C229B987FB}" type="datetimeFigureOut">
              <a:rPr lang="en-US" smtClean="0"/>
              <a:t>10/30/20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709C3-0D69-EF46-BE38-0832036E58F5}" type="slidenum">
              <a:rPr lang="en-US" smtClean="0"/>
              <a:t>‹#›</a:t>
            </a:fld>
            <a:endParaRPr lang="en-US"/>
          </a:p>
        </p:txBody>
      </p:sp>
    </p:spTree>
    <p:extLst>
      <p:ext uri="{BB962C8B-B14F-4D97-AF65-F5344CB8AC3E}">
        <p14:creationId xmlns:p14="http://schemas.microsoft.com/office/powerpoint/2010/main" val="1646101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Insider Threat</a:t>
            </a:r>
          </a:p>
          <a:p>
            <a:r>
              <a:rPr lang="en-US" b="1" dirty="0"/>
              <a:t>Tesla </a:t>
            </a:r>
          </a:p>
          <a:p>
            <a:r>
              <a:rPr lang="en-US" dirty="0"/>
              <a:t>https://</a:t>
            </a:r>
            <a:r>
              <a:rPr lang="en-US" dirty="0" err="1"/>
              <a:t>www.cnbc.com</a:t>
            </a:r>
            <a:r>
              <a:rPr lang="en-US" dirty="0"/>
              <a:t>/2018/06/18/elon-musk-email-employee-conducted-extensive-and-damaging-sabotage.html</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Google</a:t>
            </a:r>
            <a:r>
              <a:rPr lang="en-US" sz="1200" b="1" i="0" u="none" kern="1200" dirty="0">
                <a:solidFill>
                  <a:schemeClr val="tx1"/>
                </a:solidFill>
                <a:effectLst/>
                <a:latin typeface="+mn-lt"/>
                <a:ea typeface="+mn-ea"/>
                <a:cs typeface="+mn-cs"/>
              </a:rPr>
              <a:t> - </a:t>
            </a:r>
            <a:r>
              <a:rPr lang="en-US" sz="1200" b="1" u="sng" dirty="0"/>
              <a:t>Competitors</a:t>
            </a: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www.secureworldexpo.com</a:t>
            </a:r>
            <a:r>
              <a:rPr lang="en-US" dirty="0"/>
              <a:t>/industry-news/google-insider-threat-pleads-guilty</a:t>
            </a:r>
          </a:p>
          <a:p>
            <a:endParaRPr lang="en-US" dirty="0"/>
          </a:p>
          <a:p>
            <a:r>
              <a:rPr lang="en-US" dirty="0"/>
              <a:t>“</a:t>
            </a:r>
            <a:r>
              <a:rPr lang="en-US" sz="1200" b="0" i="0" kern="1200" dirty="0">
                <a:solidFill>
                  <a:schemeClr val="tx1"/>
                </a:solidFill>
                <a:effectLst/>
                <a:latin typeface="+mn-lt"/>
                <a:ea typeface="+mn-ea"/>
                <a:cs typeface="+mn-cs"/>
              </a:rPr>
              <a:t>...while </a:t>
            </a:r>
            <a:r>
              <a:rPr lang="en-US" sz="1200" b="0" i="0" kern="1200" dirty="0" err="1">
                <a:solidFill>
                  <a:schemeClr val="tx1"/>
                </a:solidFill>
                <a:effectLst/>
                <a:latin typeface="+mn-lt"/>
                <a:ea typeface="+mn-ea"/>
                <a:cs typeface="+mn-cs"/>
              </a:rPr>
              <a:t>Levandowski</a:t>
            </a:r>
            <a:r>
              <a:rPr lang="en-US" sz="1200" b="0" i="0" kern="1200" dirty="0">
                <a:solidFill>
                  <a:schemeClr val="tx1"/>
                </a:solidFill>
                <a:effectLst/>
                <a:latin typeface="+mn-lt"/>
                <a:ea typeface="+mn-ea"/>
                <a:cs typeface="+mn-cs"/>
              </a:rPr>
              <a:t> was considering leaving Google, and prior to his departure in 2016, he obtained and stored thousands of confidential files with the intent to use them for his personal benefit after his departure from the company</a:t>
            </a:r>
          </a:p>
          <a:p>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Nation-state/State-actor</a:t>
            </a:r>
          </a:p>
          <a:p>
            <a:r>
              <a:rPr lang="en-US" sz="1200" b="0" i="0" kern="1200" dirty="0">
                <a:solidFill>
                  <a:schemeClr val="tx1"/>
                </a:solidFill>
                <a:effectLst/>
                <a:latin typeface="+mn-lt"/>
                <a:ea typeface="+mn-ea"/>
                <a:cs typeface="+mn-cs"/>
              </a:rPr>
              <a:t>https://</a:t>
            </a:r>
            <a:r>
              <a:rPr lang="en-US" sz="1200" b="0" i="0" kern="1200" dirty="0" err="1">
                <a:solidFill>
                  <a:schemeClr val="tx1"/>
                </a:solidFill>
                <a:effectLst/>
                <a:latin typeface="+mn-lt"/>
                <a:ea typeface="+mn-ea"/>
                <a:cs typeface="+mn-cs"/>
              </a:rPr>
              <a:t>www.techrepublic.com</a:t>
            </a:r>
            <a:r>
              <a:rPr lang="en-US" sz="1200" b="0" i="0" kern="1200" dirty="0">
                <a:solidFill>
                  <a:schemeClr val="tx1"/>
                </a:solidFill>
                <a:effectLst/>
                <a:latin typeface="+mn-lt"/>
                <a:ea typeface="+mn-ea"/>
                <a:cs typeface="+mn-cs"/>
              </a:rPr>
              <a:t>/article/how-much-do-you-know-about-the-</a:t>
            </a:r>
            <a:r>
              <a:rPr lang="en-US" sz="1200" b="0" i="0" kern="1200" dirty="0" err="1">
                <a:solidFill>
                  <a:schemeClr val="tx1"/>
                </a:solidFill>
                <a:effectLst/>
                <a:latin typeface="+mn-lt"/>
                <a:ea typeface="+mn-ea"/>
                <a:cs typeface="+mn-cs"/>
              </a:rPr>
              <a:t>russian</a:t>
            </a:r>
            <a:r>
              <a:rPr lang="en-US" sz="1200" b="0" i="0" kern="1200" dirty="0">
                <a:solidFill>
                  <a:schemeClr val="tx1"/>
                </a:solidFill>
                <a:effectLst/>
                <a:latin typeface="+mn-lt"/>
                <a:ea typeface="+mn-ea"/>
                <a:cs typeface="+mn-cs"/>
              </a:rPr>
              <a:t>-dark-web/</a:t>
            </a:r>
          </a:p>
          <a:p>
            <a:endParaRPr lang="en-US" dirty="0"/>
          </a:p>
          <a:p>
            <a:r>
              <a:rPr lang="en-US" dirty="0"/>
              <a:t>https://</a:t>
            </a:r>
            <a:r>
              <a:rPr lang="en-US" dirty="0" err="1"/>
              <a:t>www.dhs.gov</a:t>
            </a:r>
            <a:r>
              <a:rPr lang="en-US" dirty="0"/>
              <a:t>/sites/default/files/publications/2020_10_06_homeland-threat-assessment.pdf</a:t>
            </a:r>
          </a:p>
          <a:p>
            <a:endParaRPr lang="en-US" b="1" dirty="0"/>
          </a:p>
          <a:p>
            <a:r>
              <a:rPr lang="en-US" b="1" dirty="0"/>
              <a:t>APT</a:t>
            </a:r>
          </a:p>
          <a:p>
            <a:endParaRPr lang="en-US" b="1" dirty="0"/>
          </a:p>
          <a:p>
            <a:r>
              <a:rPr lang="en-US" b="0" dirty="0" err="1"/>
              <a:t>Fireeye</a:t>
            </a:r>
            <a:r>
              <a:rPr lang="en-US" b="0" dirty="0"/>
              <a:t>- https://</a:t>
            </a:r>
            <a:r>
              <a:rPr lang="en-US" b="0" dirty="0" err="1"/>
              <a:t>www.fireeye.com</a:t>
            </a:r>
            <a:r>
              <a:rPr lang="en-US" b="0" dirty="0"/>
              <a:t>/</a:t>
            </a:r>
          </a:p>
          <a:p>
            <a:r>
              <a:rPr lang="en-US" b="0" dirty="0" err="1"/>
              <a:t>Crowdstrike</a:t>
            </a:r>
            <a:r>
              <a:rPr lang="en-US" b="0" dirty="0"/>
              <a:t> - https://</a:t>
            </a:r>
            <a:r>
              <a:rPr lang="en-US" b="0" dirty="0" err="1"/>
              <a:t>www.crowdstrike.com</a:t>
            </a:r>
            <a:r>
              <a:rPr lang="en-US" b="0" dirty="0"/>
              <a:t>/epp-101/ (endpoint protection)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LogBook</a:t>
            </a:r>
            <a:r>
              <a:rPr lang="en-US" dirty="0"/>
              <a:t> - https://</a:t>
            </a:r>
            <a:r>
              <a:rPr lang="en-US" dirty="0" err="1"/>
              <a:t>apt.securelist.com</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Hacktivist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0" dirty="0"/>
              <a:t>Cult of the dead cow - https://</a:t>
            </a:r>
            <a:r>
              <a:rPr lang="en-US" b="0" dirty="0" err="1"/>
              <a:t>cultdeadcow.com</a:t>
            </a:r>
            <a:r>
              <a:rPr lang="en-US" b="0" dirty="0"/>
              <a:t>/</a:t>
            </a:r>
          </a:p>
          <a:p>
            <a:r>
              <a:rPr lang="en-US" b="0" dirty="0"/>
              <a:t>https://</a:t>
            </a:r>
            <a:r>
              <a:rPr lang="en-US" b="0" dirty="0" err="1"/>
              <a:t>en.wikipedia.org</a:t>
            </a:r>
            <a:r>
              <a:rPr lang="en-US" b="0" dirty="0"/>
              <a:t>/wiki/</a:t>
            </a:r>
            <a:r>
              <a:rPr lang="en-US" b="0" dirty="0" err="1"/>
              <a:t>Cult_of_the_Dead_Cow</a:t>
            </a:r>
            <a:endParaRPr lang="en-US" b="0" dirty="0"/>
          </a:p>
          <a:p>
            <a:endParaRPr lang="en-US" b="1" dirty="0"/>
          </a:p>
          <a:p>
            <a:endParaRPr lang="en-US" b="1" dirty="0"/>
          </a:p>
        </p:txBody>
      </p:sp>
      <p:sp>
        <p:nvSpPr>
          <p:cNvPr id="4" name="Slide Number Placeholder 3"/>
          <p:cNvSpPr>
            <a:spLocks noGrp="1"/>
          </p:cNvSpPr>
          <p:nvPr>
            <p:ph type="sldNum" sz="quarter" idx="5"/>
          </p:nvPr>
        </p:nvSpPr>
        <p:spPr/>
        <p:txBody>
          <a:bodyPr/>
          <a:lstStyle/>
          <a:p>
            <a:fld id="{5C4709C3-0D69-EF46-BE38-0832036E58F5}" type="slidenum">
              <a:rPr lang="en-US" smtClean="0"/>
              <a:t>2</a:t>
            </a:fld>
            <a:endParaRPr lang="en-US"/>
          </a:p>
        </p:txBody>
      </p:sp>
    </p:spTree>
    <p:extLst>
      <p:ext uri="{BB962C8B-B14F-4D97-AF65-F5344CB8AC3E}">
        <p14:creationId xmlns:p14="http://schemas.microsoft.com/office/powerpoint/2010/main" val="2327172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www.cisco.com</a:t>
            </a:r>
            <a:r>
              <a:rPr lang="en-US" dirty="0"/>
              <a:t>/c/</a:t>
            </a:r>
            <a:r>
              <a:rPr lang="en-US" dirty="0" err="1"/>
              <a:t>en</a:t>
            </a:r>
            <a:r>
              <a:rPr lang="en-US" dirty="0"/>
              <a:t>/us/products/security/what-is-shadow-</a:t>
            </a:r>
            <a:r>
              <a:rPr lang="en-US" dirty="0" err="1"/>
              <a:t>it.html</a:t>
            </a:r>
            <a:r>
              <a:rPr lang="en-US" dirty="0"/>
              <a:t>#~how-shadow-it-works</a:t>
            </a:r>
          </a:p>
          <a:p>
            <a:endParaRPr lang="en-US" dirty="0"/>
          </a:p>
        </p:txBody>
      </p:sp>
      <p:sp>
        <p:nvSpPr>
          <p:cNvPr id="4" name="Slide Number Placeholder 3"/>
          <p:cNvSpPr>
            <a:spLocks noGrp="1"/>
          </p:cNvSpPr>
          <p:nvPr>
            <p:ph type="sldNum" sz="quarter" idx="5"/>
          </p:nvPr>
        </p:nvSpPr>
        <p:spPr/>
        <p:txBody>
          <a:bodyPr/>
          <a:lstStyle/>
          <a:p>
            <a:fld id="{5C4709C3-0D69-EF46-BE38-0832036E58F5}" type="slidenum">
              <a:rPr lang="en-US" smtClean="0"/>
              <a:t>3</a:t>
            </a:fld>
            <a:endParaRPr lang="en-US"/>
          </a:p>
        </p:txBody>
      </p:sp>
    </p:spTree>
    <p:extLst>
      <p:ext uri="{BB962C8B-B14F-4D97-AF65-F5344CB8AC3E}">
        <p14:creationId xmlns:p14="http://schemas.microsoft.com/office/powerpoint/2010/main" val="2257096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4709C3-0D69-EF46-BE38-0832036E58F5}" type="slidenum">
              <a:rPr lang="en-US" smtClean="0"/>
              <a:t>4</a:t>
            </a:fld>
            <a:endParaRPr lang="en-US"/>
          </a:p>
        </p:txBody>
      </p:sp>
    </p:spTree>
    <p:extLst>
      <p:ext uri="{BB962C8B-B14F-4D97-AF65-F5344CB8AC3E}">
        <p14:creationId xmlns:p14="http://schemas.microsoft.com/office/powerpoint/2010/main" val="1179212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4709C3-0D69-EF46-BE38-0832036E58F5}" type="slidenum">
              <a:rPr lang="en-US" smtClean="0"/>
              <a:t>5</a:t>
            </a:fld>
            <a:endParaRPr lang="en-US"/>
          </a:p>
        </p:txBody>
      </p:sp>
    </p:spTree>
    <p:extLst>
      <p:ext uri="{BB962C8B-B14F-4D97-AF65-F5344CB8AC3E}">
        <p14:creationId xmlns:p14="http://schemas.microsoft.com/office/powerpoint/2010/main" val="168273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4709C3-0D69-EF46-BE38-0832036E58F5}" type="slidenum">
              <a:rPr lang="en-US" smtClean="0"/>
              <a:t>6</a:t>
            </a:fld>
            <a:endParaRPr lang="en-US"/>
          </a:p>
        </p:txBody>
      </p:sp>
    </p:spTree>
    <p:extLst>
      <p:ext uri="{BB962C8B-B14F-4D97-AF65-F5344CB8AC3E}">
        <p14:creationId xmlns:p14="http://schemas.microsoft.com/office/powerpoint/2010/main" val="4141864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FCC102-5D77-AB4A-B015-62CEE166E515}"/>
              </a:ext>
            </a:extLst>
          </p:cNvPr>
          <p:cNvSpPr/>
          <p:nvPr userDrawn="1"/>
        </p:nvSpPr>
        <p:spPr>
          <a:xfrm>
            <a:off x="-96253" y="1257301"/>
            <a:ext cx="12288253" cy="5600699"/>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bg1"/>
              </a:solidFill>
            </a:endParaRPr>
          </a:p>
        </p:txBody>
      </p:sp>
      <p:cxnSp>
        <p:nvCxnSpPr>
          <p:cNvPr id="13" name="Straight Connector 12">
            <a:extLst>
              <a:ext uri="{FF2B5EF4-FFF2-40B4-BE49-F238E27FC236}">
                <a16:creationId xmlns:a16="http://schemas.microsoft.com/office/drawing/2014/main" id="{F66CB8CD-22B6-8E44-A0B2-E202A3F50FC0}"/>
              </a:ext>
            </a:extLst>
          </p:cNvPr>
          <p:cNvCxnSpPr>
            <a:cxnSpLocks/>
          </p:cNvCxnSpPr>
          <p:nvPr userDrawn="1"/>
        </p:nvCxnSpPr>
        <p:spPr>
          <a:xfrm>
            <a:off x="-2" y="1257301"/>
            <a:ext cx="12192002" cy="0"/>
          </a:xfrm>
          <a:prstGeom prst="line">
            <a:avLst/>
          </a:prstGeom>
          <a:ln w="25400"/>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a16="http://schemas.microsoft.com/office/drawing/2014/main" id="{91E13A89-D0B2-A346-9918-7B58BA5F80BF}"/>
              </a:ext>
            </a:extLst>
          </p:cNvPr>
          <p:cNvPicPr>
            <a:picLocks noChangeAspect="1"/>
          </p:cNvPicPr>
          <p:nvPr userDrawn="1"/>
        </p:nvPicPr>
        <p:blipFill rotWithShape="1">
          <a:blip r:embed="rId2"/>
          <a:srcRect t="22486" b="28721"/>
          <a:stretch/>
        </p:blipFill>
        <p:spPr>
          <a:xfrm>
            <a:off x="409554" y="221946"/>
            <a:ext cx="2688317" cy="833317"/>
          </a:xfrm>
          <a:prstGeom prst="rect">
            <a:avLst/>
          </a:prstGeom>
        </p:spPr>
      </p:pic>
      <p:sp>
        <p:nvSpPr>
          <p:cNvPr id="8" name="Title 1">
            <a:extLst>
              <a:ext uri="{FF2B5EF4-FFF2-40B4-BE49-F238E27FC236}">
                <a16:creationId xmlns:a16="http://schemas.microsoft.com/office/drawing/2014/main" id="{E537DE53-9F91-F144-B090-6891FC7F64E7}"/>
              </a:ext>
            </a:extLst>
          </p:cNvPr>
          <p:cNvSpPr>
            <a:spLocks noGrp="1"/>
          </p:cNvSpPr>
          <p:nvPr>
            <p:ph type="title"/>
          </p:nvPr>
        </p:nvSpPr>
        <p:spPr>
          <a:xfrm>
            <a:off x="1121782" y="1354512"/>
            <a:ext cx="10515600" cy="1882337"/>
          </a:xfrm>
          <a:prstGeom prst="rect">
            <a:avLst/>
          </a:prstGeom>
          <a:ln>
            <a:noFill/>
          </a:ln>
        </p:spPr>
        <p:txBody>
          <a:bodyPr anchor="b"/>
          <a:lstStyle>
            <a:lvl1pPr algn="r">
              <a:defRPr sz="6000">
                <a:solidFill>
                  <a:schemeClr val="bg1"/>
                </a:solidFill>
              </a:defRPr>
            </a:lvl1pPr>
          </a:lstStyle>
          <a:p>
            <a:r>
              <a:rPr lang="en-US" dirty="0"/>
              <a:t>Click to edit Master title style</a:t>
            </a:r>
          </a:p>
        </p:txBody>
      </p:sp>
      <p:sp>
        <p:nvSpPr>
          <p:cNvPr id="11" name="Text Placeholder 2">
            <a:extLst>
              <a:ext uri="{FF2B5EF4-FFF2-40B4-BE49-F238E27FC236}">
                <a16:creationId xmlns:a16="http://schemas.microsoft.com/office/drawing/2014/main" id="{9C3AB1C3-283D-F547-BE60-C0223B09E9F0}"/>
              </a:ext>
            </a:extLst>
          </p:cNvPr>
          <p:cNvSpPr>
            <a:spLocks noGrp="1"/>
          </p:cNvSpPr>
          <p:nvPr>
            <p:ph type="body" idx="1"/>
          </p:nvPr>
        </p:nvSpPr>
        <p:spPr>
          <a:xfrm>
            <a:off x="1121782" y="3539550"/>
            <a:ext cx="10515600" cy="959999"/>
          </a:xfrm>
          <a:prstGeom prst="rect">
            <a:avLst/>
          </a:prstGeom>
        </p:spPr>
        <p:txBody>
          <a:bodyPr/>
          <a:lstStyle>
            <a:lvl1pPr marL="0" indent="0" algn="r">
              <a:buNone/>
              <a:defRPr sz="2400" b="1" i="0">
                <a:solidFill>
                  <a:schemeClr val="bg1"/>
                </a:solidFill>
                <a:latin typeface="Proxima Nova Semibold" panose="02000506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20572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85BD484-3EA0-2E4E-A60B-8C347D911C8D}"/>
              </a:ext>
            </a:extLst>
          </p:cNvPr>
          <p:cNvSpPr/>
          <p:nvPr/>
        </p:nvSpPr>
        <p:spPr>
          <a:xfrm>
            <a:off x="-90798" y="-18288"/>
            <a:ext cx="12365468" cy="6896608"/>
          </a:xfrm>
          <a:prstGeom prst="rect">
            <a:avLst/>
          </a:prstGeom>
          <a:solidFill>
            <a:srgbClr val="1519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noFill/>
              </a:rPr>
              <a:t>     </a:t>
            </a:r>
          </a:p>
        </p:txBody>
      </p:sp>
      <p:sp>
        <p:nvSpPr>
          <p:cNvPr id="7" name="Content Placeholder 2">
            <a:extLst>
              <a:ext uri="{FF2B5EF4-FFF2-40B4-BE49-F238E27FC236}">
                <a16:creationId xmlns:a16="http://schemas.microsoft.com/office/drawing/2014/main" id="{9795B372-A8BB-B64B-AD18-74876C5FBE69}"/>
              </a:ext>
            </a:extLst>
          </p:cNvPr>
          <p:cNvSpPr>
            <a:spLocks noGrp="1"/>
          </p:cNvSpPr>
          <p:nvPr>
            <p:ph idx="1"/>
          </p:nvPr>
        </p:nvSpPr>
        <p:spPr>
          <a:xfrm>
            <a:off x="507124" y="1161288"/>
            <a:ext cx="10943431" cy="4410031"/>
          </a:xfrm>
          <a:prstGeom prst="rect">
            <a:avLst/>
          </a:prstGeom>
        </p:spPr>
        <p:txBody>
          <a:bodyPr/>
          <a:lstStyle>
            <a:lvl1pPr>
              <a:defRPr b="0" i="0">
                <a:solidFill>
                  <a:schemeClr val="bg1"/>
                </a:solidFill>
                <a:latin typeface="Adelle Sans" panose="02000503000000020004" pitchFamily="2" charset="77"/>
              </a:defRPr>
            </a:lvl1pPr>
            <a:lvl2pPr>
              <a:defRPr b="0" i="0">
                <a:solidFill>
                  <a:schemeClr val="bg1"/>
                </a:solidFill>
                <a:latin typeface="Adelle Sans" panose="02000503000000020004" pitchFamily="2" charset="77"/>
              </a:defRPr>
            </a:lvl2pPr>
            <a:lvl3pPr>
              <a:defRPr b="0" i="0">
                <a:solidFill>
                  <a:schemeClr val="bg1"/>
                </a:solidFill>
                <a:latin typeface="Adelle Sans" panose="02000503000000020004" pitchFamily="2" charset="77"/>
              </a:defRPr>
            </a:lvl3pPr>
            <a:lvl4pPr>
              <a:defRPr b="0" i="0">
                <a:solidFill>
                  <a:schemeClr val="bg1"/>
                </a:solidFill>
                <a:latin typeface="Adelle Sans" panose="02000503000000020004" pitchFamily="2" charset="77"/>
              </a:defRPr>
            </a:lvl4pPr>
            <a:lvl5pPr>
              <a:defRPr b="0" i="0">
                <a:solidFill>
                  <a:schemeClr val="bg1"/>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a:extLst>
              <a:ext uri="{FF2B5EF4-FFF2-40B4-BE49-F238E27FC236}">
                <a16:creationId xmlns:a16="http://schemas.microsoft.com/office/drawing/2014/main" id="{28D42F22-D84C-BA44-A88C-5F7DF96918F8}"/>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Title 1">
            <a:extLst>
              <a:ext uri="{FF2B5EF4-FFF2-40B4-BE49-F238E27FC236}">
                <a16:creationId xmlns:a16="http://schemas.microsoft.com/office/drawing/2014/main" id="{F1B5676D-862E-0E47-9C05-7682B86B57E3}"/>
              </a:ext>
            </a:extLst>
          </p:cNvPr>
          <p:cNvSpPr>
            <a:spLocks noGrp="1"/>
          </p:cNvSpPr>
          <p:nvPr>
            <p:ph type="title"/>
          </p:nvPr>
        </p:nvSpPr>
        <p:spPr>
          <a:xfrm>
            <a:off x="507124" y="-18288"/>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381786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F04465-AABC-3A4F-8FC9-8995FEDCDC6F}"/>
              </a:ext>
            </a:extLst>
          </p:cNvPr>
          <p:cNvSpPr/>
          <p:nvPr/>
        </p:nvSpPr>
        <p:spPr>
          <a:xfrm>
            <a:off x="-77002" y="-96253"/>
            <a:ext cx="8992402" cy="7030455"/>
          </a:xfrm>
          <a:prstGeom prst="rect">
            <a:avLst/>
          </a:prstGeom>
          <a:solidFill>
            <a:srgbClr val="15194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1EFD6FA-B95F-4B4E-B8E9-6AA2FC82158D}"/>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3" name="Picture 2">
            <a:extLst>
              <a:ext uri="{FF2B5EF4-FFF2-40B4-BE49-F238E27FC236}">
                <a16:creationId xmlns:a16="http://schemas.microsoft.com/office/drawing/2014/main" id="{FAE481BF-4009-2943-A1EB-415987851989}"/>
              </a:ext>
            </a:extLst>
          </p:cNvPr>
          <p:cNvPicPr>
            <a:picLocks noChangeAspect="1"/>
          </p:cNvPicPr>
          <p:nvPr userDrawn="1"/>
        </p:nvPicPr>
        <p:blipFill>
          <a:blip r:embed="rId3"/>
          <a:stretch>
            <a:fillRect/>
          </a:stretch>
        </p:blipFill>
        <p:spPr>
          <a:xfrm>
            <a:off x="8763000" y="0"/>
            <a:ext cx="3429000" cy="6858000"/>
          </a:xfrm>
          <a:prstGeom prst="rect">
            <a:avLst/>
          </a:prstGeom>
        </p:spPr>
      </p:pic>
      <p:sp>
        <p:nvSpPr>
          <p:cNvPr id="7" name="Content Placeholder 2">
            <a:extLst>
              <a:ext uri="{FF2B5EF4-FFF2-40B4-BE49-F238E27FC236}">
                <a16:creationId xmlns:a16="http://schemas.microsoft.com/office/drawing/2014/main" id="{8C2C405E-EB31-5040-A5D4-B62FD78591E1}"/>
              </a:ext>
            </a:extLst>
          </p:cNvPr>
          <p:cNvSpPr>
            <a:spLocks noGrp="1"/>
          </p:cNvSpPr>
          <p:nvPr>
            <p:ph idx="1"/>
          </p:nvPr>
        </p:nvSpPr>
        <p:spPr>
          <a:xfrm>
            <a:off x="507125" y="1161288"/>
            <a:ext cx="7668688" cy="4410031"/>
          </a:xfrm>
          <a:prstGeom prst="rect">
            <a:avLst/>
          </a:prstGeom>
        </p:spPr>
        <p:txBody>
          <a:bodyPr/>
          <a:lstStyle>
            <a:lvl1pPr>
              <a:defRPr b="0" i="0">
                <a:solidFill>
                  <a:schemeClr val="bg1"/>
                </a:solidFill>
                <a:latin typeface="Adelle Sans" panose="02000503000000020004" pitchFamily="2" charset="77"/>
              </a:defRPr>
            </a:lvl1pPr>
            <a:lvl2pPr>
              <a:defRPr b="0" i="0">
                <a:solidFill>
                  <a:schemeClr val="bg1"/>
                </a:solidFill>
                <a:latin typeface="Adelle Sans" panose="02000503000000020004" pitchFamily="2" charset="77"/>
              </a:defRPr>
            </a:lvl2pPr>
            <a:lvl3pPr>
              <a:defRPr b="0" i="0">
                <a:solidFill>
                  <a:schemeClr val="bg1"/>
                </a:solidFill>
                <a:latin typeface="Adelle Sans" panose="02000503000000020004" pitchFamily="2" charset="77"/>
              </a:defRPr>
            </a:lvl3pPr>
            <a:lvl4pPr>
              <a:defRPr b="0" i="0">
                <a:solidFill>
                  <a:schemeClr val="bg1"/>
                </a:solidFill>
                <a:latin typeface="Adelle Sans" panose="02000503000000020004" pitchFamily="2" charset="77"/>
              </a:defRPr>
            </a:lvl4pPr>
            <a:lvl5pPr>
              <a:defRPr b="0" i="0">
                <a:solidFill>
                  <a:schemeClr val="bg1"/>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9E52FE2-18BD-AE42-8568-24AFE8F2EC8F}"/>
              </a:ext>
            </a:extLst>
          </p:cNvPr>
          <p:cNvSpPr>
            <a:spLocks noGrp="1"/>
          </p:cNvSpPr>
          <p:nvPr>
            <p:ph type="title"/>
          </p:nvPr>
        </p:nvSpPr>
        <p:spPr>
          <a:xfrm>
            <a:off x="507124" y="-18288"/>
            <a:ext cx="7668689"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1860244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HORT Bullets and Imag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6" name="Picture 5">
            <a:extLst>
              <a:ext uri="{FF2B5EF4-FFF2-40B4-BE49-F238E27FC236}">
                <a16:creationId xmlns:a16="http://schemas.microsoft.com/office/drawing/2014/main" id="{0FBEC28D-04BA-104A-BA4B-BC3FEFA7E2D7}"/>
              </a:ext>
            </a:extLst>
          </p:cNvPr>
          <p:cNvPicPr>
            <a:picLocks noChangeAspect="1"/>
          </p:cNvPicPr>
          <p:nvPr userDrawn="1"/>
        </p:nvPicPr>
        <p:blipFill>
          <a:blip r:embed="rId3"/>
          <a:stretch>
            <a:fillRect/>
          </a:stretch>
        </p:blipFill>
        <p:spPr>
          <a:xfrm>
            <a:off x="6374771" y="1124903"/>
            <a:ext cx="4576693" cy="4576693"/>
          </a:xfrm>
          <a:prstGeom prst="rect">
            <a:avLst/>
          </a:prstGeom>
        </p:spPr>
      </p:pic>
      <p:sp>
        <p:nvSpPr>
          <p:cNvPr id="7" name="Content Placeholder 3">
            <a:extLst>
              <a:ext uri="{FF2B5EF4-FFF2-40B4-BE49-F238E27FC236}">
                <a16:creationId xmlns:a16="http://schemas.microsoft.com/office/drawing/2014/main" id="{2C8D256E-5B00-D64D-A0EC-80D6BD5541DA}"/>
              </a:ext>
            </a:extLst>
          </p:cNvPr>
          <p:cNvSpPr>
            <a:spLocks noGrp="1"/>
          </p:cNvSpPr>
          <p:nvPr>
            <p:ph sz="half" idx="2"/>
          </p:nvPr>
        </p:nvSpPr>
        <p:spPr>
          <a:xfrm>
            <a:off x="525463" y="1161288"/>
            <a:ext cx="4826825" cy="3834805"/>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10C3BB7D-A65F-4D40-9D69-8D959F569D3E}"/>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940DA479-972A-AC44-8FF3-6E03BA01F7CA}"/>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6" name="Rectangle 15">
            <a:extLst>
              <a:ext uri="{FF2B5EF4-FFF2-40B4-BE49-F238E27FC236}">
                <a16:creationId xmlns:a16="http://schemas.microsoft.com/office/drawing/2014/main" id="{95658B93-7979-CF45-802B-A99C6576E858}"/>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429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Line Titl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FEE2573F-BD73-B044-8C4C-CB67550B3DF3}"/>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F82F6E4A-1F7B-5B40-9689-E5E7AB056842}"/>
              </a:ext>
            </a:extLst>
          </p:cNvPr>
          <p:cNvSpPr>
            <a:spLocks noGrp="1"/>
          </p:cNvSpPr>
          <p:nvPr>
            <p:ph sz="half" idx="1"/>
          </p:nvPr>
        </p:nvSpPr>
        <p:spPr>
          <a:xfrm>
            <a:off x="525515" y="1463040"/>
            <a:ext cx="11022320"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855E851-3879-44EF-B922-4FA1F4136EFD}"/>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426AB305-7FA0-2C41-ADCF-834278ABE42F}"/>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4207741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with Titl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10" name="Rectangle 9">
            <a:extLst>
              <a:ext uri="{FF2B5EF4-FFF2-40B4-BE49-F238E27FC236}">
                <a16:creationId xmlns:a16="http://schemas.microsoft.com/office/drawing/2014/main" id="{67EBCC16-8E40-47C2-897C-F2414928392B}"/>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A705E69-3D25-EF43-9B57-0C3AC1F5FCD1}"/>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8" name="Rectangle 7">
            <a:extLst>
              <a:ext uri="{FF2B5EF4-FFF2-40B4-BE49-F238E27FC236}">
                <a16:creationId xmlns:a16="http://schemas.microsoft.com/office/drawing/2014/main" id="{FEE2573F-BD73-B044-8C4C-CB67550B3DF3}"/>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617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lternat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6" name="Rectangle 5">
            <a:extLst>
              <a:ext uri="{FF2B5EF4-FFF2-40B4-BE49-F238E27FC236}">
                <a16:creationId xmlns:a16="http://schemas.microsoft.com/office/drawing/2014/main" id="{5F96A518-3E71-3F41-B51D-F3F8D63F1B01}"/>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1248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 Bar Title with Content">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6205AC-B058-5249-8CA7-CB5ED13997D4}"/>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4" name="Title Placeholder 1">
            <a:extLst>
              <a:ext uri="{FF2B5EF4-FFF2-40B4-BE49-F238E27FC236}">
                <a16:creationId xmlns:a16="http://schemas.microsoft.com/office/drawing/2014/main" id="{CABD4948-F528-774E-A210-25D1BE40C1F5}"/>
              </a:ext>
            </a:extLst>
          </p:cNvPr>
          <p:cNvSpPr>
            <a:spLocks noGrp="1"/>
          </p:cNvSpPr>
          <p:nvPr>
            <p:ph type="title"/>
          </p:nvPr>
        </p:nvSpPr>
        <p:spPr>
          <a:xfrm>
            <a:off x="618474" y="261082"/>
            <a:ext cx="10515600" cy="798350"/>
          </a:xfrm>
          <a:prstGeom prst="rect">
            <a:avLst/>
          </a:prstGeom>
        </p:spPr>
        <p:txBody>
          <a:bodyPr vert="horz" lIns="91440" tIns="45720" rIns="91440" bIns="45720" rtlCol="0" anchor="ctr">
            <a:normAutofit/>
          </a:bodyPr>
          <a:lstStyle/>
          <a:p>
            <a:r>
              <a:rPr lang="en-US" dirty="0"/>
              <a:t>Click to edit Master title style</a:t>
            </a:r>
          </a:p>
        </p:txBody>
      </p:sp>
      <p:sp>
        <p:nvSpPr>
          <p:cNvPr id="5" name="Text Placeholder 2">
            <a:extLst>
              <a:ext uri="{FF2B5EF4-FFF2-40B4-BE49-F238E27FC236}">
                <a16:creationId xmlns:a16="http://schemas.microsoft.com/office/drawing/2014/main" id="{DB2080D5-BCF5-0642-B066-3A2589E22EDC}"/>
              </a:ext>
            </a:extLst>
          </p:cNvPr>
          <p:cNvSpPr>
            <a:spLocks noGrp="1"/>
          </p:cNvSpPr>
          <p:nvPr>
            <p:ph idx="1"/>
          </p:nvPr>
        </p:nvSpPr>
        <p:spPr>
          <a:xfrm>
            <a:off x="618474" y="1359698"/>
            <a:ext cx="10515600" cy="41495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DD70B3E-6C46-734E-BC63-4349922825C1}"/>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9310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D46A-D5FE-DB4E-9784-A54A02D89FD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379968-F075-E745-9452-7E0CAAC6C2C1}"/>
              </a:ext>
            </a:extLst>
          </p:cNvPr>
          <p:cNvSpPr>
            <a:spLocks noGrp="1"/>
          </p:cNvSpPr>
          <p:nvPr>
            <p:ph type="body" orient="vert" idx="1"/>
          </p:nvPr>
        </p:nvSpPr>
        <p:spPr>
          <a:xfrm>
            <a:off x="838200" y="1825625"/>
            <a:ext cx="10515600" cy="4149506"/>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52380-0A23-D140-9B2B-5F141AB5F0B7}"/>
              </a:ext>
            </a:extLst>
          </p:cNvPr>
          <p:cNvSpPr>
            <a:spLocks noGrp="1"/>
          </p:cNvSpPr>
          <p:nvPr>
            <p:ph type="dt" sz="half" idx="10"/>
          </p:nvPr>
        </p:nvSpPr>
        <p:spPr>
          <a:xfrm>
            <a:off x="838200" y="6356350"/>
            <a:ext cx="2743200" cy="365125"/>
          </a:xfrm>
          <a:prstGeom prst="rect">
            <a:avLst/>
          </a:prstGeom>
        </p:spPr>
        <p:txBody>
          <a:bodyPr/>
          <a:lstStyle/>
          <a:p>
            <a:fld id="{F0827792-99C6-C343-827E-BE9EDF804372}" type="datetimeFigureOut">
              <a:rPr lang="en-US" smtClean="0"/>
              <a:t>10/30/20</a:t>
            </a:fld>
            <a:endParaRPr lang="en-US"/>
          </a:p>
        </p:txBody>
      </p:sp>
      <p:sp>
        <p:nvSpPr>
          <p:cNvPr id="5" name="Footer Placeholder 4">
            <a:extLst>
              <a:ext uri="{FF2B5EF4-FFF2-40B4-BE49-F238E27FC236}">
                <a16:creationId xmlns:a16="http://schemas.microsoft.com/office/drawing/2014/main" id="{126425EA-EF92-714F-B7AD-0B245EA428F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927246F-5803-9542-865F-75DB94630BBD}"/>
              </a:ext>
            </a:extLst>
          </p:cNvPr>
          <p:cNvSpPr>
            <a:spLocks noGrp="1"/>
          </p:cNvSpPr>
          <p:nvPr>
            <p:ph type="sldNum" sz="quarter" idx="12"/>
          </p:nvPr>
        </p:nvSpPr>
        <p:spPr>
          <a:xfrm>
            <a:off x="8610600" y="6356350"/>
            <a:ext cx="2743200" cy="365125"/>
          </a:xfrm>
          <a:prstGeom prst="rect">
            <a:avLst/>
          </a:prstGeom>
        </p:spPr>
        <p:txBody>
          <a:bodyPr/>
          <a:lstStyle/>
          <a:p>
            <a:fld id="{E3E3505C-93DC-5644-BB7E-5D517224F4A6}" type="slidenum">
              <a:rPr lang="en-US" smtClean="0"/>
              <a:t>‹#›</a:t>
            </a:fld>
            <a:endParaRPr lang="en-US"/>
          </a:p>
        </p:txBody>
      </p:sp>
    </p:spTree>
    <p:extLst>
      <p:ext uri="{BB962C8B-B14F-4D97-AF65-F5344CB8AC3E}">
        <p14:creationId xmlns:p14="http://schemas.microsoft.com/office/powerpoint/2010/main" val="3700413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A31B4E-687D-2C4C-B95D-A513660DA41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3EFC86-AA65-C840-9828-EBFF405DC63A}"/>
              </a:ext>
            </a:extLst>
          </p:cNvPr>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5563C-0652-F94A-A10D-3A82E9DDB972}"/>
              </a:ext>
            </a:extLst>
          </p:cNvPr>
          <p:cNvSpPr>
            <a:spLocks noGrp="1"/>
          </p:cNvSpPr>
          <p:nvPr>
            <p:ph type="dt" sz="half" idx="10"/>
          </p:nvPr>
        </p:nvSpPr>
        <p:spPr>
          <a:xfrm>
            <a:off x="838200" y="6356350"/>
            <a:ext cx="2743200" cy="365125"/>
          </a:xfrm>
          <a:prstGeom prst="rect">
            <a:avLst/>
          </a:prstGeom>
        </p:spPr>
        <p:txBody>
          <a:bodyPr/>
          <a:lstStyle/>
          <a:p>
            <a:fld id="{F0827792-99C6-C343-827E-BE9EDF804372}" type="datetimeFigureOut">
              <a:rPr lang="en-US" smtClean="0"/>
              <a:t>10/30/20</a:t>
            </a:fld>
            <a:endParaRPr lang="en-US"/>
          </a:p>
        </p:txBody>
      </p:sp>
      <p:sp>
        <p:nvSpPr>
          <p:cNvPr id="5" name="Footer Placeholder 4">
            <a:extLst>
              <a:ext uri="{FF2B5EF4-FFF2-40B4-BE49-F238E27FC236}">
                <a16:creationId xmlns:a16="http://schemas.microsoft.com/office/drawing/2014/main" id="{F440E9DA-0CA4-8A46-9B6A-E0873DE6524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B2926DA-2D9C-9848-8B94-21D740CEC617}"/>
              </a:ext>
            </a:extLst>
          </p:cNvPr>
          <p:cNvSpPr>
            <a:spLocks noGrp="1"/>
          </p:cNvSpPr>
          <p:nvPr>
            <p:ph type="sldNum" sz="quarter" idx="12"/>
          </p:nvPr>
        </p:nvSpPr>
        <p:spPr>
          <a:xfrm>
            <a:off x="8610600" y="6356350"/>
            <a:ext cx="2743200" cy="365125"/>
          </a:xfrm>
          <a:prstGeom prst="rect">
            <a:avLst/>
          </a:prstGeom>
        </p:spPr>
        <p:txBody>
          <a:bodyPr/>
          <a:lstStyle/>
          <a:p>
            <a:fld id="{E3E3505C-93DC-5644-BB7E-5D517224F4A6}" type="slidenum">
              <a:rPr lang="en-US" smtClean="0"/>
              <a:t>‹#›</a:t>
            </a:fld>
            <a:endParaRPr lang="en-US"/>
          </a:p>
        </p:txBody>
      </p:sp>
    </p:spTree>
    <p:extLst>
      <p:ext uri="{BB962C8B-B14F-4D97-AF65-F5344CB8AC3E}">
        <p14:creationId xmlns:p14="http://schemas.microsoft.com/office/powerpoint/2010/main" val="369710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8550376-BED7-4B46-B83A-D8C4218AB513}"/>
              </a:ext>
            </a:extLst>
          </p:cNvPr>
          <p:cNvSpPr/>
          <p:nvPr userDrawn="1"/>
        </p:nvSpPr>
        <p:spPr>
          <a:xfrm>
            <a:off x="-86627" y="1257301"/>
            <a:ext cx="12358838" cy="5672884"/>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tx1"/>
                </a:solidFill>
              </a:ln>
              <a:solidFill>
                <a:schemeClr val="bg1"/>
              </a:solidFill>
            </a:endParaRPr>
          </a:p>
        </p:txBody>
      </p:sp>
      <p:cxnSp>
        <p:nvCxnSpPr>
          <p:cNvPr id="7" name="Straight Connector 6">
            <a:extLst>
              <a:ext uri="{FF2B5EF4-FFF2-40B4-BE49-F238E27FC236}">
                <a16:creationId xmlns:a16="http://schemas.microsoft.com/office/drawing/2014/main" id="{F3B7B21E-0316-A247-8CEE-8DE76EAD7C95}"/>
              </a:ext>
            </a:extLst>
          </p:cNvPr>
          <p:cNvCxnSpPr>
            <a:cxnSpLocks/>
          </p:cNvCxnSpPr>
          <p:nvPr userDrawn="1"/>
        </p:nvCxnSpPr>
        <p:spPr>
          <a:xfrm>
            <a:off x="0" y="1257301"/>
            <a:ext cx="12192000" cy="0"/>
          </a:xfrm>
          <a:prstGeom prst="line">
            <a:avLst/>
          </a:prstGeom>
          <a:ln w="25400"/>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a16="http://schemas.microsoft.com/office/drawing/2014/main" id="{1FFA49D0-3C17-1747-A936-9501950BD561}"/>
              </a:ext>
            </a:extLst>
          </p:cNvPr>
          <p:cNvPicPr>
            <a:picLocks noChangeAspect="1"/>
          </p:cNvPicPr>
          <p:nvPr userDrawn="1"/>
        </p:nvPicPr>
        <p:blipFill rotWithShape="1">
          <a:blip r:embed="rId2"/>
          <a:srcRect t="22486" b="28721"/>
          <a:stretch/>
        </p:blipFill>
        <p:spPr>
          <a:xfrm>
            <a:off x="409554" y="221946"/>
            <a:ext cx="2688317" cy="833317"/>
          </a:xfrm>
          <a:prstGeom prst="rect">
            <a:avLst/>
          </a:prstGeom>
        </p:spPr>
      </p:pic>
      <p:sp>
        <p:nvSpPr>
          <p:cNvPr id="12" name="Subtitle 2">
            <a:extLst>
              <a:ext uri="{FF2B5EF4-FFF2-40B4-BE49-F238E27FC236}">
                <a16:creationId xmlns:a16="http://schemas.microsoft.com/office/drawing/2014/main" id="{004542C0-6F92-F542-B358-53649EAA8761}"/>
              </a:ext>
            </a:extLst>
          </p:cNvPr>
          <p:cNvSpPr txBox="1">
            <a:spLocks/>
          </p:cNvSpPr>
          <p:nvPr userDrawn="1"/>
        </p:nvSpPr>
        <p:spPr>
          <a:xfrm>
            <a:off x="624051" y="5195340"/>
            <a:ext cx="10943897" cy="1253359"/>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Courier New" panose="02070309020205020404" pitchFamily="49" charset="0"/>
              <a:buNone/>
              <a:tabLst/>
              <a:defRPr sz="2800" b="1" i="0" kern="1200">
                <a:solidFill>
                  <a:schemeClr val="tx1"/>
                </a:solidFill>
                <a:latin typeface="Proxima Nova Semibold" panose="02000506030000020004" pitchFamily="2" charset="0"/>
                <a:ea typeface="+mn-ea"/>
                <a:cs typeface="+mn-cs"/>
              </a:defRPr>
            </a:lvl1pPr>
            <a:lvl2pPr marL="457200" indent="0" algn="ctr" defTabSz="914400" rtl="0" eaLnBrk="1" latinLnBrk="0" hangingPunct="1">
              <a:lnSpc>
                <a:spcPct val="90000"/>
              </a:lnSpc>
              <a:spcBef>
                <a:spcPts val="500"/>
              </a:spcBef>
              <a:buFont typeface="Courier New" panose="02070309020205020404" pitchFamily="49" charset="0"/>
              <a:buNone/>
              <a:tabLst/>
              <a:defRPr sz="2000" b="0" i="0" kern="1200">
                <a:solidFill>
                  <a:srgbClr val="525656"/>
                </a:solidFill>
                <a:latin typeface="Adelle Sans" panose="02000503000000020004" pitchFamily="2" charset="77"/>
                <a:ea typeface="+mn-ea"/>
                <a:cs typeface="+mn-cs"/>
              </a:defRPr>
            </a:lvl2pPr>
            <a:lvl3pPr marL="914400" indent="0" algn="ctr" defTabSz="914400" rtl="0" eaLnBrk="1" latinLnBrk="0" hangingPunct="1">
              <a:lnSpc>
                <a:spcPct val="90000"/>
              </a:lnSpc>
              <a:spcBef>
                <a:spcPts val="500"/>
              </a:spcBef>
              <a:buFont typeface="Courier New" panose="02070309020205020404" pitchFamily="49" charset="0"/>
              <a:buNone/>
              <a:tabLst/>
              <a:defRPr sz="1800" b="0" i="0" kern="1200">
                <a:solidFill>
                  <a:srgbClr val="525656"/>
                </a:solidFill>
                <a:latin typeface="Adelle Sans" panose="02000503000000020004" pitchFamily="2" charset="77"/>
                <a:ea typeface="+mn-ea"/>
                <a:cs typeface="+mn-cs"/>
              </a:defRPr>
            </a:lvl3pPr>
            <a:lvl4pPr marL="1371600" indent="0" algn="ctr" defTabSz="914400" rtl="0" eaLnBrk="1" latinLnBrk="0" hangingPunct="1">
              <a:lnSpc>
                <a:spcPct val="90000"/>
              </a:lnSpc>
              <a:spcBef>
                <a:spcPts val="500"/>
              </a:spcBef>
              <a:buFont typeface="Courier New" panose="02070309020205020404" pitchFamily="49" charset="0"/>
              <a:buNone/>
              <a:tabLst/>
              <a:defRPr sz="1600" b="0" i="0" kern="1200">
                <a:solidFill>
                  <a:srgbClr val="525656"/>
                </a:solidFill>
                <a:latin typeface="Adelle Sans" panose="02000503000000020004" pitchFamily="2" charset="77"/>
                <a:ea typeface="+mn-ea"/>
                <a:cs typeface="+mn-cs"/>
              </a:defRPr>
            </a:lvl4pPr>
            <a:lvl5pPr marL="1828800" indent="0" algn="ctr" defTabSz="914400" rtl="0" eaLnBrk="1" latinLnBrk="0" hangingPunct="1">
              <a:lnSpc>
                <a:spcPct val="90000"/>
              </a:lnSpc>
              <a:spcBef>
                <a:spcPts val="500"/>
              </a:spcBef>
              <a:buFont typeface="Courier New" panose="02070309020205020404" pitchFamily="49" charset="0"/>
              <a:buNone/>
              <a:tabLst/>
              <a:defRPr sz="1600" b="0" i="0" kern="1200">
                <a:solidFill>
                  <a:srgbClr val="525656"/>
                </a:solidFill>
                <a:latin typeface="Adelle Sans" panose="02000503000000020004" pitchFamily="2" charset="77"/>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0" i="0" dirty="0">
                <a:solidFill>
                  <a:schemeClr val="bg1"/>
                </a:solidFill>
                <a:latin typeface="Adelle Sans" panose="02000503000000020004" pitchFamily="2" charset="77"/>
              </a:rPr>
              <a:t>Click to edit Master subtitle style</a:t>
            </a:r>
          </a:p>
        </p:txBody>
      </p:sp>
    </p:spTree>
    <p:extLst>
      <p:ext uri="{BB962C8B-B14F-4D97-AF65-F5344CB8AC3E}">
        <p14:creationId xmlns:p14="http://schemas.microsoft.com/office/powerpoint/2010/main" val="1627933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951679-C038-3D4F-B9C6-BD4097A52467}"/>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2ECF62-AF5A-6A4B-8DAF-6576CE0FE947}"/>
              </a:ext>
            </a:extLst>
          </p:cNvPr>
          <p:cNvSpPr>
            <a:spLocks noGrp="1"/>
          </p:cNvSpPr>
          <p:nvPr>
            <p:ph idx="1"/>
          </p:nvPr>
        </p:nvSpPr>
        <p:spPr>
          <a:xfrm>
            <a:off x="507124" y="1161288"/>
            <a:ext cx="11175123" cy="4687891"/>
          </a:xfrm>
          <a:prstGeom prst="rect">
            <a:avLst/>
          </a:prstGeom>
        </p:spPr>
        <p:txBody>
          <a:bodyPr/>
          <a:lstStyle>
            <a:lvl1pPr>
              <a:defRPr b="0" i="0">
                <a:latin typeface="Adelle Sans" panose="02000503000000020004" pitchFamily="2" charset="77"/>
              </a:defRPr>
            </a:lvl1pPr>
            <a:lvl2pPr marL="685800" indent="-228600">
              <a:buFont typeface="Courier New" panose="02070309020205020404" pitchFamily="49" charset="0"/>
              <a:buChar char="o"/>
              <a:defRPr b="0" i="0">
                <a:solidFill>
                  <a:srgbClr val="525656"/>
                </a:solidFill>
                <a:latin typeface="Adelle Sans" panose="02000503000000020004" pitchFamily="2" charset="77"/>
              </a:defRPr>
            </a:lvl2pPr>
            <a:lvl3pPr marL="1143000" indent="-228600">
              <a:buFont typeface="Courier New" panose="02070309020205020404" pitchFamily="49" charset="0"/>
              <a:buChar char="o"/>
              <a:defRPr b="0" i="0">
                <a:solidFill>
                  <a:srgbClr val="525656"/>
                </a:solidFill>
                <a:latin typeface="Adelle Sans" panose="02000503000000020004" pitchFamily="2" charset="77"/>
              </a:defRPr>
            </a:lvl3pPr>
            <a:lvl4pPr marL="1600200" indent="-228600">
              <a:buFont typeface="Courier New" panose="02070309020205020404" pitchFamily="49" charset="0"/>
              <a:buChar char="o"/>
              <a:defRPr b="0" i="0">
                <a:solidFill>
                  <a:srgbClr val="525656"/>
                </a:solidFill>
                <a:latin typeface="Adelle Sans" panose="02000503000000020004" pitchFamily="2" charset="77"/>
              </a:defRPr>
            </a:lvl4pPr>
            <a:lvl5pPr marL="2057400" indent="-228600">
              <a:buFont typeface="Courier New" panose="02070309020205020404" pitchFamily="49" charset="0"/>
              <a:buChar char="o"/>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228B7FA2-906C-224F-91E8-737C56BAA8A6}"/>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pic>
        <p:nvPicPr>
          <p:cNvPr id="12" name="Picture 11">
            <a:extLst>
              <a:ext uri="{FF2B5EF4-FFF2-40B4-BE49-F238E27FC236}">
                <a16:creationId xmlns:a16="http://schemas.microsoft.com/office/drawing/2014/main" id="{4CCF5606-6DC5-4A43-91BA-969B5443296E}"/>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C34C16D8-B479-BB46-AD7C-0AC4F5CEDC76}"/>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254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2ADA8A-EE40-8D42-B058-429F77AD6030}"/>
              </a:ext>
            </a:extLst>
          </p:cNvPr>
          <p:cNvSpPr/>
          <p:nvPr userDrawn="1"/>
        </p:nvSpPr>
        <p:spPr>
          <a:xfrm>
            <a:off x="-77002" y="1257301"/>
            <a:ext cx="12387714" cy="5600699"/>
          </a:xfrm>
          <a:prstGeom prst="rect">
            <a:avLst/>
          </a:prstGeom>
          <a:solidFill>
            <a:schemeClr val="tx1"/>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tx1"/>
                </a:solidFill>
              </a:ln>
              <a:solidFill>
                <a:schemeClr val="tx1"/>
              </a:solidFill>
            </a:endParaRPr>
          </a:p>
        </p:txBody>
      </p:sp>
      <p:sp>
        <p:nvSpPr>
          <p:cNvPr id="2" name="Title 1">
            <a:extLst>
              <a:ext uri="{FF2B5EF4-FFF2-40B4-BE49-F238E27FC236}">
                <a16:creationId xmlns:a16="http://schemas.microsoft.com/office/drawing/2014/main" id="{0534CEAF-3B24-A242-A428-FB8B1A7D5F21}"/>
              </a:ext>
            </a:extLst>
          </p:cNvPr>
          <p:cNvSpPr>
            <a:spLocks noGrp="1"/>
          </p:cNvSpPr>
          <p:nvPr>
            <p:ph type="title"/>
          </p:nvPr>
        </p:nvSpPr>
        <p:spPr>
          <a:xfrm>
            <a:off x="831850" y="2648054"/>
            <a:ext cx="10515600" cy="1882337"/>
          </a:xfrm>
          <a:prstGeom prst="rect">
            <a:avLst/>
          </a:prstGeom>
          <a:ln>
            <a:noFill/>
          </a:ln>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DAB81C1E-F57C-FB49-8A8C-E5F2C60D08C6}"/>
              </a:ext>
            </a:extLst>
          </p:cNvPr>
          <p:cNvSpPr>
            <a:spLocks noGrp="1"/>
          </p:cNvSpPr>
          <p:nvPr>
            <p:ph type="body" idx="1"/>
          </p:nvPr>
        </p:nvSpPr>
        <p:spPr>
          <a:xfrm>
            <a:off x="831850" y="4814406"/>
            <a:ext cx="10515600" cy="959999"/>
          </a:xfrm>
          <a:prstGeom prst="rect">
            <a:avLst/>
          </a:prstGeom>
        </p:spPr>
        <p:txBody>
          <a:bodyPr/>
          <a:lstStyle>
            <a:lvl1pPr marL="0" indent="0" algn="ctr">
              <a:buNone/>
              <a:defRPr sz="2400" b="1" i="0">
                <a:solidFill>
                  <a:schemeClr val="bg1"/>
                </a:solidFill>
                <a:latin typeface="Proxima Nova Semibold" panose="02000506030000020004"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8" name="Picture 7">
            <a:extLst>
              <a:ext uri="{FF2B5EF4-FFF2-40B4-BE49-F238E27FC236}">
                <a16:creationId xmlns:a16="http://schemas.microsoft.com/office/drawing/2014/main" id="{72B0757F-692F-4442-AC10-47BE80EC633F}"/>
              </a:ext>
            </a:extLst>
          </p:cNvPr>
          <p:cNvPicPr>
            <a:picLocks noChangeAspect="1"/>
          </p:cNvPicPr>
          <p:nvPr userDrawn="1"/>
        </p:nvPicPr>
        <p:blipFill rotWithShape="1">
          <a:blip r:embed="rId2"/>
          <a:srcRect t="18801" b="16721"/>
          <a:stretch/>
        </p:blipFill>
        <p:spPr>
          <a:xfrm>
            <a:off x="5496490" y="237942"/>
            <a:ext cx="1327643" cy="856044"/>
          </a:xfrm>
          <a:prstGeom prst="rect">
            <a:avLst/>
          </a:prstGeom>
        </p:spPr>
      </p:pic>
      <p:cxnSp>
        <p:nvCxnSpPr>
          <p:cNvPr id="10" name="Straight Connector 9">
            <a:extLst>
              <a:ext uri="{FF2B5EF4-FFF2-40B4-BE49-F238E27FC236}">
                <a16:creationId xmlns:a16="http://schemas.microsoft.com/office/drawing/2014/main" id="{C75C7F33-8A0F-C247-8673-DF3D12BB0E56}"/>
              </a:ext>
            </a:extLst>
          </p:cNvPr>
          <p:cNvCxnSpPr>
            <a:cxnSpLocks/>
          </p:cNvCxnSpPr>
          <p:nvPr userDrawn="1"/>
        </p:nvCxnSpPr>
        <p:spPr>
          <a:xfrm>
            <a:off x="-77002" y="1257301"/>
            <a:ext cx="12387714" cy="0"/>
          </a:xfrm>
          <a:prstGeom prst="line">
            <a:avLst/>
          </a:prstGeom>
          <a:ln w="254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2138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525516" y="1161288"/>
            <a:ext cx="5339256"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448A93EA-740D-534C-9F9A-851CAAFC6F58}"/>
              </a:ext>
            </a:extLst>
          </p:cNvPr>
          <p:cNvSpPr>
            <a:spLocks noGrp="1"/>
          </p:cNvSpPr>
          <p:nvPr>
            <p:ph sz="half" idx="13"/>
          </p:nvPr>
        </p:nvSpPr>
        <p:spPr>
          <a:xfrm>
            <a:off x="6327230" y="1161288"/>
            <a:ext cx="5339256"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a:extLst>
              <a:ext uri="{FF2B5EF4-FFF2-40B4-BE49-F238E27FC236}">
                <a16:creationId xmlns:a16="http://schemas.microsoft.com/office/drawing/2014/main" id="{E841E47F-9CBC-DD48-8C04-77F3D57C3379}"/>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9" name="Rectangle 8">
            <a:extLst>
              <a:ext uri="{FF2B5EF4-FFF2-40B4-BE49-F238E27FC236}">
                <a16:creationId xmlns:a16="http://schemas.microsoft.com/office/drawing/2014/main" id="{3D2B1C16-A483-9045-B5B4-5312C63A98DF}"/>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61D4071-9C3C-49BF-ABB1-1320A9AA487E}"/>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8F647ED5-144A-1F43-9397-C331DF9F50F5}"/>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4006711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525515" y="1161288"/>
            <a:ext cx="11022320" cy="4247315"/>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Picture 14">
            <a:extLst>
              <a:ext uri="{FF2B5EF4-FFF2-40B4-BE49-F238E27FC236}">
                <a16:creationId xmlns:a16="http://schemas.microsoft.com/office/drawing/2014/main" id="{E841E47F-9CBC-DD48-8C04-77F3D57C3379}"/>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7" name="Rectangle 6">
            <a:extLst>
              <a:ext uri="{FF2B5EF4-FFF2-40B4-BE49-F238E27FC236}">
                <a16:creationId xmlns:a16="http://schemas.microsoft.com/office/drawing/2014/main" id="{7481D446-E222-42C3-9836-1A06E0CA6FDB}"/>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1752F457-B5E3-8F47-95DD-D367B00BA38B}"/>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2" name="Rectangle 11">
            <a:extLst>
              <a:ext uri="{FF2B5EF4-FFF2-40B4-BE49-F238E27FC236}">
                <a16:creationId xmlns:a16="http://schemas.microsoft.com/office/drawing/2014/main" id="{B5FC8432-B0CC-124E-92A6-31C64477B9CF}"/>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9325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601DA-8347-6048-AFC7-B3EE3A4EDB24}"/>
              </a:ext>
            </a:extLst>
          </p:cNvPr>
          <p:cNvSpPr>
            <a:spLocks noGrp="1"/>
          </p:cNvSpPr>
          <p:nvPr>
            <p:ph sz="half" idx="1"/>
          </p:nvPr>
        </p:nvSpPr>
        <p:spPr>
          <a:xfrm>
            <a:off x="4903304" y="1161288"/>
            <a:ext cx="6763234" cy="2911642"/>
          </a:xfrm>
          <a:prstGeom prst="rect">
            <a:avLst/>
          </a:prstGeom>
        </p:spPr>
        <p:txBody>
          <a:bodyPr/>
          <a:lstStyle>
            <a:lvl1pPr>
              <a:defRPr b="0" i="0">
                <a:latin typeface="Adelle Sans" panose="02000503000000020004" pitchFamily="2" charset="77"/>
              </a:defRPr>
            </a:lvl1pPr>
            <a:lvl2pPr>
              <a:defRPr b="0" i="0">
                <a:latin typeface="Adelle Sans" panose="02000503000000020004" pitchFamily="2" charset="77"/>
              </a:defRPr>
            </a:lvl2pPr>
            <a:lvl3pPr>
              <a:defRPr b="0" i="0">
                <a:latin typeface="Adelle Sans" panose="02000503000000020004" pitchFamily="2" charset="77"/>
              </a:defRPr>
            </a:lvl3pPr>
            <a:lvl4pPr>
              <a:defRPr b="0" i="0">
                <a:latin typeface="Adelle Sans" panose="02000503000000020004" pitchFamily="2" charset="77"/>
              </a:defRPr>
            </a:lvl4pPr>
            <a:lvl5pPr>
              <a:defRPr b="0" i="0">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a:extLst>
              <a:ext uri="{FF2B5EF4-FFF2-40B4-BE49-F238E27FC236}">
                <a16:creationId xmlns:a16="http://schemas.microsoft.com/office/drawing/2014/main" id="{9B32B816-31A6-5D4A-A375-EC666A89A105}"/>
              </a:ext>
            </a:extLst>
          </p:cNvPr>
          <p:cNvPicPr>
            <a:picLocks noChangeAspect="1"/>
          </p:cNvPicPr>
          <p:nvPr userDrawn="1"/>
        </p:nvPicPr>
        <p:blipFill>
          <a:blip r:embed="rId2"/>
          <a:stretch>
            <a:fillRect/>
          </a:stretch>
        </p:blipFill>
        <p:spPr>
          <a:xfrm>
            <a:off x="961699" y="1161288"/>
            <a:ext cx="3549974" cy="4437468"/>
          </a:xfrm>
          <a:prstGeom prst="rect">
            <a:avLst/>
          </a:prstGeom>
        </p:spPr>
      </p:pic>
      <p:pic>
        <p:nvPicPr>
          <p:cNvPr id="7" name="Picture 6">
            <a:extLst>
              <a:ext uri="{FF2B5EF4-FFF2-40B4-BE49-F238E27FC236}">
                <a16:creationId xmlns:a16="http://schemas.microsoft.com/office/drawing/2014/main" id="{89126C43-57A2-E347-AD98-A4972DDFF024}"/>
              </a:ext>
            </a:extLst>
          </p:cNvPr>
          <p:cNvPicPr>
            <a:picLocks noChangeAspect="1"/>
          </p:cNvPicPr>
          <p:nvPr userDrawn="1"/>
        </p:nvPicPr>
        <p:blipFill rotWithShape="1">
          <a:blip r:embed="rId3"/>
          <a:srcRect r="66281" b="-1742"/>
          <a:stretch/>
        </p:blipFill>
        <p:spPr>
          <a:xfrm>
            <a:off x="275249" y="5904491"/>
            <a:ext cx="686450" cy="732790"/>
          </a:xfrm>
          <a:prstGeom prst="rect">
            <a:avLst/>
          </a:prstGeom>
        </p:spPr>
      </p:pic>
      <p:sp>
        <p:nvSpPr>
          <p:cNvPr id="8" name="Rectangle 7">
            <a:extLst>
              <a:ext uri="{FF2B5EF4-FFF2-40B4-BE49-F238E27FC236}">
                <a16:creationId xmlns:a16="http://schemas.microsoft.com/office/drawing/2014/main" id="{92CEB205-7433-4ED6-B5F9-FB097A433634}"/>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76860F66-25E7-8E47-8582-F4D74F2E48F1}"/>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3" name="Rectangle 12">
            <a:extLst>
              <a:ext uri="{FF2B5EF4-FFF2-40B4-BE49-F238E27FC236}">
                <a16:creationId xmlns:a16="http://schemas.microsoft.com/office/drawing/2014/main" id="{48FC791A-95B2-5E41-9A70-75AB9C875165}"/>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679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5CA925-A192-0942-8DCB-09514A197750}"/>
              </a:ext>
            </a:extLst>
          </p:cNvPr>
          <p:cNvSpPr>
            <a:spLocks noGrp="1"/>
          </p:cNvSpPr>
          <p:nvPr>
            <p:ph type="body" idx="1"/>
          </p:nvPr>
        </p:nvSpPr>
        <p:spPr>
          <a:xfrm>
            <a:off x="525516"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F5788494-3E34-F041-B8E4-A88C3ED8C5F9}"/>
              </a:ext>
            </a:extLst>
          </p:cNvPr>
          <p:cNvSpPr>
            <a:spLocks noGrp="1"/>
          </p:cNvSpPr>
          <p:nvPr>
            <p:ph sz="half" idx="2"/>
          </p:nvPr>
        </p:nvSpPr>
        <p:spPr>
          <a:xfrm>
            <a:off x="525516" y="2051473"/>
            <a:ext cx="5339256" cy="3684588"/>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51CB6872-94EB-EB45-BDBF-F7D3974C9DE4}"/>
              </a:ext>
            </a:extLst>
          </p:cNvPr>
          <p:cNvSpPr>
            <a:spLocks noGrp="1"/>
          </p:cNvSpPr>
          <p:nvPr>
            <p:ph sz="half" idx="13"/>
          </p:nvPr>
        </p:nvSpPr>
        <p:spPr>
          <a:xfrm>
            <a:off x="6358758" y="2051473"/>
            <a:ext cx="5339256" cy="3684588"/>
          </a:xfrm>
          <a:prstGeom prst="rect">
            <a:avLst/>
          </a:prstGeom>
        </p:spPr>
        <p:txBody>
          <a:bodyPr/>
          <a:lstStyle>
            <a:lvl1pPr>
              <a:defRPr b="0" i="0">
                <a:latin typeface="Adelle Sans" panose="02000503000000020004" pitchFamily="2" charset="77"/>
              </a:defRPr>
            </a:lvl1pPr>
            <a:lvl2pPr>
              <a:defRPr b="0" i="0">
                <a:solidFill>
                  <a:srgbClr val="525656"/>
                </a:solidFill>
                <a:latin typeface="Adelle Sans" panose="02000503000000020004" pitchFamily="2" charset="77"/>
              </a:defRPr>
            </a:lvl2pPr>
            <a:lvl3pPr>
              <a:defRPr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6" name="Picture 15">
            <a:extLst>
              <a:ext uri="{FF2B5EF4-FFF2-40B4-BE49-F238E27FC236}">
                <a16:creationId xmlns:a16="http://schemas.microsoft.com/office/drawing/2014/main" id="{4DDE1C7E-4CC2-C942-8FC1-BE8CDAB37DB2}"/>
              </a:ext>
            </a:extLst>
          </p:cNvPr>
          <p:cNvPicPr>
            <a:picLocks noChangeAspect="1"/>
          </p:cNvPicPr>
          <p:nvPr/>
        </p:nvPicPr>
        <p:blipFill rotWithShape="1">
          <a:blip r:embed="rId2"/>
          <a:srcRect r="66281" b="-1742"/>
          <a:stretch/>
        </p:blipFill>
        <p:spPr>
          <a:xfrm>
            <a:off x="275249" y="5904491"/>
            <a:ext cx="686450" cy="732790"/>
          </a:xfrm>
          <a:prstGeom prst="rect">
            <a:avLst/>
          </a:prstGeom>
        </p:spPr>
      </p:pic>
      <p:sp>
        <p:nvSpPr>
          <p:cNvPr id="17" name="Text Placeholder 2">
            <a:extLst>
              <a:ext uri="{FF2B5EF4-FFF2-40B4-BE49-F238E27FC236}">
                <a16:creationId xmlns:a16="http://schemas.microsoft.com/office/drawing/2014/main" id="{3E3E685A-2A2D-6D4B-90D0-C351A9D72C70}"/>
              </a:ext>
            </a:extLst>
          </p:cNvPr>
          <p:cNvSpPr>
            <a:spLocks noGrp="1"/>
          </p:cNvSpPr>
          <p:nvPr>
            <p:ph type="body" idx="14"/>
          </p:nvPr>
        </p:nvSpPr>
        <p:spPr>
          <a:xfrm>
            <a:off x="6358758"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0" name="Rectangle 9">
            <a:extLst>
              <a:ext uri="{FF2B5EF4-FFF2-40B4-BE49-F238E27FC236}">
                <a16:creationId xmlns:a16="http://schemas.microsoft.com/office/drawing/2014/main" id="{FD1703F9-6F7B-42FC-BAD8-7B8A4198867F}"/>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A55EC85A-83D7-754F-92C5-D85306B21964}"/>
              </a:ext>
            </a:extLst>
          </p:cNvPr>
          <p:cNvSpPr>
            <a:spLocks noGrp="1"/>
          </p:cNvSpPr>
          <p:nvPr>
            <p:ph type="title"/>
          </p:nvPr>
        </p:nvSpPr>
        <p:spPr>
          <a:xfrm>
            <a:off x="507124" y="-21891"/>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
        <p:nvSpPr>
          <p:cNvPr id="14" name="Rectangle 13">
            <a:extLst>
              <a:ext uri="{FF2B5EF4-FFF2-40B4-BE49-F238E27FC236}">
                <a16:creationId xmlns:a16="http://schemas.microsoft.com/office/drawing/2014/main" id="{2E895DC7-61FB-464B-A0D1-046B8C0906C9}"/>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007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51FF22C-90B2-C248-AC4E-B2382376A131}"/>
              </a:ext>
            </a:extLst>
          </p:cNvPr>
          <p:cNvPicPr>
            <a:picLocks noChangeAspect="1"/>
          </p:cNvPicPr>
          <p:nvPr/>
        </p:nvPicPr>
        <p:blipFill rotWithShape="1">
          <a:blip r:embed="rId2"/>
          <a:srcRect r="66281" b="-1742"/>
          <a:stretch/>
        </p:blipFill>
        <p:spPr>
          <a:xfrm>
            <a:off x="275249" y="5904491"/>
            <a:ext cx="686450" cy="732790"/>
          </a:xfrm>
          <a:prstGeom prst="rect">
            <a:avLst/>
          </a:prstGeom>
        </p:spPr>
      </p:pic>
      <p:pic>
        <p:nvPicPr>
          <p:cNvPr id="15" name="Picture 14">
            <a:extLst>
              <a:ext uri="{FF2B5EF4-FFF2-40B4-BE49-F238E27FC236}">
                <a16:creationId xmlns:a16="http://schemas.microsoft.com/office/drawing/2014/main" id="{4870C5A3-B0F2-B343-A1A8-822AF0AFBF36}"/>
              </a:ext>
            </a:extLst>
          </p:cNvPr>
          <p:cNvPicPr>
            <a:picLocks noChangeAspect="1"/>
          </p:cNvPicPr>
          <p:nvPr userDrawn="1"/>
        </p:nvPicPr>
        <p:blipFill>
          <a:blip r:embed="rId3"/>
          <a:stretch>
            <a:fillRect/>
          </a:stretch>
        </p:blipFill>
        <p:spPr>
          <a:xfrm>
            <a:off x="6334540" y="1530094"/>
            <a:ext cx="5501262" cy="1943146"/>
          </a:xfrm>
          <a:prstGeom prst="rect">
            <a:avLst/>
          </a:prstGeom>
        </p:spPr>
      </p:pic>
      <p:sp>
        <p:nvSpPr>
          <p:cNvPr id="14" name="Rectangle 13">
            <a:extLst>
              <a:ext uri="{FF2B5EF4-FFF2-40B4-BE49-F238E27FC236}">
                <a16:creationId xmlns:a16="http://schemas.microsoft.com/office/drawing/2014/main" id="{71A31B2F-9578-7B4B-A18A-143A08D25286}"/>
              </a:ext>
            </a:extLst>
          </p:cNvPr>
          <p:cNvSpPr/>
          <p:nvPr userDrawn="1"/>
        </p:nvSpPr>
        <p:spPr>
          <a:xfrm>
            <a:off x="0" y="6781798"/>
            <a:ext cx="12192000" cy="762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a:extLst>
              <a:ext uri="{FF2B5EF4-FFF2-40B4-BE49-F238E27FC236}">
                <a16:creationId xmlns:a16="http://schemas.microsoft.com/office/drawing/2014/main" id="{87395722-9303-174D-ADA2-E8CEB2DD285E}"/>
              </a:ext>
            </a:extLst>
          </p:cNvPr>
          <p:cNvSpPr>
            <a:spLocks noGrp="1"/>
          </p:cNvSpPr>
          <p:nvPr>
            <p:ph type="body" idx="1"/>
          </p:nvPr>
        </p:nvSpPr>
        <p:spPr>
          <a:xfrm>
            <a:off x="525516" y="1118193"/>
            <a:ext cx="5339256" cy="823912"/>
          </a:xfrm>
          <a:prstGeom prst="rect">
            <a:avLst/>
          </a:prstGeom>
        </p:spPr>
        <p:txBody>
          <a:bodyPr anchor="b">
            <a:normAutofit/>
          </a:bodyPr>
          <a:lstStyle>
            <a:lvl1pPr marL="0" indent="0">
              <a:buNone/>
              <a:defRPr sz="2800" b="1" i="0">
                <a:solidFill>
                  <a:schemeClr val="accent6">
                    <a:lumMod val="50000"/>
                  </a:schemeClr>
                </a:solidFill>
                <a:latin typeface="Proxima Nova Semibold" panose="0200050603000002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1" name="Content Placeholder 3">
            <a:extLst>
              <a:ext uri="{FF2B5EF4-FFF2-40B4-BE49-F238E27FC236}">
                <a16:creationId xmlns:a16="http://schemas.microsoft.com/office/drawing/2014/main" id="{AC5BA04E-B66F-8A48-943B-662CC114090B}"/>
              </a:ext>
            </a:extLst>
          </p:cNvPr>
          <p:cNvSpPr>
            <a:spLocks noGrp="1"/>
          </p:cNvSpPr>
          <p:nvPr>
            <p:ph sz="half" idx="2"/>
          </p:nvPr>
        </p:nvSpPr>
        <p:spPr>
          <a:xfrm>
            <a:off x="525516" y="2051473"/>
            <a:ext cx="5339256" cy="3684588"/>
          </a:xfrm>
          <a:prstGeom prst="rect">
            <a:avLst/>
          </a:prstGeom>
        </p:spPr>
        <p:txBody>
          <a:bodyPr/>
          <a:lstStyle>
            <a:lvl1pPr>
              <a:defRPr sz="2000" b="0" i="0">
                <a:latin typeface="Adelle Sans" panose="02000503000000020004" pitchFamily="2" charset="77"/>
              </a:defRPr>
            </a:lvl1pPr>
            <a:lvl2pPr>
              <a:defRPr sz="1800" b="0" i="0">
                <a:solidFill>
                  <a:srgbClr val="525656"/>
                </a:solidFill>
                <a:latin typeface="Adelle Sans" panose="02000503000000020004" pitchFamily="2" charset="77"/>
              </a:defRPr>
            </a:lvl2pPr>
            <a:lvl3pPr>
              <a:defRPr sz="1600" b="0" i="0">
                <a:solidFill>
                  <a:srgbClr val="525656"/>
                </a:solidFill>
                <a:latin typeface="Adelle Sans" panose="02000503000000020004" pitchFamily="2" charset="77"/>
              </a:defRPr>
            </a:lvl3pPr>
            <a:lvl4pPr>
              <a:defRPr b="0" i="0">
                <a:solidFill>
                  <a:srgbClr val="525656"/>
                </a:solidFill>
                <a:latin typeface="Adelle Sans" panose="02000503000000020004" pitchFamily="2" charset="77"/>
              </a:defRPr>
            </a:lvl4pPr>
            <a:lvl5pPr>
              <a:defRPr b="0" i="0">
                <a:solidFill>
                  <a:srgbClr val="525656"/>
                </a:solidFill>
                <a:latin typeface="Adelle Sans" panose="02000503000000020004" pitchFamily="2"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D471A464-E148-4CF9-8FB7-4E9A7B2CFEC9}"/>
              </a:ext>
            </a:extLst>
          </p:cNvPr>
          <p:cNvSpPr/>
          <p:nvPr userDrawn="1"/>
        </p:nvSpPr>
        <p:spPr>
          <a:xfrm>
            <a:off x="-76200" y="-77203"/>
            <a:ext cx="12346858" cy="99921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5D8779A3-A4DE-484C-BE3C-DB7ADCD25B3F}"/>
              </a:ext>
            </a:extLst>
          </p:cNvPr>
          <p:cNvSpPr>
            <a:spLocks noGrp="1"/>
          </p:cNvSpPr>
          <p:nvPr>
            <p:ph type="title"/>
          </p:nvPr>
        </p:nvSpPr>
        <p:spPr>
          <a:xfrm>
            <a:off x="507124" y="-18288"/>
            <a:ext cx="11175123" cy="1041991"/>
          </a:xfrm>
          <a:prstGeom prst="rect">
            <a:avLst/>
          </a:prstGeom>
        </p:spPr>
        <p:txBody>
          <a:bodyPr>
            <a:normAutofit/>
          </a:bodyPr>
          <a:lstStyle>
            <a:lvl1pPr>
              <a:defRPr sz="3200" b="1" i="0">
                <a:solidFill>
                  <a:schemeClr val="bg1"/>
                </a:solidFill>
                <a:latin typeface="Proxima Nova" panose="02000506030000020004" pitchFamily="2" charset="0"/>
              </a:defRPr>
            </a:lvl1pPr>
          </a:lstStyle>
          <a:p>
            <a:r>
              <a:rPr lang="en-US" dirty="0"/>
              <a:t>Click to edit Master title style</a:t>
            </a:r>
          </a:p>
        </p:txBody>
      </p:sp>
    </p:spTree>
    <p:extLst>
      <p:ext uri="{BB962C8B-B14F-4D97-AF65-F5344CB8AC3E}">
        <p14:creationId xmlns:p14="http://schemas.microsoft.com/office/powerpoint/2010/main" val="106871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FF93D5-62F0-5145-AB64-7AC90B60F8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91F652F-5C50-294A-A9ED-638E2DAF4A43}"/>
              </a:ext>
            </a:extLst>
          </p:cNvPr>
          <p:cNvSpPr>
            <a:spLocks noGrp="1"/>
          </p:cNvSpPr>
          <p:nvPr>
            <p:ph type="body" idx="1"/>
          </p:nvPr>
        </p:nvSpPr>
        <p:spPr>
          <a:xfrm>
            <a:off x="838200" y="1825625"/>
            <a:ext cx="10515600" cy="414950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a:extLst>
              <a:ext uri="{FF2B5EF4-FFF2-40B4-BE49-F238E27FC236}">
                <a16:creationId xmlns:a16="http://schemas.microsoft.com/office/drawing/2014/main" id="{363796E1-F957-0F48-8AD0-8F8E3D0E5940}"/>
              </a:ext>
            </a:extLst>
          </p:cNvPr>
          <p:cNvPicPr>
            <a:picLocks noChangeAspect="1"/>
          </p:cNvPicPr>
          <p:nvPr userDrawn="1"/>
        </p:nvPicPr>
        <p:blipFill rotWithShape="1">
          <a:blip r:embed="rId20"/>
          <a:srcRect r="66281" b="-1742"/>
          <a:stretch/>
        </p:blipFill>
        <p:spPr>
          <a:xfrm>
            <a:off x="275249" y="5904491"/>
            <a:ext cx="686450" cy="732790"/>
          </a:xfrm>
          <a:prstGeom prst="rect">
            <a:avLst/>
          </a:prstGeom>
        </p:spPr>
      </p:pic>
    </p:spTree>
    <p:extLst>
      <p:ext uri="{BB962C8B-B14F-4D97-AF65-F5344CB8AC3E}">
        <p14:creationId xmlns:p14="http://schemas.microsoft.com/office/powerpoint/2010/main" val="878098984"/>
      </p:ext>
    </p:extLst>
  </p:cSld>
  <p:clrMap bg1="lt1" tx1="dk1" bg2="lt2" tx2="dk2" accent1="accent1" accent2="accent2" accent3="accent3" accent4="accent4" accent5="accent5" accent6="accent6" hlink="hlink" folHlink="folHlink"/>
  <p:sldLayoutIdLst>
    <p:sldLayoutId id="2147483673" r:id="rId1"/>
    <p:sldLayoutId id="2147483738" r:id="rId2"/>
    <p:sldLayoutId id="2147483674" r:id="rId3"/>
    <p:sldLayoutId id="2147483675" r:id="rId4"/>
    <p:sldLayoutId id="2147483676" r:id="rId5"/>
    <p:sldLayoutId id="2147483697" r:id="rId6"/>
    <p:sldLayoutId id="2147483698" r:id="rId7"/>
    <p:sldLayoutId id="2147483677" r:id="rId8"/>
    <p:sldLayoutId id="2147483681" r:id="rId9"/>
    <p:sldLayoutId id="2147483679" r:id="rId10"/>
    <p:sldLayoutId id="2147483680" r:id="rId11"/>
    <p:sldLayoutId id="2147483678" r:id="rId12"/>
    <p:sldLayoutId id="2147483739" r:id="rId13"/>
    <p:sldLayoutId id="2147483742" r:id="rId14"/>
    <p:sldLayoutId id="2147483740" r:id="rId15"/>
    <p:sldLayoutId id="2147483741" r:id="rId16"/>
    <p:sldLayoutId id="2147483682" r:id="rId17"/>
    <p:sldLayoutId id="2147483683" r:id="rId18"/>
  </p:sldLayoutIdLst>
  <p:txStyles>
    <p:titleStyle>
      <a:lvl1pPr algn="l" defTabSz="914400" rtl="0" eaLnBrk="1" latinLnBrk="0" hangingPunct="1">
        <a:lnSpc>
          <a:spcPct val="90000"/>
        </a:lnSpc>
        <a:spcBef>
          <a:spcPct val="0"/>
        </a:spcBef>
        <a:buNone/>
        <a:defRPr sz="3200" b="1" i="0" kern="1200">
          <a:solidFill>
            <a:schemeClr val="tx1"/>
          </a:solidFill>
          <a:latin typeface="Proxima Nova" panose="02000506030000020004" pitchFamily="2" charset="0"/>
          <a:ea typeface="+mj-ea"/>
          <a:cs typeface="+mj-cs"/>
        </a:defRPr>
      </a:lvl1pPr>
    </p:titleStyle>
    <p:bodyStyle>
      <a:lvl1pPr marL="344488" indent="-344488" algn="l" defTabSz="914400" rtl="0" eaLnBrk="1" latinLnBrk="0" hangingPunct="1">
        <a:lnSpc>
          <a:spcPct val="90000"/>
        </a:lnSpc>
        <a:spcBef>
          <a:spcPts val="1000"/>
        </a:spcBef>
        <a:buFont typeface="Courier New" panose="02070309020205020404" pitchFamily="49" charset="0"/>
        <a:buChar char="o"/>
        <a:tabLst/>
        <a:defRPr sz="2000" b="0" i="0" kern="1200">
          <a:solidFill>
            <a:srgbClr val="525656"/>
          </a:solidFill>
          <a:latin typeface="Adelle Sans" panose="02000503000000020004" pitchFamily="2" charset="77"/>
          <a:ea typeface="+mn-ea"/>
          <a:cs typeface="+mn-cs"/>
        </a:defRPr>
      </a:lvl1pPr>
      <a:lvl2pPr marL="750888" indent="-293688" algn="l" defTabSz="914400" rtl="0" eaLnBrk="1" latinLnBrk="0" hangingPunct="1">
        <a:lnSpc>
          <a:spcPct val="90000"/>
        </a:lnSpc>
        <a:spcBef>
          <a:spcPts val="500"/>
        </a:spcBef>
        <a:buFont typeface="Courier New" panose="02070309020205020404" pitchFamily="49" charset="0"/>
        <a:buChar char="o"/>
        <a:tabLst/>
        <a:defRPr sz="1800" b="0" i="0" kern="1200">
          <a:solidFill>
            <a:srgbClr val="525656"/>
          </a:solidFill>
          <a:latin typeface="Adelle Sans" panose="02000503000000020004" pitchFamily="2" charset="77"/>
          <a:ea typeface="+mn-ea"/>
          <a:cs typeface="+mn-cs"/>
        </a:defRPr>
      </a:lvl2pPr>
      <a:lvl3pPr marL="1208088" indent="-293688" algn="l" defTabSz="914400" rtl="0" eaLnBrk="1" latinLnBrk="0" hangingPunct="1">
        <a:lnSpc>
          <a:spcPct val="90000"/>
        </a:lnSpc>
        <a:spcBef>
          <a:spcPts val="500"/>
        </a:spcBef>
        <a:buFont typeface="Courier New" panose="02070309020205020404" pitchFamily="49" charset="0"/>
        <a:buChar char="o"/>
        <a:tabLst/>
        <a:defRPr sz="1600" b="0" i="0" kern="1200">
          <a:solidFill>
            <a:srgbClr val="525656"/>
          </a:solidFill>
          <a:latin typeface="Adelle Sans" panose="02000503000000020004" pitchFamily="2" charset="77"/>
          <a:ea typeface="+mn-ea"/>
          <a:cs typeface="+mn-cs"/>
        </a:defRPr>
      </a:lvl3pPr>
      <a:lvl4pPr marL="1604963" indent="-233363" algn="l" defTabSz="914400" rtl="0" eaLnBrk="1" latinLnBrk="0" hangingPunct="1">
        <a:lnSpc>
          <a:spcPct val="90000"/>
        </a:lnSpc>
        <a:spcBef>
          <a:spcPts val="500"/>
        </a:spcBef>
        <a:buFont typeface="Courier New" panose="02070309020205020404" pitchFamily="49" charset="0"/>
        <a:buChar char="o"/>
        <a:tabLst/>
        <a:defRPr sz="1400" b="0" i="0" kern="1200">
          <a:solidFill>
            <a:srgbClr val="525656"/>
          </a:solidFill>
          <a:latin typeface="Adelle Sans" panose="02000503000000020004" pitchFamily="2" charset="77"/>
          <a:ea typeface="+mn-ea"/>
          <a:cs typeface="+mn-cs"/>
        </a:defRPr>
      </a:lvl4pPr>
      <a:lvl5pPr marL="2062163" indent="-233363" algn="l" defTabSz="914400" rtl="0" eaLnBrk="1" latinLnBrk="0" hangingPunct="1">
        <a:lnSpc>
          <a:spcPct val="90000"/>
        </a:lnSpc>
        <a:spcBef>
          <a:spcPts val="500"/>
        </a:spcBef>
        <a:buFont typeface="Courier New" panose="02070309020205020404" pitchFamily="49" charset="0"/>
        <a:buChar char="o"/>
        <a:tabLst/>
        <a:defRPr sz="1200" b="0" i="0" kern="1200">
          <a:solidFill>
            <a:srgbClr val="525656"/>
          </a:solidFill>
          <a:latin typeface="Adelle Sans" panose="02000503000000020004"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24" userDrawn="1">
          <p15:clr>
            <a:srgbClr val="F26B43"/>
          </p15:clr>
        </p15:guide>
        <p15:guide id="2" orient="horz" pos="28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87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1F8F85-AE5B-D246-ADAB-19BF450751A1}"/>
              </a:ext>
            </a:extLst>
          </p:cNvPr>
          <p:cNvSpPr>
            <a:spLocks noGrp="1"/>
          </p:cNvSpPr>
          <p:nvPr>
            <p:ph idx="1"/>
          </p:nvPr>
        </p:nvSpPr>
        <p:spPr/>
        <p:txBody>
          <a:bodyPr>
            <a:normAutofit/>
          </a:bodyPr>
          <a:lstStyle/>
          <a:p>
            <a:r>
              <a:rPr lang="en-US" sz="2800" dirty="0"/>
              <a:t>Script kiddies</a:t>
            </a:r>
          </a:p>
          <a:p>
            <a:r>
              <a:rPr lang="en-US" sz="2800" dirty="0"/>
              <a:t>Insider threats </a:t>
            </a:r>
          </a:p>
          <a:p>
            <a:r>
              <a:rPr lang="en-US" sz="2800" dirty="0"/>
              <a:t>Hacktivists</a:t>
            </a:r>
          </a:p>
          <a:p>
            <a:r>
              <a:rPr lang="en-US" sz="2800" dirty="0"/>
              <a:t>Advanced persistent threat (APT)</a:t>
            </a:r>
          </a:p>
          <a:p>
            <a:r>
              <a:rPr lang="en-US" sz="2800" dirty="0"/>
              <a:t>State actors</a:t>
            </a:r>
          </a:p>
          <a:p>
            <a:r>
              <a:rPr lang="en-US" sz="2800" dirty="0"/>
              <a:t>Criminal syndicates</a:t>
            </a:r>
          </a:p>
          <a:p>
            <a:r>
              <a:rPr lang="en-US" sz="2800" dirty="0"/>
              <a:t>Competitors</a:t>
            </a:r>
            <a:endParaRPr lang="en-US" sz="3600" dirty="0"/>
          </a:p>
        </p:txBody>
      </p:sp>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4000" dirty="0">
                <a:latin typeface="Adelle Sans" panose="02000503000000020004" pitchFamily="2" charset="0"/>
              </a:rPr>
              <a:t>Threat Actors</a:t>
            </a:r>
          </a:p>
        </p:txBody>
      </p:sp>
    </p:spTree>
    <p:extLst>
      <p:ext uri="{BB962C8B-B14F-4D97-AF65-F5344CB8AC3E}">
        <p14:creationId xmlns:p14="http://schemas.microsoft.com/office/powerpoint/2010/main" val="4212881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1F8F85-AE5B-D246-ADAB-19BF450751A1}"/>
              </a:ext>
            </a:extLst>
          </p:cNvPr>
          <p:cNvSpPr>
            <a:spLocks noGrp="1"/>
          </p:cNvSpPr>
          <p:nvPr>
            <p:ph idx="1"/>
          </p:nvPr>
        </p:nvSpPr>
        <p:spPr/>
        <p:txBody>
          <a:bodyPr>
            <a:normAutofit/>
          </a:bodyPr>
          <a:lstStyle/>
          <a:p>
            <a:r>
              <a:rPr lang="en-US" sz="3600" dirty="0"/>
              <a:t>Hardware</a:t>
            </a:r>
          </a:p>
          <a:p>
            <a:r>
              <a:rPr lang="en-US" sz="3600" dirty="0"/>
              <a:t>Software</a:t>
            </a:r>
          </a:p>
          <a:p>
            <a:r>
              <a:rPr lang="en-US" sz="3600" dirty="0"/>
              <a:t>Cloud</a:t>
            </a:r>
          </a:p>
          <a:p>
            <a:pPr lvl="1"/>
            <a:r>
              <a:rPr lang="en-US" sz="3400" dirty="0"/>
              <a:t> SaaS</a:t>
            </a:r>
          </a:p>
        </p:txBody>
      </p:sp>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4000" dirty="0">
                <a:latin typeface="Adelle Sans" panose="02000503000000020004" pitchFamily="2" charset="0"/>
              </a:rPr>
              <a:t>Shadow I.T. </a:t>
            </a:r>
          </a:p>
        </p:txBody>
      </p:sp>
    </p:spTree>
    <p:extLst>
      <p:ext uri="{BB962C8B-B14F-4D97-AF65-F5344CB8AC3E}">
        <p14:creationId xmlns:p14="http://schemas.microsoft.com/office/powerpoint/2010/main" val="45603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trips(downRigh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strips(downRigh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strips(downRigh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1F8F85-AE5B-D246-ADAB-19BF450751A1}"/>
              </a:ext>
            </a:extLst>
          </p:cNvPr>
          <p:cNvSpPr>
            <a:spLocks noGrp="1"/>
          </p:cNvSpPr>
          <p:nvPr>
            <p:ph idx="1"/>
          </p:nvPr>
        </p:nvSpPr>
        <p:spPr/>
        <p:txBody>
          <a:bodyPr>
            <a:normAutofit/>
          </a:bodyPr>
          <a:lstStyle/>
          <a:p>
            <a:r>
              <a:rPr lang="en-US" sz="3600" dirty="0"/>
              <a:t>Hackers vs. Attackers</a:t>
            </a:r>
          </a:p>
          <a:p>
            <a:r>
              <a:rPr lang="en-US" sz="3600" dirty="0"/>
              <a:t>Hacker Types</a:t>
            </a:r>
            <a:endParaRPr lang="en-US" sz="3400" dirty="0"/>
          </a:p>
          <a:p>
            <a:pPr lvl="1"/>
            <a:r>
              <a:rPr lang="en-US" sz="3400" dirty="0"/>
              <a:t> Black hat</a:t>
            </a:r>
          </a:p>
          <a:p>
            <a:pPr lvl="1"/>
            <a:r>
              <a:rPr lang="en-US" sz="3400" dirty="0"/>
              <a:t> White hat</a:t>
            </a:r>
          </a:p>
          <a:p>
            <a:pPr lvl="1"/>
            <a:r>
              <a:rPr lang="en-US" sz="3400" dirty="0"/>
              <a:t> Grey hat</a:t>
            </a:r>
          </a:p>
        </p:txBody>
      </p:sp>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4000" dirty="0">
                <a:latin typeface="Adelle Sans" panose="02000503000000020004" pitchFamily="2" charset="0"/>
              </a:rPr>
              <a:t>Hackers</a:t>
            </a:r>
          </a:p>
        </p:txBody>
      </p:sp>
    </p:spTree>
    <p:extLst>
      <p:ext uri="{BB962C8B-B14F-4D97-AF65-F5344CB8AC3E}">
        <p14:creationId xmlns:p14="http://schemas.microsoft.com/office/powerpoint/2010/main" val="50730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trips(downRigh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strips(downRigh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strips(downRigh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strips(downRight)">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1F8F85-AE5B-D246-ADAB-19BF450751A1}"/>
              </a:ext>
            </a:extLst>
          </p:cNvPr>
          <p:cNvSpPr>
            <a:spLocks noGrp="1"/>
          </p:cNvSpPr>
          <p:nvPr>
            <p:ph idx="1"/>
          </p:nvPr>
        </p:nvSpPr>
        <p:spPr/>
        <p:txBody>
          <a:bodyPr>
            <a:normAutofit/>
          </a:bodyPr>
          <a:lstStyle/>
          <a:p>
            <a:r>
              <a:rPr lang="en-US" sz="3200" dirty="0"/>
              <a:t>Direct access</a:t>
            </a:r>
          </a:p>
          <a:p>
            <a:r>
              <a:rPr lang="en-US" sz="3200" dirty="0"/>
              <a:t>Wireless</a:t>
            </a:r>
          </a:p>
          <a:p>
            <a:r>
              <a:rPr lang="en-US" sz="3200" dirty="0"/>
              <a:t>Email</a:t>
            </a:r>
          </a:p>
          <a:p>
            <a:r>
              <a:rPr lang="en-US" sz="3200" dirty="0"/>
              <a:t>Supply chain </a:t>
            </a:r>
            <a:endParaRPr lang="en-US" sz="4800" dirty="0"/>
          </a:p>
        </p:txBody>
      </p:sp>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4000" dirty="0">
                <a:latin typeface="Adelle Sans" panose="02000503000000020004" pitchFamily="2" charset="0"/>
              </a:rPr>
              <a:t>Threat Vectors</a:t>
            </a:r>
          </a:p>
        </p:txBody>
      </p:sp>
    </p:spTree>
    <p:extLst>
      <p:ext uri="{BB962C8B-B14F-4D97-AF65-F5344CB8AC3E}">
        <p14:creationId xmlns:p14="http://schemas.microsoft.com/office/powerpoint/2010/main" val="408837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trips(downRigh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strips(downRigh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strips(downRigh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1F8F85-AE5B-D246-ADAB-19BF450751A1}"/>
              </a:ext>
            </a:extLst>
          </p:cNvPr>
          <p:cNvSpPr>
            <a:spLocks noGrp="1"/>
          </p:cNvSpPr>
          <p:nvPr>
            <p:ph idx="1"/>
          </p:nvPr>
        </p:nvSpPr>
        <p:spPr/>
        <p:txBody>
          <a:bodyPr>
            <a:normAutofit/>
          </a:bodyPr>
          <a:lstStyle/>
          <a:p>
            <a:r>
              <a:rPr lang="en-US" sz="3600" dirty="0"/>
              <a:t>Social media</a:t>
            </a:r>
          </a:p>
          <a:p>
            <a:r>
              <a:rPr lang="en-US" sz="3600" dirty="0"/>
              <a:t>Removable media</a:t>
            </a:r>
          </a:p>
          <a:p>
            <a:r>
              <a:rPr lang="en-US" sz="3600" dirty="0"/>
              <a:t>Cloud </a:t>
            </a:r>
          </a:p>
          <a:p>
            <a:pPr marL="0" indent="0">
              <a:buNone/>
            </a:pPr>
            <a:r>
              <a:rPr lang="en-US" sz="3200" dirty="0"/>
              <a:t> </a:t>
            </a:r>
            <a:endParaRPr lang="en-US" sz="4800" dirty="0"/>
          </a:p>
        </p:txBody>
      </p:sp>
      <p:sp>
        <p:nvSpPr>
          <p:cNvPr id="3" name="Title 2">
            <a:extLst>
              <a:ext uri="{FF2B5EF4-FFF2-40B4-BE49-F238E27FC236}">
                <a16:creationId xmlns:a16="http://schemas.microsoft.com/office/drawing/2014/main" id="{2E929FFE-3A83-F744-8BCB-19EC1A2EFBEB}"/>
              </a:ext>
            </a:extLst>
          </p:cNvPr>
          <p:cNvSpPr>
            <a:spLocks noGrp="1"/>
          </p:cNvSpPr>
          <p:nvPr>
            <p:ph type="title"/>
          </p:nvPr>
        </p:nvSpPr>
        <p:spPr/>
        <p:txBody>
          <a:bodyPr>
            <a:normAutofit/>
          </a:bodyPr>
          <a:lstStyle/>
          <a:p>
            <a:r>
              <a:rPr lang="en-US" sz="4000" dirty="0">
                <a:latin typeface="Adelle Sans" panose="02000503000000020004" pitchFamily="2" charset="0"/>
              </a:rPr>
              <a:t>Threat Vectors</a:t>
            </a:r>
          </a:p>
        </p:txBody>
      </p:sp>
    </p:spTree>
    <p:extLst>
      <p:ext uri="{BB962C8B-B14F-4D97-AF65-F5344CB8AC3E}">
        <p14:creationId xmlns:p14="http://schemas.microsoft.com/office/powerpoint/2010/main" val="62754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Righ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strips(downRigh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strips(downRigh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strips(downRigh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019 Presentation Dark Theme">
  <a:themeElements>
    <a:clrScheme name="6cc241">
      <a:dk1>
        <a:srgbClr val="151945"/>
      </a:dk1>
      <a:lt1>
        <a:srgbClr val="FFFFFF"/>
      </a:lt1>
      <a:dk2>
        <a:srgbClr val="151746"/>
      </a:dk2>
      <a:lt2>
        <a:srgbClr val="FFFFFF"/>
      </a:lt2>
      <a:accent1>
        <a:srgbClr val="F9F9FA"/>
      </a:accent1>
      <a:accent2>
        <a:srgbClr val="FF671F"/>
      </a:accent2>
      <a:accent3>
        <a:srgbClr val="00A3E0"/>
      </a:accent3>
      <a:accent4>
        <a:srgbClr val="10069F"/>
      </a:accent4>
      <a:accent5>
        <a:srgbClr val="6CC249"/>
      </a:accent5>
      <a:accent6>
        <a:srgbClr val="9C9BA7"/>
      </a:accent6>
      <a:hlink>
        <a:srgbClr val="FF671F"/>
      </a:hlink>
      <a:folHlink>
        <a:srgbClr val="FF671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809E193B-2D6B-774E-A1CE-D0A3E70D8F14}" vid="{9DFDF12A-1514-7D4F-A38F-DF2B41BE24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Flow_SignoffStatus xmlns="7de64167-ec1d-41c3-9c60-bdac5dd5df1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B98D8214AE9EE4FBD92FF9BC1EA80A9" ma:contentTypeVersion="60" ma:contentTypeDescription="Create a new document." ma:contentTypeScope="" ma:versionID="01e0772c44198408e6e5a53ff4c7c879">
  <xsd:schema xmlns:xsd="http://www.w3.org/2001/XMLSchema" xmlns:xs="http://www.w3.org/2001/XMLSchema" xmlns:p="http://schemas.microsoft.com/office/2006/metadata/properties" xmlns:ns2="25f43890-8f97-4037-b6ca-5734ee50196d" xmlns:ns3="7de64167-ec1d-41c3-9c60-bdac5dd5df14" targetNamespace="http://schemas.microsoft.com/office/2006/metadata/properties" ma:root="true" ma:fieldsID="3425b5a5654edf0987e89c70af5dab58" ns2:_="" ns3:_="">
    <xsd:import namespace="25f43890-8f97-4037-b6ca-5734ee50196d"/>
    <xsd:import namespace="7de64167-ec1d-41c3-9c60-bdac5dd5df1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_Flow_SignoffStatus"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f43890-8f97-4037-b6ca-5734ee50196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e64167-ec1d-41c3-9c60-bdac5dd5df1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_Flow_SignoffStatus" ma:index="16" nillable="true" ma:displayName="Sign-off status" ma:internalName="Sign_x002d_off_x0020_status">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B37D3D-50C1-46FC-8D92-3F1F047872A4}">
  <ds:schemaRefs>
    <ds:schemaRef ds:uri="http://schemas.microsoft.com/office/infopath/2007/PartnerControls"/>
    <ds:schemaRef ds:uri="25f43890-8f97-4037-b6ca-5734ee50196d"/>
    <ds:schemaRef ds:uri="http://purl.org/dc/terms/"/>
    <ds:schemaRef ds:uri="http://purl.org/dc/elements/1.1/"/>
    <ds:schemaRef ds:uri="http://schemas.microsoft.com/office/2006/metadata/properties"/>
    <ds:schemaRef ds:uri="7de64167-ec1d-41c3-9c60-bdac5dd5df14"/>
    <ds:schemaRef ds:uri="http://schemas.microsoft.com/office/2006/documentManagement/types"/>
    <ds:schemaRef ds:uri="http://purl.org/dc/dcmitype/"/>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38B736D-0A20-46F1-B51B-94D662424C08}"/>
</file>

<file path=customXml/itemProps3.xml><?xml version="1.0" encoding="utf-8"?>
<ds:datastoreItem xmlns:ds="http://schemas.openxmlformats.org/officeDocument/2006/customXml" ds:itemID="{03D1374B-8056-453C-B9CB-F2CE6F7A4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2019 Presentation Dark Theme</Template>
  <TotalTime>377</TotalTime>
  <Words>262</Words>
  <Application>Microsoft Macintosh PowerPoint</Application>
  <PresentationFormat>Widescreen</PresentationFormat>
  <Paragraphs>62</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Adelle Sans</vt:lpstr>
      <vt:lpstr>Arial</vt:lpstr>
      <vt:lpstr>Calibri</vt:lpstr>
      <vt:lpstr>Courier New</vt:lpstr>
      <vt:lpstr>Proxima Nova</vt:lpstr>
      <vt:lpstr>Proxima Nova Semibold</vt:lpstr>
      <vt:lpstr>2019 Presentation Dark Theme</vt:lpstr>
      <vt:lpstr>PowerPoint Presentation</vt:lpstr>
      <vt:lpstr>Threat Actors</vt:lpstr>
      <vt:lpstr>Shadow I.T. </vt:lpstr>
      <vt:lpstr>Hackers</vt:lpstr>
      <vt:lpstr>Threat Vectors</vt:lpstr>
      <vt:lpstr>Threat Vectors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Chandler Burger</dc:creator>
  <cp:lastModifiedBy>Wes Bryan</cp:lastModifiedBy>
  <cp:revision>37</cp:revision>
  <dcterms:created xsi:type="dcterms:W3CDTF">2019-03-13T18:02:49Z</dcterms:created>
  <dcterms:modified xsi:type="dcterms:W3CDTF">2020-10-30T18:45:26Z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1536">
    <vt:lpwstr>57</vt:lpwstr>
  </property>
  <property fmtid="{D5CDD505-2E9C-101B-9397-08002B2CF9AE}" pid="3" name="ContentTypeId">
    <vt:lpwstr>0x0101008B98D8214AE9EE4FBD92FF9BC1EA80A9</vt:lpwstr>
  </property>
  <property fmtid="{D5CDD505-2E9C-101B-9397-08002B2CF9AE}" pid="4" name="AuthorIds_UIVersion_2560">
    <vt:lpwstr>57</vt:lpwstr>
  </property>
</Properties>
</file>