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257" r:id="rId6"/>
    <p:sldId id="265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EF8B9-F261-6A48-9411-D4EF5DBE0757}" v="492" dt="2020-09-16T14:19:2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73906"/>
  </p:normalViewPr>
  <p:slideViewPr>
    <p:cSldViewPr snapToGrid="0" snapToObjects="1">
      <p:cViewPr varScale="1">
        <p:scale>
          <a:sx n="80" d="100"/>
          <a:sy n="8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 Bryan" userId="S::wes@itpro.tv::cd83e72d-5b2c-484e-a583-d424a05c3d5d" providerId="AD" clId="Web-{AA9134BA-86C0-3935-5C12-16C12CFC0924}"/>
    <pc:docChg chg="modSld">
      <pc:chgData name="Wes Bryan" userId="S::wes@itpro.tv::cd83e72d-5b2c-484e-a583-d424a05c3d5d" providerId="AD" clId="Web-{AA9134BA-86C0-3935-5C12-16C12CFC0924}" dt="2020-09-14T12:44:58.094" v="1"/>
      <pc:docMkLst>
        <pc:docMk/>
      </pc:docMkLst>
      <pc:sldChg chg="addSp delSp">
        <pc:chgData name="Wes Bryan" userId="S::wes@itpro.tv::cd83e72d-5b2c-484e-a583-d424a05c3d5d" providerId="AD" clId="Web-{AA9134BA-86C0-3935-5C12-16C12CFC0924}" dt="2020-09-14T12:44:58.094" v="1"/>
        <pc:sldMkLst>
          <pc:docMk/>
          <pc:sldMk cId="589874589" sldId="256"/>
        </pc:sldMkLst>
        <pc:spChg chg="add del">
          <ac:chgData name="Wes Bryan" userId="S::wes@itpro.tv::cd83e72d-5b2c-484e-a583-d424a05c3d5d" providerId="AD" clId="Web-{AA9134BA-86C0-3935-5C12-16C12CFC0924}" dt="2020-09-14T12:44:58.094" v="1"/>
          <ac:spMkLst>
            <pc:docMk/>
            <pc:sldMk cId="589874589" sldId="256"/>
            <ac:spMk id="2" creationId="{BF3C9DE3-310A-4A2E-9C27-C1BEC89F65E7}"/>
          </ac:spMkLst>
        </pc:spChg>
      </pc:sldChg>
    </pc:docChg>
  </pc:docChgLst>
  <pc:docChgLst>
    <pc:chgData name="Wes Bryan" userId="S::wes@itpro.tv::cd83e72d-5b2c-484e-a583-d424a05c3d5d" providerId="AD" clId="Web-{D81BAE07-D74D-4C59-93D6-7D3B95227899}"/>
    <pc:docChg chg="modSld">
      <pc:chgData name="Wes Bryan" userId="S::wes@itpro.tv::cd83e72d-5b2c-484e-a583-d424a05c3d5d" providerId="AD" clId="Web-{D81BAE07-D74D-4C59-93D6-7D3B95227899}" dt="2020-09-16T15:46:57.171" v="3"/>
      <pc:docMkLst>
        <pc:docMk/>
      </pc:docMkLst>
      <pc:sldChg chg="modNotes">
        <pc:chgData name="Wes Bryan" userId="S::wes@itpro.tv::cd83e72d-5b2c-484e-a583-d424a05c3d5d" providerId="AD" clId="Web-{D81BAE07-D74D-4C59-93D6-7D3B95227899}" dt="2020-09-16T15:46:57.171" v="3"/>
        <pc:sldMkLst>
          <pc:docMk/>
          <pc:sldMk cId="3756634793" sldId="270"/>
        </pc:sldMkLst>
      </pc:sldChg>
    </pc:docChg>
  </pc:docChgLst>
  <pc:docChgLst>
    <pc:chgData name="Wes Bryan" userId="cd83e72d-5b2c-484e-a583-d424a05c3d5d" providerId="ADAL" clId="{E78EF8B9-F261-6A48-9411-D4EF5DBE0757}"/>
    <pc:docChg chg="undo custSel addSld modSld sldOrd">
      <pc:chgData name="Wes Bryan" userId="cd83e72d-5b2c-484e-a583-d424a05c3d5d" providerId="ADAL" clId="{E78EF8B9-F261-6A48-9411-D4EF5DBE0757}" dt="2020-09-16T14:19:20.724" v="810"/>
      <pc:docMkLst>
        <pc:docMk/>
      </pc:docMkLst>
      <pc:sldChg chg="modAnim">
        <pc:chgData name="Wes Bryan" userId="cd83e72d-5b2c-484e-a583-d424a05c3d5d" providerId="ADAL" clId="{E78EF8B9-F261-6A48-9411-D4EF5DBE0757}" dt="2020-09-16T14:06:41.064" v="730"/>
        <pc:sldMkLst>
          <pc:docMk/>
          <pc:sldMk cId="1635044068" sldId="257"/>
        </pc:sldMkLst>
      </pc:sldChg>
      <pc:sldChg chg="modSp mod modAnim">
        <pc:chgData name="Wes Bryan" userId="cd83e72d-5b2c-484e-a583-d424a05c3d5d" providerId="ADAL" clId="{E78EF8B9-F261-6A48-9411-D4EF5DBE0757}" dt="2020-09-16T13:53:51.775" v="365" actId="20577"/>
        <pc:sldMkLst>
          <pc:docMk/>
          <pc:sldMk cId="4097268611" sldId="259"/>
        </pc:sldMkLst>
        <pc:spChg chg="mod">
          <ac:chgData name="Wes Bryan" userId="cd83e72d-5b2c-484e-a583-d424a05c3d5d" providerId="ADAL" clId="{E78EF8B9-F261-6A48-9411-D4EF5DBE0757}" dt="2020-09-16T13:53:51.775" v="365" actId="20577"/>
          <ac:spMkLst>
            <pc:docMk/>
            <pc:sldMk cId="4097268611" sldId="259"/>
            <ac:spMk id="2" creationId="{0C1F8F85-AE5B-D246-ADAB-19BF450751A1}"/>
          </ac:spMkLst>
        </pc:spChg>
      </pc:sldChg>
      <pc:sldChg chg="modAnim">
        <pc:chgData name="Wes Bryan" userId="cd83e72d-5b2c-484e-a583-d424a05c3d5d" providerId="ADAL" clId="{E78EF8B9-F261-6A48-9411-D4EF5DBE0757}" dt="2020-09-16T14:03:42.088" v="478"/>
        <pc:sldMkLst>
          <pc:docMk/>
          <pc:sldMk cId="2488200336" sldId="260"/>
        </pc:sldMkLst>
      </pc:sldChg>
      <pc:sldChg chg="modAnim">
        <pc:chgData name="Wes Bryan" userId="cd83e72d-5b2c-484e-a583-d424a05c3d5d" providerId="ADAL" clId="{E78EF8B9-F261-6A48-9411-D4EF5DBE0757}" dt="2020-09-16T14:04:17.051" v="484"/>
        <pc:sldMkLst>
          <pc:docMk/>
          <pc:sldMk cId="2995011979" sldId="261"/>
        </pc:sldMkLst>
      </pc:sldChg>
      <pc:sldChg chg="addSp delSp modSp add mod modAnim">
        <pc:chgData name="Wes Bryan" userId="cd83e72d-5b2c-484e-a583-d424a05c3d5d" providerId="ADAL" clId="{E78EF8B9-F261-6A48-9411-D4EF5DBE0757}" dt="2020-09-16T13:58:54.443" v="434"/>
        <pc:sldMkLst>
          <pc:docMk/>
          <pc:sldMk cId="2948717310" sldId="262"/>
        </pc:sldMkLst>
        <pc:spChg chg="del mod">
          <ac:chgData name="Wes Bryan" userId="cd83e72d-5b2c-484e-a583-d424a05c3d5d" providerId="ADAL" clId="{E78EF8B9-F261-6A48-9411-D4EF5DBE0757}" dt="2020-09-16T12:59:06.387" v="3" actId="931"/>
          <ac:spMkLst>
            <pc:docMk/>
            <pc:sldMk cId="2948717310" sldId="262"/>
            <ac:spMk id="2" creationId="{0C1F8F85-AE5B-D246-ADAB-19BF450751A1}"/>
          </ac:spMkLst>
        </pc:spChg>
        <pc:spChg chg="mod">
          <ac:chgData name="Wes Bryan" userId="cd83e72d-5b2c-484e-a583-d424a05c3d5d" providerId="ADAL" clId="{E78EF8B9-F261-6A48-9411-D4EF5DBE0757}" dt="2020-09-16T13:03:32.321" v="42" actId="20577"/>
          <ac:spMkLst>
            <pc:docMk/>
            <pc:sldMk cId="2948717310" sldId="262"/>
            <ac:spMk id="3" creationId="{2E929FFE-3A83-F744-8BCB-19EC1A2EFBEB}"/>
          </ac:spMkLst>
        </pc:spChg>
        <pc:spChg chg="add del mod">
          <ac:chgData name="Wes Bryan" userId="cd83e72d-5b2c-484e-a583-d424a05c3d5d" providerId="ADAL" clId="{E78EF8B9-F261-6A48-9411-D4EF5DBE0757}" dt="2020-09-16T12:59:37.550" v="7" actId="931"/>
          <ac:spMkLst>
            <pc:docMk/>
            <pc:sldMk cId="2948717310" sldId="262"/>
            <ac:spMk id="7" creationId="{0B47D1D0-E7AF-4448-9EEC-1E3C35BBD8D1}"/>
          </ac:spMkLst>
        </pc:spChg>
        <pc:spChg chg="add del mod">
          <ac:chgData name="Wes Bryan" userId="cd83e72d-5b2c-484e-a583-d424a05c3d5d" providerId="ADAL" clId="{E78EF8B9-F261-6A48-9411-D4EF5DBE0757}" dt="2020-09-16T13:05:25.448" v="57"/>
          <ac:spMkLst>
            <pc:docMk/>
            <pc:sldMk cId="2948717310" sldId="262"/>
            <ac:spMk id="11" creationId="{19313FAC-205D-8C4D-8B41-F922F6468094}"/>
          </ac:spMkLst>
        </pc:spChg>
        <pc:spChg chg="add mod">
          <ac:chgData name="Wes Bryan" userId="cd83e72d-5b2c-484e-a583-d424a05c3d5d" providerId="ADAL" clId="{E78EF8B9-F261-6A48-9411-D4EF5DBE0757}" dt="2020-09-16T13:06:54.029" v="87" actId="20577"/>
          <ac:spMkLst>
            <pc:docMk/>
            <pc:sldMk cId="2948717310" sldId="262"/>
            <ac:spMk id="14" creationId="{A7253FAF-E6D4-394B-B922-DDA82D047F46}"/>
          </ac:spMkLst>
        </pc:spChg>
        <pc:picChg chg="add del mod">
          <ac:chgData name="Wes Bryan" userId="cd83e72d-5b2c-484e-a583-d424a05c3d5d" providerId="ADAL" clId="{E78EF8B9-F261-6A48-9411-D4EF5DBE0757}" dt="2020-09-16T12:59:12.311" v="6" actId="478"/>
          <ac:picMkLst>
            <pc:docMk/>
            <pc:sldMk cId="2948717310" sldId="262"/>
            <ac:picMk id="5" creationId="{AD914490-269F-304B-A4BD-F0D222391E18}"/>
          </ac:picMkLst>
        </pc:picChg>
        <pc:picChg chg="add del mod">
          <ac:chgData name="Wes Bryan" userId="cd83e72d-5b2c-484e-a583-d424a05c3d5d" providerId="ADAL" clId="{E78EF8B9-F261-6A48-9411-D4EF5DBE0757}" dt="2020-09-16T13:05:22.456" v="56" actId="21"/>
          <ac:picMkLst>
            <pc:docMk/>
            <pc:sldMk cId="2948717310" sldId="262"/>
            <ac:picMk id="9" creationId="{44734169-E9BB-EC48-A4BD-C0DAB9F13C6E}"/>
          </ac:picMkLst>
        </pc:picChg>
        <pc:picChg chg="add del mod">
          <ac:chgData name="Wes Bryan" userId="cd83e72d-5b2c-484e-a583-d424a05c3d5d" providerId="ADAL" clId="{E78EF8B9-F261-6A48-9411-D4EF5DBE0757}" dt="2020-09-16T13:05:35.398" v="59" actId="478"/>
          <ac:picMkLst>
            <pc:docMk/>
            <pc:sldMk cId="2948717310" sldId="262"/>
            <ac:picMk id="12" creationId="{9C5EBE17-12AF-0C4F-9B4E-47E492C04D90}"/>
          </ac:picMkLst>
        </pc:picChg>
        <pc:picChg chg="add mod">
          <ac:chgData name="Wes Bryan" userId="cd83e72d-5b2c-484e-a583-d424a05c3d5d" providerId="ADAL" clId="{E78EF8B9-F261-6A48-9411-D4EF5DBE0757}" dt="2020-09-16T13:12:20.730" v="171" actId="14100"/>
          <ac:picMkLst>
            <pc:docMk/>
            <pc:sldMk cId="2948717310" sldId="262"/>
            <ac:picMk id="15" creationId="{C49EA1C2-E3E4-8646-A242-6B5193F31073}"/>
          </ac:picMkLst>
        </pc:picChg>
      </pc:sldChg>
      <pc:sldChg chg="addSp delSp modSp add mod modAnim modNotesTx">
        <pc:chgData name="Wes Bryan" userId="cd83e72d-5b2c-484e-a583-d424a05c3d5d" providerId="ADAL" clId="{E78EF8B9-F261-6A48-9411-D4EF5DBE0757}" dt="2020-09-16T13:59:31.538" v="440"/>
        <pc:sldMkLst>
          <pc:docMk/>
          <pc:sldMk cId="1471735537" sldId="263"/>
        </pc:sldMkLst>
        <pc:spChg chg="add del mod">
          <ac:chgData name="Wes Bryan" userId="cd83e72d-5b2c-484e-a583-d424a05c3d5d" providerId="ADAL" clId="{E78EF8B9-F261-6A48-9411-D4EF5DBE0757}" dt="2020-09-16T13:04:19.538" v="45" actId="931"/>
          <ac:spMkLst>
            <pc:docMk/>
            <pc:sldMk cId="1471735537" sldId="263"/>
            <ac:spMk id="4" creationId="{0D81C170-EA5A-D14E-A7EB-B60A3FE634F0}"/>
          </ac:spMkLst>
        </pc:spChg>
        <pc:spChg chg="add del mod">
          <ac:chgData name="Wes Bryan" userId="cd83e72d-5b2c-484e-a583-d424a05c3d5d" providerId="ADAL" clId="{E78EF8B9-F261-6A48-9411-D4EF5DBE0757}" dt="2020-09-16T13:04:25.076" v="50" actId="478"/>
          <ac:spMkLst>
            <pc:docMk/>
            <pc:sldMk cId="1471735537" sldId="263"/>
            <ac:spMk id="7" creationId="{A16B8AC1-161F-F749-AB13-550F48BE448B}"/>
          </ac:spMkLst>
        </pc:spChg>
        <pc:spChg chg="add del mod">
          <ac:chgData name="Wes Bryan" userId="cd83e72d-5b2c-484e-a583-d424a05c3d5d" providerId="ADAL" clId="{E78EF8B9-F261-6A48-9411-D4EF5DBE0757}" dt="2020-09-16T13:04:23.101" v="49" actId="478"/>
          <ac:spMkLst>
            <pc:docMk/>
            <pc:sldMk cId="1471735537" sldId="263"/>
            <ac:spMk id="10" creationId="{67CC92A1-833D-A346-9C4E-09A8E0C1C466}"/>
          </ac:spMkLst>
        </pc:spChg>
        <pc:spChg chg="add mod">
          <ac:chgData name="Wes Bryan" userId="cd83e72d-5b2c-484e-a583-d424a05c3d5d" providerId="ADAL" clId="{E78EF8B9-F261-6A48-9411-D4EF5DBE0757}" dt="2020-09-16T13:07:54.397" v="122" actId="403"/>
          <ac:spMkLst>
            <pc:docMk/>
            <pc:sldMk cId="1471735537" sldId="263"/>
            <ac:spMk id="12" creationId="{D4E9A527-F0CD-FC4F-9009-DE299B35B761}"/>
          </ac:spMkLst>
        </pc:spChg>
        <pc:spChg chg="add del mod">
          <ac:chgData name="Wes Bryan" userId="cd83e72d-5b2c-484e-a583-d424a05c3d5d" providerId="ADAL" clId="{E78EF8B9-F261-6A48-9411-D4EF5DBE0757}" dt="2020-09-16T13:09:13.670" v="130" actId="478"/>
          <ac:spMkLst>
            <pc:docMk/>
            <pc:sldMk cId="1471735537" sldId="263"/>
            <ac:spMk id="15" creationId="{19BAFFBD-43FC-6A42-B6AE-4781C2B45304}"/>
          </ac:spMkLst>
        </pc:spChg>
        <pc:picChg chg="add del mod">
          <ac:chgData name="Wes Bryan" userId="cd83e72d-5b2c-484e-a583-d424a05c3d5d" providerId="ADAL" clId="{E78EF8B9-F261-6A48-9411-D4EF5DBE0757}" dt="2020-09-16T13:07:06.037" v="89" actId="21"/>
          <ac:picMkLst>
            <pc:docMk/>
            <pc:sldMk cId="1471735537" sldId="263"/>
            <ac:picMk id="6" creationId="{998F45EA-87E3-3845-8383-704730603E22}"/>
          </ac:picMkLst>
        </pc:picChg>
        <pc:picChg chg="del">
          <ac:chgData name="Wes Bryan" userId="cd83e72d-5b2c-484e-a583-d424a05c3d5d" providerId="ADAL" clId="{E78EF8B9-F261-6A48-9411-D4EF5DBE0757}" dt="2020-09-16T13:03:53.764" v="44" actId="478"/>
          <ac:picMkLst>
            <pc:docMk/>
            <pc:sldMk cId="1471735537" sldId="263"/>
            <ac:picMk id="9" creationId="{44734169-E9BB-EC48-A4BD-C0DAB9F13C6E}"/>
          </ac:picMkLst>
        </pc:picChg>
        <pc:picChg chg="add del mod">
          <ac:chgData name="Wes Bryan" userId="cd83e72d-5b2c-484e-a583-d424a05c3d5d" providerId="ADAL" clId="{E78EF8B9-F261-6A48-9411-D4EF5DBE0757}" dt="2020-09-16T13:09:13.670" v="130" actId="478"/>
          <ac:picMkLst>
            <pc:docMk/>
            <pc:sldMk cId="1471735537" sldId="263"/>
            <ac:picMk id="14" creationId="{2A4E6708-A68B-8E4C-8911-AEE72B3EE509}"/>
          </ac:picMkLst>
        </pc:picChg>
        <pc:picChg chg="add mod">
          <ac:chgData name="Wes Bryan" userId="cd83e72d-5b2c-484e-a583-d424a05c3d5d" providerId="ADAL" clId="{E78EF8B9-F261-6A48-9411-D4EF5DBE0757}" dt="2020-09-16T13:09:28.576" v="137" actId="1076"/>
          <ac:picMkLst>
            <pc:docMk/>
            <pc:sldMk cId="1471735537" sldId="263"/>
            <ac:picMk id="17" creationId="{BFA1E412-4988-3B41-9A20-A2C73BF1C609}"/>
          </ac:picMkLst>
        </pc:picChg>
      </pc:sldChg>
      <pc:sldChg chg="addSp delSp modSp add mod ord modAnim">
        <pc:chgData name="Wes Bryan" userId="cd83e72d-5b2c-484e-a583-d424a05c3d5d" providerId="ADAL" clId="{E78EF8B9-F261-6A48-9411-D4EF5DBE0757}" dt="2020-09-16T14:19:20.724" v="810"/>
        <pc:sldMkLst>
          <pc:docMk/>
          <pc:sldMk cId="4122570035" sldId="264"/>
        </pc:sldMkLst>
        <pc:spChg chg="mod">
          <ac:chgData name="Wes Bryan" userId="cd83e72d-5b2c-484e-a583-d424a05c3d5d" providerId="ADAL" clId="{E78EF8B9-F261-6A48-9411-D4EF5DBE0757}" dt="2020-09-16T14:07:44.307" v="736" actId="20577"/>
          <ac:spMkLst>
            <pc:docMk/>
            <pc:sldMk cId="4122570035" sldId="264"/>
            <ac:spMk id="2" creationId="{0C1F8F85-AE5B-D246-ADAB-19BF450751A1}"/>
          </ac:spMkLst>
        </pc:spChg>
        <pc:spChg chg="add del mod">
          <ac:chgData name="Wes Bryan" userId="cd83e72d-5b2c-484e-a583-d424a05c3d5d" providerId="ADAL" clId="{E78EF8B9-F261-6A48-9411-D4EF5DBE0757}" dt="2020-09-16T14:10:35.131" v="778" actId="478"/>
          <ac:spMkLst>
            <pc:docMk/>
            <pc:sldMk cId="4122570035" sldId="264"/>
            <ac:spMk id="18" creationId="{949382FF-B521-ED4C-9C8A-BA3DF45E1BE9}"/>
          </ac:spMkLst>
        </pc:spChg>
        <pc:picChg chg="add del mod">
          <ac:chgData name="Wes Bryan" userId="cd83e72d-5b2c-484e-a583-d424a05c3d5d" providerId="ADAL" clId="{E78EF8B9-F261-6A48-9411-D4EF5DBE0757}" dt="2020-09-16T14:09:07.988" v="760" actId="478"/>
          <ac:picMkLst>
            <pc:docMk/>
            <pc:sldMk cId="4122570035" sldId="264"/>
            <ac:picMk id="5" creationId="{6FBB8309-33EC-9D42-B359-BCA8563505AC}"/>
          </ac:picMkLst>
        </pc:picChg>
        <pc:picChg chg="add mod">
          <ac:chgData name="Wes Bryan" userId="cd83e72d-5b2c-484e-a583-d424a05c3d5d" providerId="ADAL" clId="{E78EF8B9-F261-6A48-9411-D4EF5DBE0757}" dt="2020-09-16T14:08:39.246" v="745" actId="1076"/>
          <ac:picMkLst>
            <pc:docMk/>
            <pc:sldMk cId="4122570035" sldId="264"/>
            <ac:picMk id="6" creationId="{C09ADDED-1F08-F649-9C7B-432F036DF4BC}"/>
          </ac:picMkLst>
        </pc:picChg>
        <pc:picChg chg="add mod">
          <ac:chgData name="Wes Bryan" userId="cd83e72d-5b2c-484e-a583-d424a05c3d5d" providerId="ADAL" clId="{E78EF8B9-F261-6A48-9411-D4EF5DBE0757}" dt="2020-09-16T14:08:46.994" v="749" actId="1076"/>
          <ac:picMkLst>
            <pc:docMk/>
            <pc:sldMk cId="4122570035" sldId="264"/>
            <ac:picMk id="7" creationId="{F2071F0B-468F-3F45-B0C4-7283616BCAB5}"/>
          </ac:picMkLst>
        </pc:picChg>
        <pc:picChg chg="add del mod">
          <ac:chgData name="Wes Bryan" userId="cd83e72d-5b2c-484e-a583-d424a05c3d5d" providerId="ADAL" clId="{E78EF8B9-F261-6A48-9411-D4EF5DBE0757}" dt="2020-09-16T14:09:08.609" v="761" actId="478"/>
          <ac:picMkLst>
            <pc:docMk/>
            <pc:sldMk cId="4122570035" sldId="264"/>
            <ac:picMk id="8" creationId="{69819415-42AB-2042-B4CA-696EB07908AC}"/>
          </ac:picMkLst>
        </pc:picChg>
        <pc:picChg chg="add mod">
          <ac:chgData name="Wes Bryan" userId="cd83e72d-5b2c-484e-a583-d424a05c3d5d" providerId="ADAL" clId="{E78EF8B9-F261-6A48-9411-D4EF5DBE0757}" dt="2020-09-16T14:09:03.451" v="758" actId="14100"/>
          <ac:picMkLst>
            <pc:docMk/>
            <pc:sldMk cId="4122570035" sldId="264"/>
            <ac:picMk id="9" creationId="{870BCCD4-BEE3-A94E-AFC2-099F4287A8D5}"/>
          </ac:picMkLst>
        </pc:picChg>
        <pc:picChg chg="add del mod">
          <ac:chgData name="Wes Bryan" userId="cd83e72d-5b2c-484e-a583-d424a05c3d5d" providerId="ADAL" clId="{E78EF8B9-F261-6A48-9411-D4EF5DBE0757}" dt="2020-09-16T14:09:09.471" v="762" actId="478"/>
          <ac:picMkLst>
            <pc:docMk/>
            <pc:sldMk cId="4122570035" sldId="264"/>
            <ac:picMk id="10" creationId="{4A948277-4B75-1244-A60B-BBE58BE49A46}"/>
          </ac:picMkLst>
        </pc:picChg>
        <pc:picChg chg="add mod">
          <ac:chgData name="Wes Bryan" userId="cd83e72d-5b2c-484e-a583-d424a05c3d5d" providerId="ADAL" clId="{E78EF8B9-F261-6A48-9411-D4EF5DBE0757}" dt="2020-09-16T14:09:06.691" v="759" actId="1076"/>
          <ac:picMkLst>
            <pc:docMk/>
            <pc:sldMk cId="4122570035" sldId="264"/>
            <ac:picMk id="11" creationId="{DB6D20C4-E65C-2A4E-B662-E0FA03478FAA}"/>
          </ac:picMkLst>
        </pc:picChg>
        <pc:picChg chg="add mod">
          <ac:chgData name="Wes Bryan" userId="cd83e72d-5b2c-484e-a583-d424a05c3d5d" providerId="ADAL" clId="{E78EF8B9-F261-6A48-9411-D4EF5DBE0757}" dt="2020-09-16T14:09:13.174" v="764" actId="1076"/>
          <ac:picMkLst>
            <pc:docMk/>
            <pc:sldMk cId="4122570035" sldId="264"/>
            <ac:picMk id="12" creationId="{83A0AD86-DEBB-CD41-AF86-036221A8C257}"/>
          </ac:picMkLst>
        </pc:picChg>
        <pc:picChg chg="add mod">
          <ac:chgData name="Wes Bryan" userId="cd83e72d-5b2c-484e-a583-d424a05c3d5d" providerId="ADAL" clId="{E78EF8B9-F261-6A48-9411-D4EF5DBE0757}" dt="2020-09-16T14:09:32.381" v="767" actId="1076"/>
          <ac:picMkLst>
            <pc:docMk/>
            <pc:sldMk cId="4122570035" sldId="264"/>
            <ac:picMk id="13" creationId="{E1FF0FC8-9C65-6146-81CF-D37E1C2732DF}"/>
          </ac:picMkLst>
        </pc:picChg>
        <pc:picChg chg="add mod">
          <ac:chgData name="Wes Bryan" userId="cd83e72d-5b2c-484e-a583-d424a05c3d5d" providerId="ADAL" clId="{E78EF8B9-F261-6A48-9411-D4EF5DBE0757}" dt="2020-09-16T14:09:32.381" v="767" actId="1076"/>
          <ac:picMkLst>
            <pc:docMk/>
            <pc:sldMk cId="4122570035" sldId="264"/>
            <ac:picMk id="14" creationId="{7D07A25C-7D33-BD42-B428-AF87F04279C5}"/>
          </ac:picMkLst>
        </pc:picChg>
        <pc:picChg chg="add mod">
          <ac:chgData name="Wes Bryan" userId="cd83e72d-5b2c-484e-a583-d424a05c3d5d" providerId="ADAL" clId="{E78EF8B9-F261-6A48-9411-D4EF5DBE0757}" dt="2020-09-16T14:09:32.381" v="767" actId="1076"/>
          <ac:picMkLst>
            <pc:docMk/>
            <pc:sldMk cId="4122570035" sldId="264"/>
            <ac:picMk id="15" creationId="{ADD62A54-AFDE-DD4C-B8D1-6858E9FD6780}"/>
          </ac:picMkLst>
        </pc:picChg>
        <pc:picChg chg="add mod">
          <ac:chgData name="Wes Bryan" userId="cd83e72d-5b2c-484e-a583-d424a05c3d5d" providerId="ADAL" clId="{E78EF8B9-F261-6A48-9411-D4EF5DBE0757}" dt="2020-09-16T14:17:22.698" v="809" actId="1076"/>
          <ac:picMkLst>
            <pc:docMk/>
            <pc:sldMk cId="4122570035" sldId="264"/>
            <ac:picMk id="17" creationId="{3B51132C-CDED-5747-B02B-0C51E59DC781}"/>
          </ac:picMkLst>
        </pc:picChg>
        <pc:picChg chg="add del mod">
          <ac:chgData name="Wes Bryan" userId="cd83e72d-5b2c-484e-a583-d424a05c3d5d" providerId="ADAL" clId="{E78EF8B9-F261-6A48-9411-D4EF5DBE0757}" dt="2020-09-16T14:11:16.205" v="785"/>
          <ac:picMkLst>
            <pc:docMk/>
            <pc:sldMk cId="4122570035" sldId="264"/>
            <ac:picMk id="19" creationId="{459DCED2-42FB-9F40-ACD7-F69D7E8D5029}"/>
          </ac:picMkLst>
        </pc:picChg>
        <pc:picChg chg="add del mod">
          <ac:chgData name="Wes Bryan" userId="cd83e72d-5b2c-484e-a583-d424a05c3d5d" providerId="ADAL" clId="{E78EF8B9-F261-6A48-9411-D4EF5DBE0757}" dt="2020-09-16T14:11:16.205" v="785"/>
          <ac:picMkLst>
            <pc:docMk/>
            <pc:sldMk cId="4122570035" sldId="264"/>
            <ac:picMk id="20" creationId="{A8956B26-A831-BB4D-876B-0E9CBAEA9AA5}"/>
          </ac:picMkLst>
        </pc:picChg>
        <pc:picChg chg="add del mod">
          <ac:chgData name="Wes Bryan" userId="cd83e72d-5b2c-484e-a583-d424a05c3d5d" providerId="ADAL" clId="{E78EF8B9-F261-6A48-9411-D4EF5DBE0757}" dt="2020-09-16T14:11:16.205" v="785"/>
          <ac:picMkLst>
            <pc:docMk/>
            <pc:sldMk cId="4122570035" sldId="264"/>
            <ac:picMk id="21" creationId="{8810CEB6-8B43-804E-AA30-101B7C145468}"/>
          </ac:picMkLst>
        </pc:picChg>
        <pc:picChg chg="add del mod">
          <ac:chgData name="Wes Bryan" userId="cd83e72d-5b2c-484e-a583-d424a05c3d5d" providerId="ADAL" clId="{E78EF8B9-F261-6A48-9411-D4EF5DBE0757}" dt="2020-09-16T14:16:34.661" v="796" actId="478"/>
          <ac:picMkLst>
            <pc:docMk/>
            <pc:sldMk cId="4122570035" sldId="264"/>
            <ac:picMk id="22" creationId="{04285635-C5BE-D04F-A2F1-3C5FB7320C8E}"/>
          </ac:picMkLst>
        </pc:picChg>
        <pc:picChg chg="add del mod">
          <ac:chgData name="Wes Bryan" userId="cd83e72d-5b2c-484e-a583-d424a05c3d5d" providerId="ADAL" clId="{E78EF8B9-F261-6A48-9411-D4EF5DBE0757}" dt="2020-09-16T14:16:35.950" v="797" actId="478"/>
          <ac:picMkLst>
            <pc:docMk/>
            <pc:sldMk cId="4122570035" sldId="264"/>
            <ac:picMk id="23" creationId="{46AA2950-EF35-D541-8ADE-800DE42E2EC0}"/>
          </ac:picMkLst>
        </pc:picChg>
        <pc:picChg chg="add del mod">
          <ac:chgData name="Wes Bryan" userId="cd83e72d-5b2c-484e-a583-d424a05c3d5d" providerId="ADAL" clId="{E78EF8B9-F261-6A48-9411-D4EF5DBE0757}" dt="2020-09-16T14:16:34.661" v="796" actId="478"/>
          <ac:picMkLst>
            <pc:docMk/>
            <pc:sldMk cId="4122570035" sldId="264"/>
            <ac:picMk id="24" creationId="{6172B26E-7407-A449-89F0-345C577F6DC7}"/>
          </ac:picMkLst>
        </pc:picChg>
        <pc:picChg chg="add mod">
          <ac:chgData name="Wes Bryan" userId="cd83e72d-5b2c-484e-a583-d424a05c3d5d" providerId="ADAL" clId="{E78EF8B9-F261-6A48-9411-D4EF5DBE0757}" dt="2020-09-16T14:17:22.698" v="809" actId="1076"/>
          <ac:picMkLst>
            <pc:docMk/>
            <pc:sldMk cId="4122570035" sldId="264"/>
            <ac:picMk id="25" creationId="{3E74F399-EF06-C444-BF9E-879D6B87580B}"/>
          </ac:picMkLst>
        </pc:picChg>
        <pc:picChg chg="add mod">
          <ac:chgData name="Wes Bryan" userId="cd83e72d-5b2c-484e-a583-d424a05c3d5d" providerId="ADAL" clId="{E78EF8B9-F261-6A48-9411-D4EF5DBE0757}" dt="2020-09-16T14:17:22.698" v="809" actId="1076"/>
          <ac:picMkLst>
            <pc:docMk/>
            <pc:sldMk cId="4122570035" sldId="264"/>
            <ac:picMk id="26" creationId="{10CCA15F-84E6-AC44-A260-291A514877A2}"/>
          </ac:picMkLst>
        </pc:picChg>
        <pc:picChg chg="add mod">
          <ac:chgData name="Wes Bryan" userId="cd83e72d-5b2c-484e-a583-d424a05c3d5d" providerId="ADAL" clId="{E78EF8B9-F261-6A48-9411-D4EF5DBE0757}" dt="2020-09-16T14:17:22.698" v="809" actId="1076"/>
          <ac:picMkLst>
            <pc:docMk/>
            <pc:sldMk cId="4122570035" sldId="264"/>
            <ac:picMk id="27" creationId="{D2A56BDB-ADC6-184A-9254-D5984CFCC368}"/>
          </ac:picMkLst>
        </pc:picChg>
      </pc:sldChg>
      <pc:sldChg chg="addSp delSp modSp add mod modAnim">
        <pc:chgData name="Wes Bryan" userId="cd83e72d-5b2c-484e-a583-d424a05c3d5d" providerId="ADAL" clId="{E78EF8B9-F261-6A48-9411-D4EF5DBE0757}" dt="2020-09-16T13:59:14.868" v="437"/>
        <pc:sldMkLst>
          <pc:docMk/>
          <pc:sldMk cId="1989456164" sldId="265"/>
        </pc:sldMkLst>
        <pc:spChg chg="mod">
          <ac:chgData name="Wes Bryan" userId="cd83e72d-5b2c-484e-a583-d424a05c3d5d" providerId="ADAL" clId="{E78EF8B9-F261-6A48-9411-D4EF5DBE0757}" dt="2020-09-16T13:07:15.873" v="97" actId="20577"/>
          <ac:spMkLst>
            <pc:docMk/>
            <pc:sldMk cId="1989456164" sldId="265"/>
            <ac:spMk id="14" creationId="{A7253FAF-E6D4-394B-B922-DDA82D047F46}"/>
          </ac:spMkLst>
        </pc:spChg>
        <pc:picChg chg="add mod">
          <ac:chgData name="Wes Bryan" userId="cd83e72d-5b2c-484e-a583-d424a05c3d5d" providerId="ADAL" clId="{E78EF8B9-F261-6A48-9411-D4EF5DBE0757}" dt="2020-09-16T13:07:27.047" v="100" actId="1076"/>
          <ac:picMkLst>
            <pc:docMk/>
            <pc:sldMk cId="1989456164" sldId="265"/>
            <ac:picMk id="5" creationId="{20ABB9C2-642C-7848-9834-04591BBD670F}"/>
          </ac:picMkLst>
        </pc:picChg>
        <pc:picChg chg="del">
          <ac:chgData name="Wes Bryan" userId="cd83e72d-5b2c-484e-a583-d424a05c3d5d" providerId="ADAL" clId="{E78EF8B9-F261-6A48-9411-D4EF5DBE0757}" dt="2020-09-16T13:07:17.348" v="98" actId="478"/>
          <ac:picMkLst>
            <pc:docMk/>
            <pc:sldMk cId="1989456164" sldId="265"/>
            <ac:picMk id="15" creationId="{C49EA1C2-E3E4-8646-A242-6B5193F31073}"/>
          </ac:picMkLst>
        </pc:picChg>
      </pc:sldChg>
      <pc:sldChg chg="addSp delSp modSp add mod modAnim">
        <pc:chgData name="Wes Bryan" userId="cd83e72d-5b2c-484e-a583-d424a05c3d5d" providerId="ADAL" clId="{E78EF8B9-F261-6A48-9411-D4EF5DBE0757}" dt="2020-09-16T13:59:55.807" v="444"/>
        <pc:sldMkLst>
          <pc:docMk/>
          <pc:sldMk cId="2062704067" sldId="266"/>
        </pc:sldMkLst>
        <pc:spChg chg="mod">
          <ac:chgData name="Wes Bryan" userId="cd83e72d-5b2c-484e-a583-d424a05c3d5d" providerId="ADAL" clId="{E78EF8B9-F261-6A48-9411-D4EF5DBE0757}" dt="2020-09-16T13:10:02.662" v="154" actId="403"/>
          <ac:spMkLst>
            <pc:docMk/>
            <pc:sldMk cId="2062704067" sldId="266"/>
            <ac:spMk id="12" creationId="{D4E9A527-F0CD-FC4F-9009-DE299B35B761}"/>
          </ac:spMkLst>
        </pc:spChg>
        <pc:picChg chg="add mod">
          <ac:chgData name="Wes Bryan" userId="cd83e72d-5b2c-484e-a583-d424a05c3d5d" providerId="ADAL" clId="{E78EF8B9-F261-6A48-9411-D4EF5DBE0757}" dt="2020-09-16T13:13:50.091" v="190" actId="166"/>
          <ac:picMkLst>
            <pc:docMk/>
            <pc:sldMk cId="2062704067" sldId="266"/>
            <ac:picMk id="4" creationId="{DA8B67C8-A022-EB4A-A6EB-8E5D2D80F640}"/>
          </ac:picMkLst>
        </pc:picChg>
        <pc:picChg chg="add del mod">
          <ac:chgData name="Wes Bryan" userId="cd83e72d-5b2c-484e-a583-d424a05c3d5d" providerId="ADAL" clId="{E78EF8B9-F261-6A48-9411-D4EF5DBE0757}" dt="2020-09-16T13:13:38.576" v="186" actId="478"/>
          <ac:picMkLst>
            <pc:docMk/>
            <pc:sldMk cId="2062704067" sldId="266"/>
            <ac:picMk id="6" creationId="{D7AC8FF2-0F48-D84E-97F8-0263BA8E6A90}"/>
          </ac:picMkLst>
        </pc:picChg>
        <pc:picChg chg="add mod">
          <ac:chgData name="Wes Bryan" userId="cd83e72d-5b2c-484e-a583-d424a05c3d5d" providerId="ADAL" clId="{E78EF8B9-F261-6A48-9411-D4EF5DBE0757}" dt="2020-09-16T13:13:45.709" v="189" actId="166"/>
          <ac:picMkLst>
            <pc:docMk/>
            <pc:sldMk cId="2062704067" sldId="266"/>
            <ac:picMk id="7" creationId="{20DEA789-8F54-944E-A4AF-6AA8A2E92089}"/>
          </ac:picMkLst>
        </pc:picChg>
      </pc:sldChg>
      <pc:sldChg chg="addSp delSp modSp add mod ord modAnim">
        <pc:chgData name="Wes Bryan" userId="cd83e72d-5b2c-484e-a583-d424a05c3d5d" providerId="ADAL" clId="{E78EF8B9-F261-6A48-9411-D4EF5DBE0757}" dt="2020-09-16T14:01:14.042" v="455"/>
        <pc:sldMkLst>
          <pc:docMk/>
          <pc:sldMk cId="1085904070" sldId="267"/>
        </pc:sldMkLst>
        <pc:spChg chg="mod">
          <ac:chgData name="Wes Bryan" userId="cd83e72d-5b2c-484e-a583-d424a05c3d5d" providerId="ADAL" clId="{E78EF8B9-F261-6A48-9411-D4EF5DBE0757}" dt="2020-09-16T13:14:11.931" v="197" actId="20577"/>
          <ac:spMkLst>
            <pc:docMk/>
            <pc:sldMk cId="1085904070" sldId="267"/>
            <ac:spMk id="12" creationId="{D4E9A527-F0CD-FC4F-9009-DE299B35B761}"/>
          </ac:spMkLst>
        </pc:spChg>
        <pc:picChg chg="add mod">
          <ac:chgData name="Wes Bryan" userId="cd83e72d-5b2c-484e-a583-d424a05c3d5d" providerId="ADAL" clId="{E78EF8B9-F261-6A48-9411-D4EF5DBE0757}" dt="2020-09-16T13:13:23.227" v="184" actId="1076"/>
          <ac:picMkLst>
            <pc:docMk/>
            <pc:sldMk cId="1085904070" sldId="267"/>
            <ac:picMk id="4" creationId="{D8917AA4-330B-D44F-9F9E-B7F86D95773B}"/>
          </ac:picMkLst>
        </pc:picChg>
        <pc:picChg chg="add mod">
          <ac:chgData name="Wes Bryan" userId="cd83e72d-5b2c-484e-a583-d424a05c3d5d" providerId="ADAL" clId="{E78EF8B9-F261-6A48-9411-D4EF5DBE0757}" dt="2020-09-16T13:13:14.353" v="181" actId="1076"/>
          <ac:picMkLst>
            <pc:docMk/>
            <pc:sldMk cId="1085904070" sldId="267"/>
            <ac:picMk id="7" creationId="{10313F1E-4F15-814D-B1AA-165BB013A9EB}"/>
          </ac:picMkLst>
        </pc:picChg>
        <pc:picChg chg="del">
          <ac:chgData name="Wes Bryan" userId="cd83e72d-5b2c-484e-a583-d424a05c3d5d" providerId="ADAL" clId="{E78EF8B9-F261-6A48-9411-D4EF5DBE0757}" dt="2020-09-16T13:12:47.924" v="174" actId="478"/>
          <ac:picMkLst>
            <pc:docMk/>
            <pc:sldMk cId="1085904070" sldId="267"/>
            <ac:picMk id="17" creationId="{BFA1E412-4988-3B41-9A20-A2C73BF1C609}"/>
          </ac:picMkLst>
        </pc:picChg>
      </pc:sldChg>
      <pc:sldChg chg="addSp delSp modSp add mod modAnim">
        <pc:chgData name="Wes Bryan" userId="cd83e72d-5b2c-484e-a583-d424a05c3d5d" providerId="ADAL" clId="{E78EF8B9-F261-6A48-9411-D4EF5DBE0757}" dt="2020-09-16T14:01:37.683" v="460"/>
        <pc:sldMkLst>
          <pc:docMk/>
          <pc:sldMk cId="3564923378" sldId="268"/>
        </pc:sldMkLst>
        <pc:spChg chg="add del mod">
          <ac:chgData name="Wes Bryan" userId="cd83e72d-5b2c-484e-a583-d424a05c3d5d" providerId="ADAL" clId="{E78EF8B9-F261-6A48-9411-D4EF5DBE0757}" dt="2020-09-16T13:18:55.867" v="218" actId="478"/>
          <ac:spMkLst>
            <pc:docMk/>
            <pc:sldMk cId="3564923378" sldId="268"/>
            <ac:spMk id="6" creationId="{CC46545A-BADD-4849-AD3F-9C7A47BB3C7A}"/>
          </ac:spMkLst>
        </pc:spChg>
        <pc:spChg chg="mod">
          <ac:chgData name="Wes Bryan" userId="cd83e72d-5b2c-484e-a583-d424a05c3d5d" providerId="ADAL" clId="{E78EF8B9-F261-6A48-9411-D4EF5DBE0757}" dt="2020-09-16T13:37:32.206" v="233" actId="20577"/>
          <ac:spMkLst>
            <pc:docMk/>
            <pc:sldMk cId="3564923378" sldId="268"/>
            <ac:spMk id="12" creationId="{D4E9A527-F0CD-FC4F-9009-DE299B35B761}"/>
          </ac:spMkLst>
        </pc:spChg>
        <pc:picChg chg="del">
          <ac:chgData name="Wes Bryan" userId="cd83e72d-5b2c-484e-a583-d424a05c3d5d" providerId="ADAL" clId="{E78EF8B9-F261-6A48-9411-D4EF5DBE0757}" dt="2020-09-16T13:18:27.814" v="213" actId="478"/>
          <ac:picMkLst>
            <pc:docMk/>
            <pc:sldMk cId="3564923378" sldId="268"/>
            <ac:picMk id="4" creationId="{D8917AA4-330B-D44F-9F9E-B7F86D95773B}"/>
          </ac:picMkLst>
        </pc:picChg>
        <pc:picChg chg="add del mod">
          <ac:chgData name="Wes Bryan" userId="cd83e72d-5b2c-484e-a583-d424a05c3d5d" providerId="ADAL" clId="{E78EF8B9-F261-6A48-9411-D4EF5DBE0757}" dt="2020-09-16T13:37:16.394" v="220" actId="478"/>
          <ac:picMkLst>
            <pc:docMk/>
            <pc:sldMk cId="3564923378" sldId="268"/>
            <ac:picMk id="5" creationId="{F22C4F3C-3E28-7C46-8F83-51E1582AD5D5}"/>
          </ac:picMkLst>
        </pc:picChg>
        <pc:picChg chg="del">
          <ac:chgData name="Wes Bryan" userId="cd83e72d-5b2c-484e-a583-d424a05c3d5d" providerId="ADAL" clId="{E78EF8B9-F261-6A48-9411-D4EF5DBE0757}" dt="2020-09-16T13:18:28.318" v="214" actId="478"/>
          <ac:picMkLst>
            <pc:docMk/>
            <pc:sldMk cId="3564923378" sldId="268"/>
            <ac:picMk id="7" creationId="{10313F1E-4F15-814D-B1AA-165BB013A9EB}"/>
          </ac:picMkLst>
        </pc:picChg>
        <pc:picChg chg="add mod">
          <ac:chgData name="Wes Bryan" userId="cd83e72d-5b2c-484e-a583-d424a05c3d5d" providerId="ADAL" clId="{E78EF8B9-F261-6A48-9411-D4EF5DBE0757}" dt="2020-09-16T13:37:37.434" v="234" actId="1076"/>
          <ac:picMkLst>
            <pc:docMk/>
            <pc:sldMk cId="3564923378" sldId="268"/>
            <ac:picMk id="9" creationId="{B0F6F673-983C-D241-A72E-805DE125DA80}"/>
          </ac:picMkLst>
        </pc:picChg>
      </pc:sldChg>
      <pc:sldChg chg="modSp add modAnim">
        <pc:chgData name="Wes Bryan" userId="cd83e72d-5b2c-484e-a583-d424a05c3d5d" providerId="ADAL" clId="{E78EF8B9-F261-6A48-9411-D4EF5DBE0757}" dt="2020-09-16T14:02:09.856" v="464"/>
        <pc:sldMkLst>
          <pc:docMk/>
          <pc:sldMk cId="704348753" sldId="269"/>
        </pc:sldMkLst>
        <pc:spChg chg="mod">
          <ac:chgData name="Wes Bryan" userId="cd83e72d-5b2c-484e-a583-d424a05c3d5d" providerId="ADAL" clId="{E78EF8B9-F261-6A48-9411-D4EF5DBE0757}" dt="2020-09-16T13:53:28.893" v="362" actId="5793"/>
          <ac:spMkLst>
            <pc:docMk/>
            <pc:sldMk cId="704348753" sldId="269"/>
            <ac:spMk id="2" creationId="{0C1F8F85-AE5B-D246-ADAB-19BF450751A1}"/>
          </ac:spMkLst>
        </pc:spChg>
      </pc:sldChg>
      <pc:sldChg chg="addSp modSp add mod modAnim">
        <pc:chgData name="Wes Bryan" userId="cd83e72d-5b2c-484e-a583-d424a05c3d5d" providerId="ADAL" clId="{E78EF8B9-F261-6A48-9411-D4EF5DBE0757}" dt="2020-09-16T14:02:29.348" v="467"/>
        <pc:sldMkLst>
          <pc:docMk/>
          <pc:sldMk cId="3756634793" sldId="270"/>
        </pc:sldMkLst>
        <pc:spChg chg="mod">
          <ac:chgData name="Wes Bryan" userId="cd83e72d-5b2c-484e-a583-d424a05c3d5d" providerId="ADAL" clId="{E78EF8B9-F261-6A48-9411-D4EF5DBE0757}" dt="2020-09-16T13:54:16.254" v="370" actId="20577"/>
          <ac:spMkLst>
            <pc:docMk/>
            <pc:sldMk cId="3756634793" sldId="270"/>
            <ac:spMk id="2" creationId="{0C1F8F85-AE5B-D246-ADAB-19BF450751A1}"/>
          </ac:spMkLst>
        </pc:spChg>
        <pc:picChg chg="add mod">
          <ac:chgData name="Wes Bryan" userId="cd83e72d-5b2c-484e-a583-d424a05c3d5d" providerId="ADAL" clId="{E78EF8B9-F261-6A48-9411-D4EF5DBE0757}" dt="2020-09-16T13:54:57.411" v="377" actId="14100"/>
          <ac:picMkLst>
            <pc:docMk/>
            <pc:sldMk cId="3756634793" sldId="270"/>
            <ac:picMk id="5" creationId="{592FA565-D4B0-2044-B6CA-C5A058408AF8}"/>
          </ac:picMkLst>
        </pc:picChg>
      </pc:sldChg>
      <pc:sldChg chg="addSp delSp modSp add mod modAnim">
        <pc:chgData name="Wes Bryan" userId="cd83e72d-5b2c-484e-a583-d424a05c3d5d" providerId="ADAL" clId="{E78EF8B9-F261-6A48-9411-D4EF5DBE0757}" dt="2020-09-16T14:02:49.104" v="470"/>
        <pc:sldMkLst>
          <pc:docMk/>
          <pc:sldMk cId="3733363148" sldId="271"/>
        </pc:sldMkLst>
        <pc:spChg chg="mod">
          <ac:chgData name="Wes Bryan" userId="cd83e72d-5b2c-484e-a583-d424a05c3d5d" providerId="ADAL" clId="{E78EF8B9-F261-6A48-9411-D4EF5DBE0757}" dt="2020-09-16T13:55:21.597" v="424" actId="20577"/>
          <ac:spMkLst>
            <pc:docMk/>
            <pc:sldMk cId="3733363148" sldId="271"/>
            <ac:spMk id="2" creationId="{0C1F8F85-AE5B-D246-ADAB-19BF450751A1}"/>
          </ac:spMkLst>
        </pc:spChg>
        <pc:picChg chg="del">
          <ac:chgData name="Wes Bryan" userId="cd83e72d-5b2c-484e-a583-d424a05c3d5d" providerId="ADAL" clId="{E78EF8B9-F261-6A48-9411-D4EF5DBE0757}" dt="2020-09-16T13:55:06.377" v="379" actId="478"/>
          <ac:picMkLst>
            <pc:docMk/>
            <pc:sldMk cId="3733363148" sldId="271"/>
            <ac:picMk id="5" creationId="{592FA565-D4B0-2044-B6CA-C5A058408AF8}"/>
          </ac:picMkLst>
        </pc:picChg>
        <pc:picChg chg="add mod">
          <ac:chgData name="Wes Bryan" userId="cd83e72d-5b2c-484e-a583-d424a05c3d5d" providerId="ADAL" clId="{E78EF8B9-F261-6A48-9411-D4EF5DBE0757}" dt="2020-09-16T13:55:59.176" v="431" actId="1076"/>
          <ac:picMkLst>
            <pc:docMk/>
            <pc:sldMk cId="3733363148" sldId="271"/>
            <ac:picMk id="6" creationId="{61804CDF-ACA5-3C4D-A784-8FF548DA876E}"/>
          </ac:picMkLst>
        </pc:picChg>
      </pc:sldChg>
      <pc:sldChg chg="modSp add mod modAnim">
        <pc:chgData name="Wes Bryan" userId="cd83e72d-5b2c-484e-a583-d424a05c3d5d" providerId="ADAL" clId="{E78EF8B9-F261-6A48-9411-D4EF5DBE0757}" dt="2020-09-16T14:06:29.343" v="728"/>
        <pc:sldMkLst>
          <pc:docMk/>
          <pc:sldMk cId="2162006547" sldId="272"/>
        </pc:sldMkLst>
        <pc:spChg chg="mod">
          <ac:chgData name="Wes Bryan" userId="cd83e72d-5b2c-484e-a583-d424a05c3d5d" providerId="ADAL" clId="{E78EF8B9-F261-6A48-9411-D4EF5DBE0757}" dt="2020-09-16T14:06:09.786" v="723" actId="20577"/>
          <ac:spMkLst>
            <pc:docMk/>
            <pc:sldMk cId="2162006547" sldId="272"/>
            <ac:spMk id="2" creationId="{0C1F8F85-AE5B-D246-ADAB-19BF450751A1}"/>
          </ac:spMkLst>
        </pc:spChg>
        <pc:spChg chg="mod">
          <ac:chgData name="Wes Bryan" userId="cd83e72d-5b2c-484e-a583-d424a05c3d5d" providerId="ADAL" clId="{E78EF8B9-F261-6A48-9411-D4EF5DBE0757}" dt="2020-09-16T14:04:34.485" v="493" actId="20577"/>
          <ac:spMkLst>
            <pc:docMk/>
            <pc:sldMk cId="2162006547" sldId="272"/>
            <ac:spMk id="3" creationId="{2E929FFE-3A83-F744-8BCB-19EC1A2EFBE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Plaintext and Unencrypted vs. for example OS password files that are encrypted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1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Authority, Trust, Urgency, Familiarity, Scarcity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egolf.stackexchange.com/questions/69187/combination-bike-loc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sitek.net/best-web-dictionary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ard_disk_drive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iconexperience.com/v_collection/icons/?icon=data_table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pixabay.com/en/clock-day-hour-measure-minute-160966/" TargetMode="External"/><Relationship Id="rId4" Type="http://schemas.openxmlformats.org/officeDocument/2006/relationships/hyperlink" Target="https://www.polywood-furniture.com/zinc-swing-chains-per-set.html" TargetMode="Externa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B7C7EB5-5996-824D-AF16-00141AE72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Used against authentication systems</a:t>
            </a:r>
          </a:p>
          <a:p>
            <a:r>
              <a:rPr lang="en-US" sz="3600" dirty="0"/>
              <a:t>Resources and limitations</a:t>
            </a:r>
          </a:p>
          <a:p>
            <a:pPr lvl="1"/>
            <a:r>
              <a:rPr lang="en-US" sz="3400" dirty="0"/>
              <a:t> Processing power</a:t>
            </a:r>
          </a:p>
          <a:p>
            <a:pPr lvl="1"/>
            <a:r>
              <a:rPr lang="en-US" sz="3400" dirty="0"/>
              <a:t> Storage</a:t>
            </a:r>
          </a:p>
          <a:p>
            <a:pPr lvl="1"/>
            <a:r>
              <a:rPr lang="en-US" sz="3400" dirty="0"/>
              <a:t> Network bandwidth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Password Attacks</a:t>
            </a:r>
          </a:p>
        </p:txBody>
      </p:sp>
    </p:spTree>
    <p:extLst>
      <p:ext uri="{BB962C8B-B14F-4D97-AF65-F5344CB8AC3E}">
        <p14:creationId xmlns:p14="http://schemas.microsoft.com/office/powerpoint/2010/main" val="16350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Brute Force Attack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7253FAF-E6D4-394B-B922-DDA82D04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Guessing attack</a:t>
            </a:r>
          </a:p>
          <a:p>
            <a:r>
              <a:rPr lang="en-US" sz="3200" dirty="0"/>
              <a:t>Every possible combination</a:t>
            </a:r>
          </a:p>
          <a:p>
            <a:pPr lvl="1"/>
            <a:r>
              <a:rPr lang="en-US" sz="3000" dirty="0"/>
              <a:t> 0000</a:t>
            </a:r>
          </a:p>
          <a:p>
            <a:pPr lvl="1"/>
            <a:r>
              <a:rPr lang="en-US" sz="3000" dirty="0"/>
              <a:t> 0001</a:t>
            </a:r>
          </a:p>
          <a:p>
            <a:pPr lvl="1"/>
            <a:r>
              <a:rPr lang="en-US" sz="3000" dirty="0"/>
              <a:t> 0002</a:t>
            </a:r>
          </a:p>
          <a:p>
            <a:pPr lvl="1"/>
            <a:r>
              <a:rPr lang="en-US" sz="3000" dirty="0"/>
              <a:t> 0003</a:t>
            </a:r>
          </a:p>
        </p:txBody>
      </p:sp>
      <p:pic>
        <p:nvPicPr>
          <p:cNvPr id="4" name="Picture 3" descr="A picture containing remote, player&#10;&#10;Description automatically generated">
            <a:extLst>
              <a:ext uri="{FF2B5EF4-FFF2-40B4-BE49-F238E27FC236}">
                <a16:creationId xmlns:a16="http://schemas.microsoft.com/office/drawing/2014/main" id="{6E1F8700-E9A7-F342-A830-40AA76A72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51" y="1316842"/>
            <a:ext cx="4532337" cy="45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5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Spraying</a:t>
            </a: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418335BB-B843-4F4A-A937-66FF4621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711" y="1020101"/>
            <a:ext cx="7244861" cy="5685500"/>
          </a:xfrm>
        </p:spPr>
      </p:pic>
    </p:spTree>
    <p:extLst>
      <p:ext uri="{BB962C8B-B14F-4D97-AF65-F5344CB8AC3E}">
        <p14:creationId xmlns:p14="http://schemas.microsoft.com/office/powerpoint/2010/main" val="211104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Dictionary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7253FAF-E6D4-394B-B922-DDA82D04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085054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Brute force type attack</a:t>
            </a:r>
          </a:p>
          <a:p>
            <a:r>
              <a:rPr lang="en-US" sz="3200" dirty="0"/>
              <a:t>Uses large dictionary list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952452C-8558-FE47-BAB8-F3F124E02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58905" y="2317407"/>
            <a:ext cx="7933095" cy="314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Rainbow 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precomputed chains</a:t>
            </a:r>
          </a:p>
          <a:p>
            <a:r>
              <a:rPr lang="en-US" sz="3600" dirty="0"/>
              <a:t>Chains are stored in tables</a:t>
            </a:r>
          </a:p>
          <a:p>
            <a:r>
              <a:rPr lang="en-US" sz="3600" dirty="0"/>
              <a:t>Tables can be very large files</a:t>
            </a:r>
          </a:p>
          <a:p>
            <a:r>
              <a:rPr lang="en-US" sz="3600" dirty="0"/>
              <a:t> Time reduction</a:t>
            </a:r>
          </a:p>
        </p:txBody>
      </p:sp>
      <p:pic>
        <p:nvPicPr>
          <p:cNvPr id="4" name="Picture 3" descr="A chain link fence&#10;&#10;Description automatically generated">
            <a:extLst>
              <a:ext uri="{FF2B5EF4-FFF2-40B4-BE49-F238E27FC236}">
                <a16:creationId xmlns:a16="http://schemas.microsoft.com/office/drawing/2014/main" id="{7D375B62-4B1A-6F47-BC4E-8CEF64E2E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71985" y="1473869"/>
            <a:ext cx="3910262" cy="3910262"/>
          </a:xfrm>
          <a:prstGeom prst="rect">
            <a:avLst/>
          </a:prstGeom>
        </p:spPr>
      </p:pic>
      <p:pic>
        <p:nvPicPr>
          <p:cNvPr id="6" name="Picture 5" descr="A picture containing pan, sitting, table&#10;&#10;Description automatically generated">
            <a:extLst>
              <a:ext uri="{FF2B5EF4-FFF2-40B4-BE49-F238E27FC236}">
                <a16:creationId xmlns:a16="http://schemas.microsoft.com/office/drawing/2014/main" id="{0F444586-FE7E-5F48-9DCF-86865D58B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4550" y="1473869"/>
            <a:ext cx="3251200" cy="3251200"/>
          </a:xfrm>
          <a:prstGeom prst="rect">
            <a:avLst/>
          </a:prstGeom>
        </p:spPr>
      </p:pic>
      <p:pic>
        <p:nvPicPr>
          <p:cNvPr id="8" name="Picture 7" descr="A close up of electronics&#10;&#10;Description automatically generated">
            <a:extLst>
              <a:ext uri="{FF2B5EF4-FFF2-40B4-BE49-F238E27FC236}">
                <a16:creationId xmlns:a16="http://schemas.microsoft.com/office/drawing/2014/main" id="{D78BE039-73B3-4140-8830-758FD485A9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58526" y="1473868"/>
            <a:ext cx="4781068" cy="365220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19C24269-4731-7044-8A9B-2737CAD4D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163060" y="111843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3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E297802D-8D25-4A2D-A190-B58CF0BB665F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91</Words>
  <Application>Microsoft Macintosh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Password Attacks</vt:lpstr>
      <vt:lpstr>Brute Force Attack</vt:lpstr>
      <vt:lpstr>Spraying</vt:lpstr>
      <vt:lpstr>Dictionary</vt:lpstr>
      <vt:lpstr>Rainbow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Bryan</dc:creator>
  <cp:lastModifiedBy>Wes Bryan</cp:lastModifiedBy>
  <cp:revision>18</cp:revision>
  <dcterms:created xsi:type="dcterms:W3CDTF">2020-10-12T18:48:03Z</dcterms:created>
  <dcterms:modified xsi:type="dcterms:W3CDTF">2020-10-20T17:10:13Z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0x0101008B98D8214AE9EE4FBD92FF9BC1EA80A9</vt:lpwstr>
  </property>
</Properties>
</file>