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sldIdLst>
    <p:sldId id="256" r:id="rId5"/>
    <p:sldId id="267" r:id="rId6"/>
    <p:sldId id="274" r:id="rId7"/>
    <p:sldId id="266" r:id="rId8"/>
    <p:sldId id="276" r:id="rId9"/>
    <p:sldId id="277" r:id="rId10"/>
    <p:sldId id="268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5"/>
    <p:restoredTop sz="73878"/>
  </p:normalViewPr>
  <p:slideViewPr>
    <p:cSldViewPr snapToGrid="0" snapToObjects="1">
      <p:cViewPr varScale="1">
        <p:scale>
          <a:sx n="93" d="100"/>
          <a:sy n="93" d="100"/>
        </p:scale>
        <p:origin x="1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14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27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66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80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28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56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John the Ripper - https://</a:t>
            </a:r>
            <a:r>
              <a:rPr lang="en-US" dirty="0" err="1"/>
              <a:t>www.openwall.com</a:t>
            </a:r>
            <a:r>
              <a:rPr lang="en-US" dirty="0"/>
              <a:t>/john/</a:t>
            </a:r>
          </a:p>
          <a:p>
            <a:r>
              <a:rPr lang="en-US" dirty="0" err="1"/>
              <a:t>Hashcat</a:t>
            </a:r>
            <a:r>
              <a:rPr lang="en-US" dirty="0"/>
              <a:t> - https://</a:t>
            </a:r>
            <a:r>
              <a:rPr lang="en-US" dirty="0" err="1"/>
              <a:t>hashcat.net</a:t>
            </a:r>
            <a:r>
              <a:rPr lang="en-US" dirty="0"/>
              <a:t>/</a:t>
            </a:r>
            <a:r>
              <a:rPr lang="en-US" dirty="0" err="1"/>
              <a:t>hashcat</a:t>
            </a:r>
            <a:r>
              <a:rPr lang="en-US" dirty="0"/>
              <a:t>/ (offline)</a:t>
            </a:r>
          </a:p>
          <a:p>
            <a:r>
              <a:rPr lang="en-US" dirty="0"/>
              <a:t>Hydra - https://</a:t>
            </a:r>
            <a:r>
              <a:rPr lang="en-US" dirty="0" err="1"/>
              <a:t>tools.kali.org</a:t>
            </a:r>
            <a:r>
              <a:rPr lang="en-US" dirty="0"/>
              <a:t>/password-attacks/hydra (online)</a:t>
            </a:r>
          </a:p>
          <a:p>
            <a:endParaRPr lang="en-US" dirty="0"/>
          </a:p>
          <a:p>
            <a:r>
              <a:rPr lang="en-US" dirty="0"/>
              <a:t>medusa -u </a:t>
            </a:r>
            <a:r>
              <a:rPr lang="en-US" dirty="0" err="1"/>
              <a:t>msfadmin</a:t>
            </a:r>
            <a:r>
              <a:rPr lang="en-US" dirty="0"/>
              <a:t> -h 192.168.0.131 -P /</a:t>
            </a:r>
            <a:r>
              <a:rPr lang="en-US" dirty="0" err="1"/>
              <a:t>usr</a:t>
            </a:r>
            <a:r>
              <a:rPr lang="en-US" dirty="0"/>
              <a:t>/share/wordlists/</a:t>
            </a:r>
            <a:r>
              <a:rPr lang="en-US" dirty="0" err="1"/>
              <a:t>fasttrack.txt</a:t>
            </a:r>
            <a:r>
              <a:rPr lang="en-US" dirty="0"/>
              <a:t> -f -M </a:t>
            </a:r>
            <a:r>
              <a:rPr lang="en-US" dirty="0" err="1"/>
              <a:t>ssh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1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tools.kali.org</a:t>
            </a:r>
            <a:r>
              <a:rPr lang="en-US" dirty="0"/>
              <a:t>/password-attacks/pack (assists password cracking tools)</a:t>
            </a:r>
          </a:p>
          <a:p>
            <a:r>
              <a:rPr lang="en-US" dirty="0" err="1"/>
              <a:t>CeWL</a:t>
            </a:r>
            <a:r>
              <a:rPr lang="en-US" dirty="0"/>
              <a:t> - https://</a:t>
            </a:r>
            <a:r>
              <a:rPr lang="en-US" dirty="0" err="1"/>
              <a:t>tools.kali.org</a:t>
            </a:r>
            <a:r>
              <a:rPr lang="en-US" dirty="0"/>
              <a:t>/password-attacks/</a:t>
            </a:r>
            <a:r>
              <a:rPr lang="en-US" dirty="0" err="1"/>
              <a:t>cewl</a:t>
            </a:r>
            <a:r>
              <a:rPr lang="en-US" dirty="0"/>
              <a:t> (wordlist generator for password cracking)</a:t>
            </a:r>
          </a:p>
          <a:p>
            <a:r>
              <a:rPr lang="en-US" dirty="0" err="1"/>
              <a:t>Statsprocessor</a:t>
            </a:r>
            <a:r>
              <a:rPr lang="en-US" dirty="0"/>
              <a:t> - https://</a:t>
            </a:r>
            <a:r>
              <a:rPr lang="en-US" dirty="0" err="1"/>
              <a:t>hashcat.net</a:t>
            </a:r>
            <a:r>
              <a:rPr lang="en-US" dirty="0"/>
              <a:t>/wiki/</a:t>
            </a:r>
            <a:r>
              <a:rPr lang="en-US" dirty="0" err="1"/>
              <a:t>doku.php?id</a:t>
            </a:r>
            <a:r>
              <a:rPr lang="en-US" dirty="0"/>
              <a:t>=</a:t>
            </a:r>
            <a:r>
              <a:rPr lang="en-US" dirty="0" err="1"/>
              <a:t>statsprocessor</a:t>
            </a:r>
            <a:r>
              <a:rPr lang="en-US" dirty="0"/>
              <a:t> (wordlist generator)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Burp Suite - https://</a:t>
            </a:r>
            <a:r>
              <a:rPr lang="en-US" dirty="0" err="1"/>
              <a:t>portswigger.net</a:t>
            </a:r>
            <a:r>
              <a:rPr lang="en-US" dirty="0"/>
              <a:t>/burp/</a:t>
            </a:r>
            <a:r>
              <a:rPr lang="en-US" dirty="0" err="1"/>
              <a:t>communitydownload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7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10/21/20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www.pngall.com/anonymous-mask-png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regentpi.com/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sitepoint.com/improve-wordpress-theme-performance/" TargetMode="External"/><Relationship Id="rId5" Type="http://schemas.openxmlformats.org/officeDocument/2006/relationships/image" Target="../media/image12.jpg"/><Relationship Id="rId4" Type="http://schemas.openxmlformats.org/officeDocument/2006/relationships/hyperlink" Target="https://ar.wikipedia.org/wiki/%D9%85%D9%84%D9%81:Ic_lock_outline_48px.sv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B7C7EB5-5996-824D-AF16-00141AE72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F22E95E-2620-D645-B9B1-7819D6AA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997" y="2415927"/>
            <a:ext cx="4651326" cy="403819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Online Attacks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E9A527-F0CD-FC4F-9009-DE299B35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Attacks against logon interface</a:t>
            </a:r>
          </a:p>
          <a:p>
            <a:r>
              <a:rPr lang="en-US" sz="3600" dirty="0"/>
              <a:t>Examples</a:t>
            </a:r>
          </a:p>
          <a:p>
            <a:pPr lvl="1"/>
            <a:r>
              <a:rPr lang="en-US" sz="3400" dirty="0"/>
              <a:t> Web portals</a:t>
            </a:r>
          </a:p>
          <a:p>
            <a:pPr lvl="1"/>
            <a:r>
              <a:rPr lang="en-US" sz="3400" dirty="0"/>
              <a:t> Terminal</a:t>
            </a:r>
          </a:p>
          <a:p>
            <a:pPr lvl="1"/>
            <a:r>
              <a:rPr lang="en-US" sz="3400" dirty="0"/>
              <a:t> Desktop logon</a:t>
            </a:r>
          </a:p>
        </p:txBody>
      </p:sp>
      <p:pic>
        <p:nvPicPr>
          <p:cNvPr id="4" name="Picture 3" descr="A close up of a womans face in a dark room&#10;&#10;Description automatically generated">
            <a:extLst>
              <a:ext uri="{FF2B5EF4-FFF2-40B4-BE49-F238E27FC236}">
                <a16:creationId xmlns:a16="http://schemas.microsoft.com/office/drawing/2014/main" id="{FED1841E-078C-A141-A72D-AD448AFB6C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70076" y="1171640"/>
            <a:ext cx="2012171" cy="201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0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Online Attacks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E9A527-F0CD-FC4F-9009-DE299B35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Limited attempts</a:t>
            </a:r>
          </a:p>
          <a:p>
            <a:r>
              <a:rPr lang="en-US" sz="3600" dirty="0"/>
              <a:t>Bandwidth limits</a:t>
            </a:r>
          </a:p>
          <a:p>
            <a:r>
              <a:rPr lang="en-US" sz="3600" dirty="0"/>
              <a:t>Detectable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B0000126-A80C-4745-9ECB-CA40A2DBD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201553" y="865867"/>
            <a:ext cx="4076114" cy="4076114"/>
          </a:xfrm>
          <a:prstGeom prst="rect">
            <a:avLst/>
          </a:prstGeom>
        </p:spPr>
      </p:pic>
      <p:pic>
        <p:nvPicPr>
          <p:cNvPr id="9" name="Picture 8" descr="A picture containing sitting, meter, player&#10;&#10;Description automatically generated">
            <a:extLst>
              <a:ext uri="{FF2B5EF4-FFF2-40B4-BE49-F238E27FC236}">
                <a16:creationId xmlns:a16="http://schemas.microsoft.com/office/drawing/2014/main" id="{D5C07ACD-89B0-7B4B-B1FA-C4C1EDE49F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257735" y="1161288"/>
            <a:ext cx="3424512" cy="2568384"/>
          </a:xfrm>
          <a:prstGeom prst="rect">
            <a:avLst/>
          </a:prstGeom>
        </p:spPr>
      </p:pic>
      <p:pic>
        <p:nvPicPr>
          <p:cNvPr id="11" name="Picture 10" descr="A picture containing sitting, pan&#10;&#10;Description automatically generated">
            <a:extLst>
              <a:ext uri="{FF2B5EF4-FFF2-40B4-BE49-F238E27FC236}">
                <a16:creationId xmlns:a16="http://schemas.microsoft.com/office/drawing/2014/main" id="{8F29C0DB-7E47-6245-9545-9440F26419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90448" y="3797221"/>
            <a:ext cx="3561551" cy="289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69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Offline Attacks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E9A527-F0CD-FC4F-9009-DE299B35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Attacking password directly</a:t>
            </a:r>
          </a:p>
          <a:p>
            <a:r>
              <a:rPr lang="en-US" sz="3200" dirty="0"/>
              <a:t>Obtain password hash</a:t>
            </a:r>
          </a:p>
        </p:txBody>
      </p:sp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67122E09-080B-0646-97CF-5CE9CCD09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662" y="2342559"/>
            <a:ext cx="7496676" cy="364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0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81C91B7-B673-6145-889D-F4A264FBE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547" y="1596395"/>
            <a:ext cx="9725527" cy="453857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Offline Attacks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E9A527-F0CD-FC4F-9009-DE299B35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Memory Dump</a:t>
            </a:r>
          </a:p>
        </p:txBody>
      </p:sp>
    </p:spTree>
    <p:extLst>
      <p:ext uri="{BB962C8B-B14F-4D97-AF65-F5344CB8AC3E}">
        <p14:creationId xmlns:p14="http://schemas.microsoft.com/office/powerpoint/2010/main" val="325919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Offline Attacks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E9A527-F0CD-FC4F-9009-DE299B35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Limited by processing power</a:t>
            </a:r>
          </a:p>
          <a:p>
            <a:r>
              <a:rPr lang="en-US" sz="3200" dirty="0"/>
              <a:t>Harder to detect</a:t>
            </a:r>
          </a:p>
        </p:txBody>
      </p:sp>
    </p:spTree>
    <p:extLst>
      <p:ext uri="{BB962C8B-B14F-4D97-AF65-F5344CB8AC3E}">
        <p14:creationId xmlns:p14="http://schemas.microsoft.com/office/powerpoint/2010/main" val="7880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Password Attack Utilities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E9A527-F0CD-FC4F-9009-DE299B35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hashcat</a:t>
            </a:r>
            <a:endParaRPr lang="en-US" sz="3600" dirty="0"/>
          </a:p>
          <a:p>
            <a:r>
              <a:rPr lang="en-US" sz="3600" dirty="0"/>
              <a:t>Hydra</a:t>
            </a:r>
          </a:p>
          <a:p>
            <a:r>
              <a:rPr lang="en-US" sz="3600" dirty="0"/>
              <a:t>Medusa</a:t>
            </a:r>
          </a:p>
          <a:p>
            <a:r>
              <a:rPr lang="en-US" sz="3600" dirty="0"/>
              <a:t>John the Ripper</a:t>
            </a:r>
          </a:p>
          <a:p>
            <a:pPr marL="0" indent="0">
              <a:buNone/>
            </a:pP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492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Password Attack Utilities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4E9A527-F0CD-FC4F-9009-DE299B35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PACK</a:t>
            </a:r>
          </a:p>
          <a:p>
            <a:r>
              <a:rPr lang="en-US" sz="3600" dirty="0" err="1"/>
              <a:t>CeWL</a:t>
            </a:r>
            <a:endParaRPr lang="en-US" sz="3600" dirty="0"/>
          </a:p>
          <a:p>
            <a:r>
              <a:rPr lang="en-US" sz="3600" dirty="0" err="1"/>
              <a:t>Statsprocessor</a:t>
            </a:r>
            <a:endParaRPr lang="en-US" sz="3600" dirty="0"/>
          </a:p>
          <a:p>
            <a:r>
              <a:rPr lang="en-US" sz="3600" dirty="0"/>
              <a:t>Burp Suite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1991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46D206-A6EB-4DB5-B5D1-53E742A0057C}"/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206</Words>
  <Application>Microsoft Macintosh PowerPoint</Application>
  <PresentationFormat>Widescreen</PresentationFormat>
  <Paragraphs>46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Online Attacks </vt:lpstr>
      <vt:lpstr>Online Attacks </vt:lpstr>
      <vt:lpstr>Offline Attacks</vt:lpstr>
      <vt:lpstr>Offline Attacks</vt:lpstr>
      <vt:lpstr>Offline Attacks</vt:lpstr>
      <vt:lpstr>Password Attack Utilities </vt:lpstr>
      <vt:lpstr>Password Attack Utilities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 Bryan</dc:creator>
  <cp:lastModifiedBy>Wes Bryan</cp:lastModifiedBy>
  <cp:revision>19</cp:revision>
  <dcterms:created xsi:type="dcterms:W3CDTF">2020-10-12T18:48:03Z</dcterms:created>
  <dcterms:modified xsi:type="dcterms:W3CDTF">2020-10-21T15:34:59Z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0x0101008B98D8214AE9EE4FBD92FF9BC1EA80A9</vt:lpwstr>
  </property>
</Properties>
</file>