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6" r:id="rId5"/>
    <p:sldId id="277" r:id="rId6"/>
    <p:sldId id="279" r:id="rId7"/>
    <p:sldId id="280" r:id="rId8"/>
    <p:sldId id="278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77"/>
            <p14:sldId id="279"/>
            <p14:sldId id="280"/>
            <p14:sldId id="278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6"/>
    <p:restoredTop sz="73986"/>
  </p:normalViewPr>
  <p:slideViewPr>
    <p:cSldViewPr snapToGrid="0" snapToObjects="1">
      <p:cViewPr varScale="1">
        <p:scale>
          <a:sx n="73" d="100"/>
          <a:sy n="73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0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58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TLS traffic with Application data ( encrypted)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TLS traffic with sequencing and timestamping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8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8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5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User_icon_2.svg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stitchingwithattitude.blogspot.com/2012/03/webinar-learning-new-things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User_icon_2.svg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bitsum.com/server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Not_allowed.svg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bitsum.com/serve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titchingwithattitude.blogspot.com/2012/03/webinar-learning-new-things.html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s://en.wikipedia.org/wiki/File:User_icon_2.sv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bitsum.com/serv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Retransmission of data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Replay Attacks</a:t>
            </a:r>
          </a:p>
        </p:txBody>
      </p:sp>
    </p:spTree>
    <p:extLst>
      <p:ext uri="{BB962C8B-B14F-4D97-AF65-F5344CB8AC3E}">
        <p14:creationId xmlns:p14="http://schemas.microsoft.com/office/powerpoint/2010/main" val="24726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E9AABB8-9558-6545-9046-0A91AD6F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681" y="1446361"/>
            <a:ext cx="3492500" cy="279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Replay Attacks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567551" y="1562614"/>
            <a:ext cx="1963615" cy="1963615"/>
          </a:xfrm>
          <a:prstGeom prst="rect">
            <a:avLst/>
          </a:prstGeom>
        </p:spPr>
      </p:pic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36169" y="1556361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/>
          <p:nvPr/>
        </p:nvCxnSpPr>
        <p:spPr>
          <a:xfrm>
            <a:off x="5596350" y="2226663"/>
            <a:ext cx="1969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8328521" y="1132310"/>
            <a:ext cx="140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Logon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454247" y="10849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C85E6B-7B8C-C647-BF83-CCD47A73D06B}"/>
              </a:ext>
            </a:extLst>
          </p:cNvPr>
          <p:cNvSpPr txBox="1"/>
          <p:nvPr/>
        </p:nvSpPr>
        <p:spPr>
          <a:xfrm>
            <a:off x="5950746" y="1777444"/>
            <a:ext cx="18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logs in</a:t>
            </a:r>
          </a:p>
        </p:txBody>
      </p:sp>
      <p:pic>
        <p:nvPicPr>
          <p:cNvPr id="13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9FCA99C-BAA5-FF49-95A8-CB22BB722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50672" y="4057552"/>
            <a:ext cx="1964930" cy="1964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55D70E-9D74-3E4C-A03A-8E30C1D31379}"/>
              </a:ext>
            </a:extLst>
          </p:cNvPr>
          <p:cNvSpPr txBox="1"/>
          <p:nvPr/>
        </p:nvSpPr>
        <p:spPr>
          <a:xfrm>
            <a:off x="5758970" y="2361082"/>
            <a:ext cx="18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Login successful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2B8F24-6859-E045-AA63-B34890125007}"/>
              </a:ext>
            </a:extLst>
          </p:cNvPr>
          <p:cNvCxnSpPr/>
          <p:nvPr/>
        </p:nvCxnSpPr>
        <p:spPr>
          <a:xfrm>
            <a:off x="5596350" y="2843361"/>
            <a:ext cx="196947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77851F-D0FF-E84A-A26A-D47F59E489EE}"/>
              </a:ext>
            </a:extLst>
          </p:cNvPr>
          <p:cNvSpPr txBox="1"/>
          <p:nvPr/>
        </p:nvSpPr>
        <p:spPr>
          <a:xfrm>
            <a:off x="8220900" y="3774454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A83E8B-3044-D848-B91E-573DCF542944}"/>
              </a:ext>
            </a:extLst>
          </p:cNvPr>
          <p:cNvCxnSpPr>
            <a:cxnSpLocks/>
          </p:cNvCxnSpPr>
          <p:nvPr/>
        </p:nvCxnSpPr>
        <p:spPr>
          <a:xfrm>
            <a:off x="5538378" y="3521291"/>
            <a:ext cx="2219225" cy="108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4F3085-5A87-7D48-ABE1-296F15167E86}"/>
              </a:ext>
            </a:extLst>
          </p:cNvPr>
          <p:cNvSpPr txBox="1"/>
          <p:nvPr/>
        </p:nvSpPr>
        <p:spPr>
          <a:xfrm>
            <a:off x="5155825" y="423640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resource</a:t>
            </a:r>
          </a:p>
        </p:txBody>
      </p:sp>
    </p:spTree>
    <p:extLst>
      <p:ext uri="{BB962C8B-B14F-4D97-AF65-F5344CB8AC3E}">
        <p14:creationId xmlns:p14="http://schemas.microsoft.com/office/powerpoint/2010/main" val="1566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6" grpId="0"/>
      <p:bldP spid="15" grpId="0"/>
      <p:bldP spid="1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E9AABB8-9558-6545-9046-0A91AD6F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681" y="1446361"/>
            <a:ext cx="3492500" cy="279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Replay Attacks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567551" y="1562614"/>
            <a:ext cx="1963615" cy="1963615"/>
          </a:xfrm>
          <a:prstGeom prst="rect">
            <a:avLst/>
          </a:prstGeom>
        </p:spPr>
      </p:pic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335353" y="1561299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5596350" y="2226663"/>
            <a:ext cx="3125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9627705" y="1137248"/>
            <a:ext cx="140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Logon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454247" y="10849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C85E6B-7B8C-C647-BF83-CCD47A73D06B}"/>
              </a:ext>
            </a:extLst>
          </p:cNvPr>
          <p:cNvSpPr txBox="1"/>
          <p:nvPr/>
        </p:nvSpPr>
        <p:spPr>
          <a:xfrm>
            <a:off x="6261332" y="1743270"/>
            <a:ext cx="18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logs in</a:t>
            </a:r>
          </a:p>
        </p:txBody>
      </p:sp>
      <p:pic>
        <p:nvPicPr>
          <p:cNvPr id="13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9FCA99C-BAA5-FF49-95A8-CB22BB722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165125" y="4251506"/>
            <a:ext cx="1964930" cy="1964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55D70E-9D74-3E4C-A03A-8E30C1D31379}"/>
              </a:ext>
            </a:extLst>
          </p:cNvPr>
          <p:cNvSpPr txBox="1"/>
          <p:nvPr/>
        </p:nvSpPr>
        <p:spPr>
          <a:xfrm>
            <a:off x="6078418" y="2403137"/>
            <a:ext cx="18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Login successful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2B8F24-6859-E045-AA63-B34890125007}"/>
              </a:ext>
            </a:extLst>
          </p:cNvPr>
          <p:cNvCxnSpPr>
            <a:cxnSpLocks/>
          </p:cNvCxnSpPr>
          <p:nvPr/>
        </p:nvCxnSpPr>
        <p:spPr>
          <a:xfrm>
            <a:off x="5596350" y="2843361"/>
            <a:ext cx="31256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77851F-D0FF-E84A-A26A-D47F59E489EE}"/>
              </a:ext>
            </a:extLst>
          </p:cNvPr>
          <p:cNvSpPr txBox="1"/>
          <p:nvPr/>
        </p:nvSpPr>
        <p:spPr>
          <a:xfrm>
            <a:off x="9335353" y="3968408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Server</a:t>
            </a:r>
          </a:p>
        </p:txBody>
      </p:sp>
      <p:pic>
        <p:nvPicPr>
          <p:cNvPr id="20" name="Picture 1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CC07D13-F376-4A4B-A3D7-F07F8614A4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172495" y="4597734"/>
            <a:ext cx="1618702" cy="161870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41BA60-702A-0F4C-B062-87B5BDD5ABD8}"/>
              </a:ext>
            </a:extLst>
          </p:cNvPr>
          <p:cNvCxnSpPr>
            <a:cxnSpLocks/>
          </p:cNvCxnSpPr>
          <p:nvPr/>
        </p:nvCxnSpPr>
        <p:spPr>
          <a:xfrm>
            <a:off x="5044142" y="3709311"/>
            <a:ext cx="1289261" cy="1256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534CDD-7DC7-B549-98BB-D296426BB61B}"/>
              </a:ext>
            </a:extLst>
          </p:cNvPr>
          <p:cNvCxnSpPr>
            <a:cxnSpLocks/>
          </p:cNvCxnSpPr>
          <p:nvPr/>
        </p:nvCxnSpPr>
        <p:spPr>
          <a:xfrm flipV="1">
            <a:off x="7723758" y="3807501"/>
            <a:ext cx="1229640" cy="120712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B6D610-AA6D-3542-A9F5-A9CD09F0690D}"/>
              </a:ext>
            </a:extLst>
          </p:cNvPr>
          <p:cNvSpPr txBox="1"/>
          <p:nvPr/>
        </p:nvSpPr>
        <p:spPr>
          <a:xfrm>
            <a:off x="4642812" y="5810067"/>
            <a:ext cx="15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logon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8EAED5-A441-854F-B54A-E640A10AF70F}"/>
              </a:ext>
            </a:extLst>
          </p:cNvPr>
          <p:cNvCxnSpPr>
            <a:cxnSpLocks/>
          </p:cNvCxnSpPr>
          <p:nvPr/>
        </p:nvCxnSpPr>
        <p:spPr>
          <a:xfrm>
            <a:off x="5544383" y="3414418"/>
            <a:ext cx="3524390" cy="1600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EC3DA3-75B9-FC43-8095-2AAEFC706ADE}"/>
              </a:ext>
            </a:extLst>
          </p:cNvPr>
          <p:cNvSpPr txBox="1"/>
          <p:nvPr/>
        </p:nvSpPr>
        <p:spPr>
          <a:xfrm>
            <a:off x="6318376" y="3389166"/>
            <a:ext cx="18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resource</a:t>
            </a:r>
          </a:p>
        </p:txBody>
      </p:sp>
    </p:spTree>
    <p:extLst>
      <p:ext uri="{BB962C8B-B14F-4D97-AF65-F5344CB8AC3E}">
        <p14:creationId xmlns:p14="http://schemas.microsoft.com/office/powerpoint/2010/main" val="189576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6" grpId="0"/>
      <p:bldP spid="15" grpId="0"/>
      <p:bldP spid="18" grpId="0"/>
      <p:bldP spid="28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Replay Attacks</a:t>
            </a:r>
          </a:p>
        </p:txBody>
      </p:sp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36169" y="1556361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4863289" y="5001113"/>
            <a:ext cx="2961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8382370" y="1133117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Server</a:t>
            </a:r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60360" y="3944594"/>
            <a:ext cx="1618702" cy="16187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4BFE79-C614-254A-88C8-A4D702CCDF59}"/>
              </a:ext>
            </a:extLst>
          </p:cNvPr>
          <p:cNvSpPr txBox="1"/>
          <p:nvPr/>
        </p:nvSpPr>
        <p:spPr>
          <a:xfrm>
            <a:off x="3195441" y="5798912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pic>
        <p:nvPicPr>
          <p:cNvPr id="27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7F0F1A6F-8C13-4748-BE09-428B5ADE7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36169" y="4018648"/>
            <a:ext cx="1964930" cy="19649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3E4968-4FBB-084A-9ECA-F12B0A83F199}"/>
              </a:ext>
            </a:extLst>
          </p:cNvPr>
          <p:cNvSpPr txBox="1"/>
          <p:nvPr/>
        </p:nvSpPr>
        <p:spPr>
          <a:xfrm>
            <a:off x="8169459" y="3759928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F265B5-096D-FE47-A129-EB714F1C87DC}"/>
              </a:ext>
            </a:extLst>
          </p:cNvPr>
          <p:cNvSpPr txBox="1"/>
          <p:nvPr/>
        </p:nvSpPr>
        <p:spPr>
          <a:xfrm>
            <a:off x="4994794" y="5193964"/>
            <a:ext cx="29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Retransmits resource request</a:t>
            </a:r>
          </a:p>
        </p:txBody>
      </p:sp>
    </p:spTree>
    <p:extLst>
      <p:ext uri="{BB962C8B-B14F-4D97-AF65-F5344CB8AC3E}">
        <p14:creationId xmlns:p14="http://schemas.microsoft.com/office/powerpoint/2010/main" val="29495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Replay attacks</a:t>
            </a:r>
          </a:p>
        </p:txBody>
      </p:sp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36169" y="1556361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4863289" y="5001113"/>
            <a:ext cx="2961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8382370" y="1133117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Server</a:t>
            </a:r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60360" y="3944594"/>
            <a:ext cx="1618702" cy="16187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4BFE79-C614-254A-88C8-A4D702CCDF59}"/>
              </a:ext>
            </a:extLst>
          </p:cNvPr>
          <p:cNvSpPr txBox="1"/>
          <p:nvPr/>
        </p:nvSpPr>
        <p:spPr>
          <a:xfrm>
            <a:off x="3195441" y="5798912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pic>
        <p:nvPicPr>
          <p:cNvPr id="27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7F0F1A6F-8C13-4748-BE09-428B5ADE7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36169" y="4018648"/>
            <a:ext cx="1964930" cy="19649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3E4968-4FBB-084A-9ECA-F12B0A83F199}"/>
              </a:ext>
            </a:extLst>
          </p:cNvPr>
          <p:cNvSpPr txBox="1"/>
          <p:nvPr/>
        </p:nvSpPr>
        <p:spPr>
          <a:xfrm>
            <a:off x="8169459" y="3759928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F265B5-096D-FE47-A129-EB714F1C87DC}"/>
              </a:ext>
            </a:extLst>
          </p:cNvPr>
          <p:cNvSpPr txBox="1"/>
          <p:nvPr/>
        </p:nvSpPr>
        <p:spPr>
          <a:xfrm>
            <a:off x="4994794" y="5193964"/>
            <a:ext cx="29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Retransmits resource request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CFD3641-F539-9F43-ABAD-176B3298FC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0662" y="1517457"/>
            <a:ext cx="1977873" cy="18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Pash the Hash</a:t>
            </a:r>
          </a:p>
        </p:txBody>
      </p:sp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36169" y="1556361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4615067" y="2451344"/>
            <a:ext cx="2961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8382370" y="1133117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Server</a:t>
            </a:r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76995" y="4406656"/>
            <a:ext cx="1618702" cy="16187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4BFE79-C614-254A-88C8-A4D702CCDF59}"/>
              </a:ext>
            </a:extLst>
          </p:cNvPr>
          <p:cNvSpPr txBox="1"/>
          <p:nvPr/>
        </p:nvSpPr>
        <p:spPr>
          <a:xfrm>
            <a:off x="3256327" y="4846675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F265B5-096D-FE47-A129-EB714F1C87DC}"/>
              </a:ext>
            </a:extLst>
          </p:cNvPr>
          <p:cNvSpPr txBox="1"/>
          <p:nvPr/>
        </p:nvSpPr>
        <p:spPr>
          <a:xfrm>
            <a:off x="4867650" y="1965376"/>
            <a:ext cx="24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Logon (1359udefrudei8)</a:t>
            </a:r>
          </a:p>
        </p:txBody>
      </p:sp>
      <p:pic>
        <p:nvPicPr>
          <p:cNvPr id="13" name="Picture 12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8DFD47E-4F08-B945-9726-02537FED67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86562" y="1335260"/>
            <a:ext cx="3492500" cy="27940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2374364A-0C4E-AA4F-B0A2-C0D9E9D118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74432" y="1451513"/>
            <a:ext cx="1963615" cy="196361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F7748A-8A93-4E45-AC4C-0231C3A1FF0E}"/>
              </a:ext>
            </a:extLst>
          </p:cNvPr>
          <p:cNvCxnSpPr>
            <a:cxnSpLocks/>
          </p:cNvCxnSpPr>
          <p:nvPr/>
        </p:nvCxnSpPr>
        <p:spPr>
          <a:xfrm>
            <a:off x="3381251" y="3920331"/>
            <a:ext cx="1549161" cy="136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840EC1-87C4-F040-BB7A-BCA8D01F5158}"/>
              </a:ext>
            </a:extLst>
          </p:cNvPr>
          <p:cNvSpPr txBox="1"/>
          <p:nvPr/>
        </p:nvSpPr>
        <p:spPr>
          <a:xfrm>
            <a:off x="3053167" y="5442411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hash value</a:t>
            </a:r>
          </a:p>
        </p:txBody>
      </p:sp>
    </p:spTree>
    <p:extLst>
      <p:ext uri="{BB962C8B-B14F-4D97-AF65-F5344CB8AC3E}">
        <p14:creationId xmlns:p14="http://schemas.microsoft.com/office/powerpoint/2010/main" val="107886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9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Pash the Hash</a:t>
            </a:r>
          </a:p>
        </p:txBody>
      </p:sp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36127" y="3354331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4674262" y="4304720"/>
            <a:ext cx="2961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7866424" y="2808105"/>
            <a:ext cx="134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Server</a:t>
            </a:r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771333" y="3248201"/>
            <a:ext cx="1618702" cy="16187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4BFE79-C614-254A-88C8-A4D702CCDF59}"/>
              </a:ext>
            </a:extLst>
          </p:cNvPr>
          <p:cNvSpPr txBox="1"/>
          <p:nvPr/>
        </p:nvSpPr>
        <p:spPr>
          <a:xfrm>
            <a:off x="3100488" y="2784445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F265B5-096D-FE47-A129-EB714F1C87DC}"/>
              </a:ext>
            </a:extLst>
          </p:cNvPr>
          <p:cNvSpPr txBox="1"/>
          <p:nvPr/>
        </p:nvSpPr>
        <p:spPr>
          <a:xfrm>
            <a:off x="4805767" y="4497571"/>
            <a:ext cx="27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Retransmits password hash</a:t>
            </a:r>
          </a:p>
        </p:txBody>
      </p:sp>
    </p:spTree>
    <p:extLst>
      <p:ext uri="{BB962C8B-B14F-4D97-AF65-F5344CB8AC3E}">
        <p14:creationId xmlns:p14="http://schemas.microsoft.com/office/powerpoint/2010/main" val="32302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5AF65FE-DB24-431B-B2B0-22C87571F599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882</TotalTime>
  <Words>104</Words>
  <Application>Microsoft Macintosh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Replay Attacks</vt:lpstr>
      <vt:lpstr>Replay Attacks</vt:lpstr>
      <vt:lpstr>Replay Attacks</vt:lpstr>
      <vt:lpstr>Replay Attacks</vt:lpstr>
      <vt:lpstr>Replay attacks</vt:lpstr>
      <vt:lpstr>Pash the Hash</vt:lpstr>
      <vt:lpstr>Pash the Hash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72</cp:revision>
  <dcterms:created xsi:type="dcterms:W3CDTF">2019-03-13T18:02:49Z</dcterms:created>
  <dcterms:modified xsi:type="dcterms:W3CDTF">2020-10-19T19:10:27Z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