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15"/>
  </p:notesMasterIdLst>
  <p:sldIdLst>
    <p:sldId id="256" r:id="rId5"/>
    <p:sldId id="277" r:id="rId6"/>
    <p:sldId id="284" r:id="rId7"/>
    <p:sldId id="281" r:id="rId8"/>
    <p:sldId id="285" r:id="rId9"/>
    <p:sldId id="287" r:id="rId10"/>
    <p:sldId id="288" r:id="rId11"/>
    <p:sldId id="289" r:id="rId12"/>
    <p:sldId id="290" r:id="rId13"/>
    <p:sldId id="28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BD45D90-7F0F-484B-9367-435E33BA805A}">
          <p14:sldIdLst>
            <p14:sldId id="256"/>
            <p14:sldId id="277"/>
            <p14:sldId id="284"/>
            <p14:sldId id="281"/>
            <p14:sldId id="285"/>
            <p14:sldId id="287"/>
            <p14:sldId id="288"/>
            <p14:sldId id="289"/>
            <p14:sldId id="290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62"/>
    <p:restoredTop sz="73986"/>
  </p:normalViewPr>
  <p:slideViewPr>
    <p:cSldViewPr snapToGrid="0" snapToObjects="1">
      <p:cViewPr varScale="1">
        <p:scale>
          <a:sx n="73" d="100"/>
          <a:sy n="73" d="100"/>
        </p:scale>
        <p:origin x="11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DCB1A-C5F8-CC47-BD21-D6C229B987FB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709C3-0D69-EF46-BE38-0832036E5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01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399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58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03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72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35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25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19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26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214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5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FFCC102-5D77-AB4A-B015-62CEE166E515}"/>
              </a:ext>
            </a:extLst>
          </p:cNvPr>
          <p:cNvSpPr/>
          <p:nvPr userDrawn="1"/>
        </p:nvSpPr>
        <p:spPr>
          <a:xfrm>
            <a:off x="-96253" y="1257301"/>
            <a:ext cx="12288253" cy="5600699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66CB8CD-22B6-8E44-A0B2-E202A3F50FC0}"/>
              </a:ext>
            </a:extLst>
          </p:cNvPr>
          <p:cNvCxnSpPr>
            <a:cxnSpLocks/>
          </p:cNvCxnSpPr>
          <p:nvPr userDrawn="1"/>
        </p:nvCxnSpPr>
        <p:spPr>
          <a:xfrm>
            <a:off x="-2" y="1257301"/>
            <a:ext cx="12192002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1E13A89-D0B2-A346-9918-7B58BA5F80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2486" b="28721"/>
          <a:stretch/>
        </p:blipFill>
        <p:spPr>
          <a:xfrm>
            <a:off x="409554" y="221946"/>
            <a:ext cx="2688317" cy="83331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537DE53-9F91-F144-B090-6891FC7F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782" y="1354512"/>
            <a:ext cx="10515600" cy="1882337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C3AB1C3-283D-F547-BE60-C0223B09E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1782" y="3539550"/>
            <a:ext cx="10515600" cy="95999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b="1" i="0">
                <a:solidFill>
                  <a:schemeClr val="bg1"/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5720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85BD484-3EA0-2E4E-A60B-8C347D911C8D}"/>
              </a:ext>
            </a:extLst>
          </p:cNvPr>
          <p:cNvSpPr/>
          <p:nvPr/>
        </p:nvSpPr>
        <p:spPr>
          <a:xfrm>
            <a:off x="-90798" y="-18288"/>
            <a:ext cx="12365468" cy="6896608"/>
          </a:xfrm>
          <a:prstGeom prst="rect">
            <a:avLst/>
          </a:prstGeom>
          <a:solidFill>
            <a:srgbClr val="151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95B372-A8BB-B64B-AD18-74876C5FB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0943431" cy="441003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D42F22-D84C-BA44-A88C-5F7DF96918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1B5676D-862E-0E47-9C05-7682B86B5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786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F04465-AABC-3A4F-8FC9-8995FEDCDC6F}"/>
              </a:ext>
            </a:extLst>
          </p:cNvPr>
          <p:cNvSpPr/>
          <p:nvPr/>
        </p:nvSpPr>
        <p:spPr>
          <a:xfrm>
            <a:off x="-77002" y="-96253"/>
            <a:ext cx="8992402" cy="7030455"/>
          </a:xfrm>
          <a:prstGeom prst="rect">
            <a:avLst/>
          </a:prstGeom>
          <a:solidFill>
            <a:srgbClr val="15194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EFD6FA-B95F-4B4E-B8E9-6AA2FC8215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E481BF-4009-2943-A1EB-4159878519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63000" y="0"/>
            <a:ext cx="3429000" cy="68580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C2C405E-EB31-5040-A5D4-B62FD7859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5" y="1161288"/>
            <a:ext cx="7668688" cy="441003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9E52FE2-18BD-AE42-8568-24AFE8F2E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7668689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0244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Bullets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BEC28D-04BA-104A-BA4B-BC3FEFA7E2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74771" y="1124903"/>
            <a:ext cx="4576693" cy="4576693"/>
          </a:xfrm>
          <a:prstGeom prst="rect">
            <a:avLst/>
          </a:prstGeo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C8D256E-5B00-D64D-A0EC-80D6BD554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463" y="1161288"/>
            <a:ext cx="4826825" cy="3834805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C3BB7D-A65F-4D40-9D69-8D959F569D3E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40DA479-972A-AC44-8FF3-6E03BA01F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658B93-7979-CF45-802B-A99C6576E858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29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EE2573F-BD73-B044-8C4C-CB67550B3DF3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82F6E4A-1F7B-5B40-9689-E5E7AB0568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5" y="1463040"/>
            <a:ext cx="11022320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55E851-3879-44EF-B922-4FA1F4136EFD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26AB305-7FA0-2C41-ADCF-834278ABE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7741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7EBCC16-8E40-47C2-897C-F2414928392B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705E69-3D25-EF43-9B57-0C3AC1F5F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E2573F-BD73-B044-8C4C-CB67550B3DF3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79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lterna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F96A518-3E71-3F41-B51D-F3F8D63F1B01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48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Bar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CABD4948-F528-774E-A210-25D1BE40C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474" y="261082"/>
            <a:ext cx="10515600" cy="79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B2080D5-BCF5-0642-B066-3A2589E22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474" y="1359698"/>
            <a:ext cx="10515600" cy="4149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D70B3E-6C46-734E-BC63-4349922825C1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31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6D46A-D5FE-DB4E-9784-A54A02D89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79968-F075-E745-9452-7E0CAAC6C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14950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2380-0A23-D140-9B2B-5F141AB5F0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827792-99C6-C343-827E-BE9EDF804372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425EA-EF92-714F-B7AD-0B245EA42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7246F-5803-9542-865F-75DB9463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3505C-93DC-5644-BB7E-5D517224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13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A31B4E-687D-2C4C-B95D-A513660DA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3EFC86-AA65-C840-9828-EBFF405DC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5563C-0652-F94A-A10D-3A82E9DDB9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827792-99C6-C343-827E-BE9EDF804372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0E9DA-0CA4-8A46-9B6A-E0873DE65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926DA-2D9C-9848-8B94-21D740CEC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3505C-93DC-5644-BB7E-5D517224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0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pyrigh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8550376-BED7-4B46-B83A-D8C4218AB513}"/>
              </a:ext>
            </a:extLst>
          </p:cNvPr>
          <p:cNvSpPr/>
          <p:nvPr userDrawn="1"/>
        </p:nvSpPr>
        <p:spPr>
          <a:xfrm>
            <a:off x="-86627" y="1257301"/>
            <a:ext cx="12358838" cy="5672884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B7B21E-0316-A247-8CEE-8DE76EAD7C95}"/>
              </a:ext>
            </a:extLst>
          </p:cNvPr>
          <p:cNvCxnSpPr>
            <a:cxnSpLocks/>
          </p:cNvCxnSpPr>
          <p:nvPr userDrawn="1"/>
        </p:nvCxnSpPr>
        <p:spPr>
          <a:xfrm>
            <a:off x="0" y="1257301"/>
            <a:ext cx="12192000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FFA49D0-3C17-1747-A936-9501950BD5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2486" b="28721"/>
          <a:stretch/>
        </p:blipFill>
        <p:spPr>
          <a:xfrm>
            <a:off x="409554" y="221946"/>
            <a:ext cx="2688317" cy="833317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004542C0-6F92-F542-B358-53649EAA8761}"/>
              </a:ext>
            </a:extLst>
          </p:cNvPr>
          <p:cNvSpPr txBox="1">
            <a:spLocks/>
          </p:cNvSpPr>
          <p:nvPr userDrawn="1"/>
        </p:nvSpPr>
        <p:spPr>
          <a:xfrm>
            <a:off x="624051" y="5195340"/>
            <a:ext cx="10943897" cy="1253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None/>
              <a:tabLst/>
              <a:defRPr sz="2800" b="1" i="0" kern="1200">
                <a:solidFill>
                  <a:schemeClr val="tx1"/>
                </a:solidFill>
                <a:latin typeface="Proxima Nova Semibold" panose="02000506030000020004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20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8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0" i="0" dirty="0">
                <a:solidFill>
                  <a:schemeClr val="bg1"/>
                </a:solidFill>
                <a:latin typeface="Adelle Sans" panose="02000503000000020004" pitchFamily="2" charset="77"/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2793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951679-C038-3D4F-B9C6-BD4097A52467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ECF62-AF5A-6A4B-8DAF-6576CE0FE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 marL="6858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 marL="11430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 marL="16002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 marL="20574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8B7FA2-906C-224F-91E8-737C56BAA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CF5606-6DC5-4A43-91BA-969B544329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34C16D8-B479-BB46-AD7C-0AC4F5CEDC76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54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02ADA8A-EE40-8D42-B058-429F77AD6030}"/>
              </a:ext>
            </a:extLst>
          </p:cNvPr>
          <p:cNvSpPr/>
          <p:nvPr userDrawn="1"/>
        </p:nvSpPr>
        <p:spPr>
          <a:xfrm>
            <a:off x="-77002" y="1257301"/>
            <a:ext cx="12387714" cy="5600699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34CEAF-3B24-A242-A428-FB8B1A7D5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48054"/>
            <a:ext cx="10515600" cy="1882337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81C1E-F57C-FB49-8A8C-E5F2C60D0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4406"/>
            <a:ext cx="10515600" cy="9599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B0757F-692F-4442-AC10-47BE80EC63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8801" b="16721"/>
          <a:stretch/>
        </p:blipFill>
        <p:spPr>
          <a:xfrm>
            <a:off x="5496490" y="237942"/>
            <a:ext cx="1327643" cy="85604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5C7F33-8A0F-C247-8673-DF3D12BB0E56}"/>
              </a:ext>
            </a:extLst>
          </p:cNvPr>
          <p:cNvCxnSpPr>
            <a:cxnSpLocks/>
          </p:cNvCxnSpPr>
          <p:nvPr userDrawn="1"/>
        </p:nvCxnSpPr>
        <p:spPr>
          <a:xfrm>
            <a:off x="-77002" y="1257301"/>
            <a:ext cx="12387714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381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6" y="1161288"/>
            <a:ext cx="5339256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48A93EA-740D-534C-9F9A-851CAAFC6F5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27230" y="1161288"/>
            <a:ext cx="5339256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41E47F-9CBC-DD48-8C04-77F3D57C3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D2B1C16-A483-9045-B5B4-5312C63A98DF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1D4071-9C3C-49BF-ABB1-1320A9AA487E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F647ED5-144A-1F43-9397-C331DF9F5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6711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5" y="1161288"/>
            <a:ext cx="11022320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41E47F-9CBC-DD48-8C04-77F3D57C3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481D446-E222-42C3-9836-1A06E0CA6FDB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752F457-B5E3-8F47-95DD-D367B00BA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FC8432-B0CC-124E-92A6-31C64477B9CF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2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03304" y="1161288"/>
            <a:ext cx="6763234" cy="2911642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32B816-31A6-5D4A-A375-EC666A89A1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1699" y="1161288"/>
            <a:ext cx="3549974" cy="44374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126C43-57A2-E347-AD98-A4972DDFF0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2CEB205-7433-4ED6-B5F9-FB097A433634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6860F66-25E7-8E47-8582-F4D74F2E4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FC791A-95B2-5E41-9A70-75AB9C875165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9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CA925-A192-0942-8DCB-09514A197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516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88494-3E34-F041-B8E4-A88C3ED8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516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51CB6872-94EB-EB45-BDBF-F7D3974C9DE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58758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DDE1C7E-4CC2-C942-8FC1-BE8CDAB37D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E3E685A-2A2D-6D4B-90D0-C351A9D72C7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358758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1703F9-6F7B-42FC-BAD8-7B8A4198867F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55EC85A-83D7-754F-92C5-D85306B21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95DC7-61FB-464B-A0D1-046B8C0906C9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07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1FF22C-90B2-C248-AC4E-B2382376A1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70C5A3-B0F2-B343-A1A8-822AF0AFBF3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34540" y="1530094"/>
            <a:ext cx="5501262" cy="194314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1A31B2F-9578-7B4B-A18A-143A08D25286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7395722-9303-174D-ADA2-E8CEB2DD2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516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AC5BA04E-B66F-8A48-943B-662CC1140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516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71A464-E148-4CF9-8FB7-4E9A7B2CFEC9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D8779A3-A4DE-484C-BE3C-DB7ADCD25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8710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FF93D5-62F0-5145-AB64-7AC90B60F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F652F-5C50-294A-A9ED-638E2DAF4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49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3796E1-F957-0F48-8AD0-8F8E3D0E59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0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9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38" r:id="rId2"/>
    <p:sldLayoutId id="2147483674" r:id="rId3"/>
    <p:sldLayoutId id="2147483675" r:id="rId4"/>
    <p:sldLayoutId id="2147483676" r:id="rId5"/>
    <p:sldLayoutId id="2147483697" r:id="rId6"/>
    <p:sldLayoutId id="2147483698" r:id="rId7"/>
    <p:sldLayoutId id="2147483677" r:id="rId8"/>
    <p:sldLayoutId id="2147483681" r:id="rId9"/>
    <p:sldLayoutId id="2147483679" r:id="rId10"/>
    <p:sldLayoutId id="2147483680" r:id="rId11"/>
    <p:sldLayoutId id="2147483678" r:id="rId12"/>
    <p:sldLayoutId id="2147483739" r:id="rId13"/>
    <p:sldLayoutId id="2147483742" r:id="rId14"/>
    <p:sldLayoutId id="2147483740" r:id="rId15"/>
    <p:sldLayoutId id="2147483741" r:id="rId16"/>
    <p:sldLayoutId id="2147483682" r:id="rId17"/>
    <p:sldLayoutId id="2147483683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chemeClr val="tx1"/>
          </a:solidFill>
          <a:latin typeface="Proxima Nova" panose="02000506030000020004" pitchFamily="2" charset="0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90000"/>
        </a:lnSpc>
        <a:spcBef>
          <a:spcPts val="1000"/>
        </a:spcBef>
        <a:buFont typeface="Courier New" panose="02070309020205020404" pitchFamily="49" charset="0"/>
        <a:buChar char="o"/>
        <a:tabLst/>
        <a:defRPr sz="20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1pPr>
      <a:lvl2pPr marL="750888" indent="-293688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8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2pPr>
      <a:lvl3pPr marL="1208088" indent="-293688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6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3pPr>
      <a:lvl4pPr marL="1604963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4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4pPr>
      <a:lvl5pPr marL="2062163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2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624" userDrawn="1">
          <p15:clr>
            <a:srgbClr val="F26B43"/>
          </p15:clr>
        </p15:guide>
        <p15:guide id="2" orient="horz" pos="28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bitsum.com/server/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12" Type="http://schemas.openxmlformats.org/officeDocument/2006/relationships/hyperlink" Target="https://commons.wikimedia.org/wiki/File:Not_allowed.sv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n.wikipedia.org/wiki/File:User_icon_2.svg" TargetMode="External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0" Type="http://schemas.openxmlformats.org/officeDocument/2006/relationships/hyperlink" Target="https://www.goodfreephotos.com/vector-images/database-symbol-vector-clipart.png.php" TargetMode="External"/><Relationship Id="rId4" Type="http://schemas.openxmlformats.org/officeDocument/2006/relationships/hyperlink" Target="http://stitchingwithattitude.blogspot.com/2012/03/webinar-learning-new-things.html" TargetMode="External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goodfreephotos.com/vector-images/database-symbol-vector-clipart.png.php" TargetMode="External"/><Relationship Id="rId5" Type="http://schemas.openxmlformats.org/officeDocument/2006/relationships/image" Target="../media/image11.png"/><Relationship Id="rId4" Type="http://schemas.openxmlformats.org/officeDocument/2006/relationships/hyperlink" Target="https://bitsum.com/server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n/quality-hook-check-mark-ticked-off-500950/" TargetMode="External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goodfreephotos.com/vector-images/database-symbol-vector-clipart.png.php" TargetMode="External"/><Relationship Id="rId5" Type="http://schemas.openxmlformats.org/officeDocument/2006/relationships/image" Target="../media/image11.png"/><Relationship Id="rId4" Type="http://schemas.openxmlformats.org/officeDocument/2006/relationships/hyperlink" Target="https://bitsum.com/server/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bitsum.com/server/" TargetMode="External"/><Relationship Id="rId13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12" Type="http://schemas.openxmlformats.org/officeDocument/2006/relationships/hyperlink" Target="https://commons.wikimedia.org/wiki/File:Not_allowed.sv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n.wikipedia.org/wiki/File:User_icon_2.svg" TargetMode="External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0" Type="http://schemas.openxmlformats.org/officeDocument/2006/relationships/hyperlink" Target="https://www.goodfreephotos.com/vector-images/database-symbol-vector-clipart.png.php" TargetMode="External"/><Relationship Id="rId4" Type="http://schemas.openxmlformats.org/officeDocument/2006/relationships/hyperlink" Target="http://stitchingwithattitude.blogspot.com/2012/03/webinar-learning-new-things.html" TargetMode="External"/><Relationship Id="rId9" Type="http://schemas.openxmlformats.org/officeDocument/2006/relationships/image" Target="../media/image11.png"/><Relationship Id="rId14" Type="http://schemas.openxmlformats.org/officeDocument/2006/relationships/hyperlink" Target="https://pixabay.com/en/quality-hook-check-mark-ticked-off-500950/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goodfreephotos.com/vector-images/database-symbol-vector-clipart.png.php" TargetMode="External"/><Relationship Id="rId5" Type="http://schemas.openxmlformats.org/officeDocument/2006/relationships/image" Target="../media/image11.png"/><Relationship Id="rId4" Type="http://schemas.openxmlformats.org/officeDocument/2006/relationships/hyperlink" Target="https://bitsum.com/server/" TargetMode="External"/><Relationship Id="rId9" Type="http://schemas.openxmlformats.org/officeDocument/2006/relationships/hyperlink" Target="https://commons.wikimedia.org/wiki/File:Papapishu-poison-bottle.svg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bitsum.com/server/" TargetMode="External"/><Relationship Id="rId13" Type="http://schemas.openxmlformats.org/officeDocument/2006/relationships/image" Target="../media/image15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12" Type="http://schemas.openxmlformats.org/officeDocument/2006/relationships/hyperlink" Target="https://commons.wikimedia.org/wiki/File:Not_allowed.sv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n.wikipedia.org/wiki/File:User_icon_2.svg" TargetMode="External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0" Type="http://schemas.openxmlformats.org/officeDocument/2006/relationships/hyperlink" Target="https://www.goodfreephotos.com/vector-images/database-symbol-vector-clipart.png.php" TargetMode="External"/><Relationship Id="rId4" Type="http://schemas.openxmlformats.org/officeDocument/2006/relationships/hyperlink" Target="http://stitchingwithattitude.blogspot.com/2012/03/webinar-learning-new-things.html" TargetMode="External"/><Relationship Id="rId9" Type="http://schemas.openxmlformats.org/officeDocument/2006/relationships/image" Target="../media/image11.png"/><Relationship Id="rId14" Type="http://schemas.openxmlformats.org/officeDocument/2006/relationships/hyperlink" Target="https://commons.wikimedia.org/wiki/File:Papapishu-poison-bottle.svg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bitsum.com/server/" TargetMode="External"/><Relationship Id="rId13" Type="http://schemas.openxmlformats.org/officeDocument/2006/relationships/hyperlink" Target="https://en.wikipedia.org/wiki/File:Email_Shiny_Icon.svg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n.wikipedia.org/wiki/File:User_icon_2.svg" TargetMode="External"/><Relationship Id="rId11" Type="http://schemas.openxmlformats.org/officeDocument/2006/relationships/hyperlink" Target="http://www.clker.com/clipart-network-card.html" TargetMode="External"/><Relationship Id="rId5" Type="http://schemas.openxmlformats.org/officeDocument/2006/relationships/image" Target="../media/image9.png"/><Relationship Id="rId10" Type="http://schemas.openxmlformats.org/officeDocument/2006/relationships/image" Target="../media/image16.png"/><Relationship Id="rId4" Type="http://schemas.openxmlformats.org/officeDocument/2006/relationships/hyperlink" Target="http://stitchingwithattitude.blogspot.com/2012/03/webinar-learning-new-things.html" TargetMode="External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9874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Domain Hijacking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68D670-5878-594C-A707-04A3E336481C}"/>
              </a:ext>
            </a:extLst>
          </p:cNvPr>
          <p:cNvSpPr txBox="1"/>
          <p:nvPr/>
        </p:nvSpPr>
        <p:spPr>
          <a:xfrm>
            <a:off x="8698393" y="2031235"/>
            <a:ext cx="1351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Adelle Sans" panose="02000503000000020004" pitchFamily="2" charset="0"/>
              </a:rPr>
              <a:t>ITPro.TV</a:t>
            </a:r>
            <a:endParaRPr lang="en-US" sz="2400" dirty="0">
              <a:latin typeface="Adelle Sans" panose="02000503000000020004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B3488B-43AC-E549-8CD0-47A86ACA0446}"/>
              </a:ext>
            </a:extLst>
          </p:cNvPr>
          <p:cNvSpPr txBox="1"/>
          <p:nvPr/>
        </p:nvSpPr>
        <p:spPr>
          <a:xfrm>
            <a:off x="8036169" y="59787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B85C6D-6418-5947-A90A-D0CE11B0986C}"/>
              </a:ext>
            </a:extLst>
          </p:cNvPr>
          <p:cNvSpPr txBox="1"/>
          <p:nvPr/>
        </p:nvSpPr>
        <p:spPr>
          <a:xfrm>
            <a:off x="2387938" y="609847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8534CDD-7DC7-B549-98BB-D296426BB61B}"/>
              </a:ext>
            </a:extLst>
          </p:cNvPr>
          <p:cNvCxnSpPr>
            <a:cxnSpLocks/>
          </p:cNvCxnSpPr>
          <p:nvPr/>
        </p:nvCxnSpPr>
        <p:spPr>
          <a:xfrm flipV="1">
            <a:off x="6753806" y="2884626"/>
            <a:ext cx="2231932" cy="212330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 descr="A picture containing computer, computer&#10;&#10;Description automatically generated">
            <a:extLst>
              <a:ext uri="{FF2B5EF4-FFF2-40B4-BE49-F238E27FC236}">
                <a16:creationId xmlns:a16="http://schemas.microsoft.com/office/drawing/2014/main" id="{78484BC8-B8FE-EE42-AC0D-A38B37224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8206" y="4823267"/>
            <a:ext cx="1625600" cy="16256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7B6098E-3FAC-5A4D-A697-BBDAC21C807A}"/>
              </a:ext>
            </a:extLst>
          </p:cNvPr>
          <p:cNvSpPr txBox="1"/>
          <p:nvPr/>
        </p:nvSpPr>
        <p:spPr>
          <a:xfrm>
            <a:off x="7201004" y="5125378"/>
            <a:ext cx="2736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delle Sans" panose="02000503000000020004" pitchFamily="2" charset="0"/>
              </a:rPr>
              <a:t>Attacker’s Control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2D7D77-77D5-1A44-AD37-899A986CE27F}"/>
              </a:ext>
            </a:extLst>
          </p:cNvPr>
          <p:cNvSpPr/>
          <p:nvPr/>
        </p:nvSpPr>
        <p:spPr>
          <a:xfrm>
            <a:off x="507124" y="2123568"/>
            <a:ext cx="35141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delle Sans" panose="02000503000000020004" pitchFamily="2" charset="0"/>
              </a:rPr>
              <a:t>https://</a:t>
            </a:r>
            <a:r>
              <a:rPr lang="en-US" dirty="0" err="1">
                <a:latin typeface="Adelle Sans" panose="02000503000000020004" pitchFamily="2" charset="0"/>
              </a:rPr>
              <a:t>lookup.icann.org</a:t>
            </a:r>
            <a:r>
              <a:rPr lang="en-US" dirty="0">
                <a:latin typeface="Adelle Sans" panose="02000503000000020004" pitchFamily="2" charset="0"/>
              </a:rPr>
              <a:t>/lookup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6CF1C67-EFCB-894E-B173-9C875C6B2788}"/>
              </a:ext>
            </a:extLst>
          </p:cNvPr>
          <p:cNvCxnSpPr>
            <a:cxnSpLocks/>
          </p:cNvCxnSpPr>
          <p:nvPr/>
        </p:nvCxnSpPr>
        <p:spPr>
          <a:xfrm>
            <a:off x="2857938" y="2884626"/>
            <a:ext cx="2270268" cy="2240752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6C959AE-6660-9242-8BE6-3C97A1AB636F}"/>
              </a:ext>
            </a:extLst>
          </p:cNvPr>
          <p:cNvCxnSpPr>
            <a:cxnSpLocks/>
          </p:cNvCxnSpPr>
          <p:nvPr/>
        </p:nvCxnSpPr>
        <p:spPr>
          <a:xfrm flipH="1">
            <a:off x="4308231" y="2262067"/>
            <a:ext cx="4108808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76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7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1F8F85-AE5B-D246-ADAB-19BF45075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 Retransmission of data</a:t>
            </a:r>
          </a:p>
          <a:p>
            <a:endParaRPr lang="en-US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Network Attacks - DNS</a:t>
            </a:r>
          </a:p>
        </p:txBody>
      </p:sp>
    </p:spTree>
    <p:extLst>
      <p:ext uri="{BB962C8B-B14F-4D97-AF65-F5344CB8AC3E}">
        <p14:creationId xmlns:p14="http://schemas.microsoft.com/office/powerpoint/2010/main" val="247261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desktop computer monitor sitting on top of a desk&#10;&#10;Description automatically generated">
            <a:extLst>
              <a:ext uri="{FF2B5EF4-FFF2-40B4-BE49-F238E27FC236}">
                <a16:creationId xmlns:a16="http://schemas.microsoft.com/office/drawing/2014/main" id="{DE9AABB8-9558-6545-9046-0A91AD6F7E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219612" y="1581066"/>
            <a:ext cx="3492500" cy="2794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DNS Process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AFA5370E-F0D2-3649-8213-735C4E7EE3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07482" y="1697319"/>
            <a:ext cx="1963615" cy="1963615"/>
          </a:xfrm>
          <a:prstGeom prst="rect">
            <a:avLst/>
          </a:prstGeom>
        </p:spPr>
      </p:pic>
      <p:pic>
        <p:nvPicPr>
          <p:cNvPr id="12" name="Content Placeholder 4" descr="A picture containing table, indoor, sitting, small&#10;&#10;Description automatically generated">
            <a:extLst>
              <a:ext uri="{FF2B5EF4-FFF2-40B4-BE49-F238E27FC236}">
                <a16:creationId xmlns:a16="http://schemas.microsoft.com/office/drawing/2014/main" id="{DF761E7F-AF52-E146-A0B8-563DC7018E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952965" y="1599031"/>
            <a:ext cx="1964930" cy="196493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2B3488B-43AC-E549-8CD0-47A86ACA0446}"/>
              </a:ext>
            </a:extLst>
          </p:cNvPr>
          <p:cNvSpPr txBox="1"/>
          <p:nvPr/>
        </p:nvSpPr>
        <p:spPr>
          <a:xfrm>
            <a:off x="8036169" y="59787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B85C6D-6418-5947-A90A-D0CE11B0986C}"/>
              </a:ext>
            </a:extLst>
          </p:cNvPr>
          <p:cNvSpPr txBox="1"/>
          <p:nvPr/>
        </p:nvSpPr>
        <p:spPr>
          <a:xfrm>
            <a:off x="1953620" y="1211734"/>
            <a:ext cx="1815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www.google.com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941BA60-702A-0F4C-B062-87B5BDD5ABD8}"/>
              </a:ext>
            </a:extLst>
          </p:cNvPr>
          <p:cNvCxnSpPr>
            <a:cxnSpLocks/>
          </p:cNvCxnSpPr>
          <p:nvPr/>
        </p:nvCxnSpPr>
        <p:spPr>
          <a:xfrm>
            <a:off x="4062046" y="3730806"/>
            <a:ext cx="337612" cy="8506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8534CDD-7DC7-B549-98BB-D296426BB61B}"/>
              </a:ext>
            </a:extLst>
          </p:cNvPr>
          <p:cNvCxnSpPr>
            <a:cxnSpLocks/>
          </p:cNvCxnSpPr>
          <p:nvPr/>
        </p:nvCxnSpPr>
        <p:spPr>
          <a:xfrm flipH="1">
            <a:off x="4588301" y="2581496"/>
            <a:ext cx="3093718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 descr="A picture containing cup, indoor, table, sitting&#10;&#10;Description automatically generated">
            <a:extLst>
              <a:ext uri="{FF2B5EF4-FFF2-40B4-BE49-F238E27FC236}">
                <a16:creationId xmlns:a16="http://schemas.microsoft.com/office/drawing/2014/main" id="{F9B736F6-6FA1-664B-B51E-486E6132ED3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3913095" y="4684253"/>
            <a:ext cx="946150" cy="1041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C171841-BE5A-FC46-B2EC-A0AEADF4A0D6}"/>
              </a:ext>
            </a:extLst>
          </p:cNvPr>
          <p:cNvSpPr txBox="1"/>
          <p:nvPr/>
        </p:nvSpPr>
        <p:spPr>
          <a:xfrm>
            <a:off x="3784082" y="5803456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DNS Cache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811659-FD0A-CC4B-AC9B-3A79A2FEAEB9}"/>
              </a:ext>
            </a:extLst>
          </p:cNvPr>
          <p:cNvSpPr txBox="1"/>
          <p:nvPr/>
        </p:nvSpPr>
        <p:spPr>
          <a:xfrm>
            <a:off x="8317376" y="1196460"/>
            <a:ext cx="1236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DNS Server</a:t>
            </a:r>
          </a:p>
        </p:txBody>
      </p:sp>
      <p:pic>
        <p:nvPicPr>
          <p:cNvPr id="26" name="Picture 25" descr="A picture containing cup, indoor, table, sitting&#10;&#10;Description automatically generated">
            <a:extLst>
              <a:ext uri="{FF2B5EF4-FFF2-40B4-BE49-F238E27FC236}">
                <a16:creationId xmlns:a16="http://schemas.microsoft.com/office/drawing/2014/main" id="{274068C7-E43E-144F-9BB0-A5ABF6FCE31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9290276" y="3622192"/>
            <a:ext cx="946150" cy="1041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1B78000-BB66-E241-88AC-70AF13BF190B}"/>
              </a:ext>
            </a:extLst>
          </p:cNvPr>
          <p:cNvSpPr txBox="1"/>
          <p:nvPr/>
        </p:nvSpPr>
        <p:spPr>
          <a:xfrm>
            <a:off x="9188807" y="4730070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DNS Cache</a:t>
            </a:r>
          </a:p>
        </p:txBody>
      </p:sp>
      <p:pic>
        <p:nvPicPr>
          <p:cNvPr id="28" name="Picture 27" descr="A picture containing cup, indoor, table, sitting&#10;&#10;Description automatically generated">
            <a:extLst>
              <a:ext uri="{FF2B5EF4-FFF2-40B4-BE49-F238E27FC236}">
                <a16:creationId xmlns:a16="http://schemas.microsoft.com/office/drawing/2014/main" id="{FF9D1C25-0C3A-C342-AD83-21B246AA18C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7274750" y="3596255"/>
            <a:ext cx="946150" cy="10414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3FCAE5A-5A1C-5449-9BDF-B20C3D45D854}"/>
              </a:ext>
            </a:extLst>
          </p:cNvPr>
          <p:cNvSpPr txBox="1"/>
          <p:nvPr/>
        </p:nvSpPr>
        <p:spPr>
          <a:xfrm>
            <a:off x="7122586" y="4733739"/>
            <a:ext cx="1098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DNS Zone</a:t>
            </a:r>
          </a:p>
        </p:txBody>
      </p:sp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B5ADC7C7-0D46-1F4A-88FA-0E3CE8E58A8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4149193" y="4913180"/>
            <a:ext cx="1125838" cy="1041400"/>
          </a:xfrm>
          <a:prstGeom prst="rect">
            <a:avLst/>
          </a:prstGeom>
        </p:spPr>
      </p:pic>
      <p:pic>
        <p:nvPicPr>
          <p:cNvPr id="30" name="Picture 29" descr="Icon&#10;&#10;Description automatically generated">
            <a:extLst>
              <a:ext uri="{FF2B5EF4-FFF2-40B4-BE49-F238E27FC236}">
                <a16:creationId xmlns:a16="http://schemas.microsoft.com/office/drawing/2014/main" id="{06AC9F46-A347-9945-8B43-C356BBA53A3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7390046" y="3871780"/>
            <a:ext cx="1125838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26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7" grpId="0"/>
      <p:bldP spid="20" grpId="0"/>
      <p:bldP spid="27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DNS Process</a:t>
            </a:r>
          </a:p>
        </p:txBody>
      </p:sp>
      <p:pic>
        <p:nvPicPr>
          <p:cNvPr id="34" name="Content Placeholder 4" descr="A picture containing table, indoor, sitting, small&#10;&#10;Description automatically generated">
            <a:extLst>
              <a:ext uri="{FF2B5EF4-FFF2-40B4-BE49-F238E27FC236}">
                <a16:creationId xmlns:a16="http://schemas.microsoft.com/office/drawing/2014/main" id="{8FFF7DEB-2ED5-9147-BE46-28E795F404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429073" y="1897969"/>
            <a:ext cx="1964930" cy="196493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DD97225-0844-9B4C-BAD7-6E88B5CBFEB2}"/>
              </a:ext>
            </a:extLst>
          </p:cNvPr>
          <p:cNvSpPr txBox="1"/>
          <p:nvPr/>
        </p:nvSpPr>
        <p:spPr>
          <a:xfrm>
            <a:off x="1793484" y="1495398"/>
            <a:ext cx="1236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DNS Server</a:t>
            </a:r>
          </a:p>
        </p:txBody>
      </p:sp>
      <p:pic>
        <p:nvPicPr>
          <p:cNvPr id="36" name="Picture 35" descr="A picture containing cup, indoor, table, sitting&#10;&#10;Description automatically generated">
            <a:extLst>
              <a:ext uri="{FF2B5EF4-FFF2-40B4-BE49-F238E27FC236}">
                <a16:creationId xmlns:a16="http://schemas.microsoft.com/office/drawing/2014/main" id="{20A3A762-E918-564D-BD27-A448F2D4FA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192184" y="4061615"/>
            <a:ext cx="946150" cy="10414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FCC0FE46-7F41-B54C-9491-73F5B92F59D0}"/>
              </a:ext>
            </a:extLst>
          </p:cNvPr>
          <p:cNvSpPr txBox="1"/>
          <p:nvPr/>
        </p:nvSpPr>
        <p:spPr>
          <a:xfrm>
            <a:off x="2200987" y="5256959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DNS Cache</a:t>
            </a:r>
          </a:p>
        </p:txBody>
      </p:sp>
      <p:pic>
        <p:nvPicPr>
          <p:cNvPr id="38" name="Content Placeholder 4" descr="A picture containing table, indoor, sitting, small&#10;&#10;Description automatically generated">
            <a:extLst>
              <a:ext uri="{FF2B5EF4-FFF2-40B4-BE49-F238E27FC236}">
                <a16:creationId xmlns:a16="http://schemas.microsoft.com/office/drawing/2014/main" id="{DA34876D-94B1-EF48-855B-F73D97D2EB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940167" y="1040137"/>
            <a:ext cx="1715663" cy="1715663"/>
          </a:xfrm>
          <a:prstGeom prst="rect">
            <a:avLst/>
          </a:prstGeom>
        </p:spPr>
      </p:pic>
      <p:pic>
        <p:nvPicPr>
          <p:cNvPr id="40" name="Content Placeholder 4" descr="A picture containing table, indoor, sitting, small&#10;&#10;Description automatically generated">
            <a:extLst>
              <a:ext uri="{FF2B5EF4-FFF2-40B4-BE49-F238E27FC236}">
                <a16:creationId xmlns:a16="http://schemas.microsoft.com/office/drawing/2014/main" id="{50357BA2-51B0-434F-B29C-695A60A166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916230" y="2726167"/>
            <a:ext cx="1715663" cy="1715663"/>
          </a:xfrm>
          <a:prstGeom prst="rect">
            <a:avLst/>
          </a:prstGeom>
        </p:spPr>
      </p:pic>
      <p:pic>
        <p:nvPicPr>
          <p:cNvPr id="41" name="Content Placeholder 4" descr="A picture containing table, indoor, sitting, small&#10;&#10;Description automatically generated">
            <a:extLst>
              <a:ext uri="{FF2B5EF4-FFF2-40B4-BE49-F238E27FC236}">
                <a16:creationId xmlns:a16="http://schemas.microsoft.com/office/drawing/2014/main" id="{566E926B-A5A1-BE4A-82E1-B38BC8F9FC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916229" y="4429782"/>
            <a:ext cx="1715663" cy="171566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F4B19F31-D3B1-8240-B82C-490FFC209A54}"/>
              </a:ext>
            </a:extLst>
          </p:cNvPr>
          <p:cNvSpPr txBox="1"/>
          <p:nvPr/>
        </p:nvSpPr>
        <p:spPr>
          <a:xfrm>
            <a:off x="9679767" y="1592562"/>
            <a:ext cx="1729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 DNS Server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7172801-2F95-9C48-B6EC-0A375A57FC42}"/>
              </a:ext>
            </a:extLst>
          </p:cNvPr>
          <p:cNvSpPr txBox="1"/>
          <p:nvPr/>
        </p:nvSpPr>
        <p:spPr>
          <a:xfrm>
            <a:off x="9679767" y="3090293"/>
            <a:ext cx="1691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 DNS Server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A3A66C-30BD-F548-8317-DBBBD8B007D2}"/>
              </a:ext>
            </a:extLst>
          </p:cNvPr>
          <p:cNvSpPr txBox="1"/>
          <p:nvPr/>
        </p:nvSpPr>
        <p:spPr>
          <a:xfrm>
            <a:off x="9656128" y="4733683"/>
            <a:ext cx="195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Google DNS Server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AD03F69-4A40-2743-B484-D3646FA4FD11}"/>
              </a:ext>
            </a:extLst>
          </p:cNvPr>
          <p:cNvCxnSpPr>
            <a:cxnSpLocks/>
          </p:cNvCxnSpPr>
          <p:nvPr/>
        </p:nvCxnSpPr>
        <p:spPr>
          <a:xfrm flipV="1">
            <a:off x="3502830" y="1897969"/>
            <a:ext cx="4269570" cy="8281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7A5244D-88DF-8A45-9F3E-1325C1791951}"/>
              </a:ext>
            </a:extLst>
          </p:cNvPr>
          <p:cNvCxnSpPr>
            <a:cxnSpLocks/>
          </p:cNvCxnSpPr>
          <p:nvPr/>
        </p:nvCxnSpPr>
        <p:spPr>
          <a:xfrm>
            <a:off x="3399948" y="3040463"/>
            <a:ext cx="4372452" cy="5026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7A60032-5938-4442-8CE3-12B4E54F3D8D}"/>
              </a:ext>
            </a:extLst>
          </p:cNvPr>
          <p:cNvCxnSpPr/>
          <p:nvPr/>
        </p:nvCxnSpPr>
        <p:spPr>
          <a:xfrm>
            <a:off x="3394003" y="3366964"/>
            <a:ext cx="4378397" cy="16791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76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7" grpId="0"/>
      <p:bldP spid="43" grpId="0"/>
      <p:bldP spid="44" grpId="0"/>
      <p:bldP spid="4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DNS Process</a:t>
            </a:r>
          </a:p>
        </p:txBody>
      </p:sp>
      <p:pic>
        <p:nvPicPr>
          <p:cNvPr id="34" name="Content Placeholder 4" descr="A picture containing table, indoor, sitting, small&#10;&#10;Description automatically generated">
            <a:extLst>
              <a:ext uri="{FF2B5EF4-FFF2-40B4-BE49-F238E27FC236}">
                <a16:creationId xmlns:a16="http://schemas.microsoft.com/office/drawing/2014/main" id="{8FFF7DEB-2ED5-9147-BE46-28E795F404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429073" y="1897969"/>
            <a:ext cx="1964930" cy="196493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DD97225-0844-9B4C-BAD7-6E88B5CBFEB2}"/>
              </a:ext>
            </a:extLst>
          </p:cNvPr>
          <p:cNvSpPr txBox="1"/>
          <p:nvPr/>
        </p:nvSpPr>
        <p:spPr>
          <a:xfrm>
            <a:off x="1793484" y="1495398"/>
            <a:ext cx="1236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DNS Server</a:t>
            </a:r>
          </a:p>
        </p:txBody>
      </p:sp>
      <p:pic>
        <p:nvPicPr>
          <p:cNvPr id="36" name="Picture 35" descr="A picture containing cup, indoor, table, sitting&#10;&#10;Description automatically generated">
            <a:extLst>
              <a:ext uri="{FF2B5EF4-FFF2-40B4-BE49-F238E27FC236}">
                <a16:creationId xmlns:a16="http://schemas.microsoft.com/office/drawing/2014/main" id="{20A3A762-E918-564D-BD27-A448F2D4FA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115398" y="4733683"/>
            <a:ext cx="967334" cy="10414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FCC0FE46-7F41-B54C-9491-73F5B92F59D0}"/>
              </a:ext>
            </a:extLst>
          </p:cNvPr>
          <p:cNvSpPr txBox="1"/>
          <p:nvPr/>
        </p:nvSpPr>
        <p:spPr>
          <a:xfrm>
            <a:off x="2153491" y="5845713"/>
            <a:ext cx="1231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DNS Cache</a:t>
            </a:r>
          </a:p>
        </p:txBody>
      </p:sp>
      <p:pic>
        <p:nvPicPr>
          <p:cNvPr id="38" name="Content Placeholder 4" descr="A picture containing table, indoor, sitting, small&#10;&#10;Description automatically generated">
            <a:extLst>
              <a:ext uri="{FF2B5EF4-FFF2-40B4-BE49-F238E27FC236}">
                <a16:creationId xmlns:a16="http://schemas.microsoft.com/office/drawing/2014/main" id="{DA34876D-94B1-EF48-855B-F73D97D2EB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940167" y="1040137"/>
            <a:ext cx="1715663" cy="1715663"/>
          </a:xfrm>
          <a:prstGeom prst="rect">
            <a:avLst/>
          </a:prstGeom>
        </p:spPr>
      </p:pic>
      <p:pic>
        <p:nvPicPr>
          <p:cNvPr id="40" name="Content Placeholder 4" descr="A picture containing table, indoor, sitting, small&#10;&#10;Description automatically generated">
            <a:extLst>
              <a:ext uri="{FF2B5EF4-FFF2-40B4-BE49-F238E27FC236}">
                <a16:creationId xmlns:a16="http://schemas.microsoft.com/office/drawing/2014/main" id="{50357BA2-51B0-434F-B29C-695A60A166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916230" y="2726167"/>
            <a:ext cx="1715663" cy="1715663"/>
          </a:xfrm>
          <a:prstGeom prst="rect">
            <a:avLst/>
          </a:prstGeom>
        </p:spPr>
      </p:pic>
      <p:pic>
        <p:nvPicPr>
          <p:cNvPr id="41" name="Content Placeholder 4" descr="A picture containing table, indoor, sitting, small&#10;&#10;Description automatically generated">
            <a:extLst>
              <a:ext uri="{FF2B5EF4-FFF2-40B4-BE49-F238E27FC236}">
                <a16:creationId xmlns:a16="http://schemas.microsoft.com/office/drawing/2014/main" id="{566E926B-A5A1-BE4A-82E1-B38BC8F9FC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916229" y="4429782"/>
            <a:ext cx="1715663" cy="171566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F4B19F31-D3B1-8240-B82C-490FFC209A54}"/>
              </a:ext>
            </a:extLst>
          </p:cNvPr>
          <p:cNvSpPr txBox="1"/>
          <p:nvPr/>
        </p:nvSpPr>
        <p:spPr>
          <a:xfrm>
            <a:off x="9679767" y="1592562"/>
            <a:ext cx="1729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 DNS Server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7172801-2F95-9C48-B6EC-0A375A57FC42}"/>
              </a:ext>
            </a:extLst>
          </p:cNvPr>
          <p:cNvSpPr txBox="1"/>
          <p:nvPr/>
        </p:nvSpPr>
        <p:spPr>
          <a:xfrm>
            <a:off x="9679767" y="3090293"/>
            <a:ext cx="1691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 DNS Server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A3A66C-30BD-F548-8317-DBBBD8B007D2}"/>
              </a:ext>
            </a:extLst>
          </p:cNvPr>
          <p:cNvSpPr txBox="1"/>
          <p:nvPr/>
        </p:nvSpPr>
        <p:spPr>
          <a:xfrm>
            <a:off x="9656128" y="4733683"/>
            <a:ext cx="195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Google DNS Server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7A60032-5938-4442-8CE3-12B4E54F3D8D}"/>
              </a:ext>
            </a:extLst>
          </p:cNvPr>
          <p:cNvCxnSpPr/>
          <p:nvPr/>
        </p:nvCxnSpPr>
        <p:spPr>
          <a:xfrm>
            <a:off x="3394003" y="3366964"/>
            <a:ext cx="4378397" cy="1679175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6F562D3-3C49-514C-8513-72DFF69A86F4}"/>
              </a:ext>
            </a:extLst>
          </p:cNvPr>
          <p:cNvCxnSpPr>
            <a:cxnSpLocks/>
          </p:cNvCxnSpPr>
          <p:nvPr/>
        </p:nvCxnSpPr>
        <p:spPr>
          <a:xfrm>
            <a:off x="2785490" y="3862899"/>
            <a:ext cx="0" cy="7904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 descr="Shape, logo, arrow&#10;&#10;Description automatically generated">
            <a:extLst>
              <a:ext uri="{FF2B5EF4-FFF2-40B4-BE49-F238E27FC236}">
                <a16:creationId xmlns:a16="http://schemas.microsoft.com/office/drawing/2014/main" id="{0288F0A3-55C1-5749-B1C6-CB1D9C2CE8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2224900" y="4245183"/>
            <a:ext cx="1715663" cy="171566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B65DD0E-AD85-774E-B7B5-22ED1F4DDFFD}"/>
              </a:ext>
            </a:extLst>
          </p:cNvPr>
          <p:cNvSpPr txBox="1"/>
          <p:nvPr/>
        </p:nvSpPr>
        <p:spPr>
          <a:xfrm>
            <a:off x="4315048" y="3358544"/>
            <a:ext cx="2704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Google is at </a:t>
            </a:r>
            <a:r>
              <a:rPr lang="en-US" dirty="0" err="1"/>
              <a:t>xxx.xxx.xxx.xxx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85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desktop computer monitor sitting on top of a desk&#10;&#10;Description automatically generated">
            <a:extLst>
              <a:ext uri="{FF2B5EF4-FFF2-40B4-BE49-F238E27FC236}">
                <a16:creationId xmlns:a16="http://schemas.microsoft.com/office/drawing/2014/main" id="{DE9AABB8-9558-6545-9046-0A91AD6F7E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219612" y="1581066"/>
            <a:ext cx="3492500" cy="2794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DNS Process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AFA5370E-F0D2-3649-8213-735C4E7EE3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07482" y="1697319"/>
            <a:ext cx="1963615" cy="1963615"/>
          </a:xfrm>
          <a:prstGeom prst="rect">
            <a:avLst/>
          </a:prstGeom>
        </p:spPr>
      </p:pic>
      <p:pic>
        <p:nvPicPr>
          <p:cNvPr id="12" name="Content Placeholder 4" descr="A picture containing table, indoor, sitting, small&#10;&#10;Description automatically generated">
            <a:extLst>
              <a:ext uri="{FF2B5EF4-FFF2-40B4-BE49-F238E27FC236}">
                <a16:creationId xmlns:a16="http://schemas.microsoft.com/office/drawing/2014/main" id="{DF761E7F-AF52-E146-A0B8-563DC7018E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952965" y="1599031"/>
            <a:ext cx="1964930" cy="196493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2B3488B-43AC-E549-8CD0-47A86ACA0446}"/>
              </a:ext>
            </a:extLst>
          </p:cNvPr>
          <p:cNvSpPr txBox="1"/>
          <p:nvPr/>
        </p:nvSpPr>
        <p:spPr>
          <a:xfrm>
            <a:off x="8036169" y="59787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B85C6D-6418-5947-A90A-D0CE11B0986C}"/>
              </a:ext>
            </a:extLst>
          </p:cNvPr>
          <p:cNvSpPr txBox="1"/>
          <p:nvPr/>
        </p:nvSpPr>
        <p:spPr>
          <a:xfrm>
            <a:off x="1953620" y="1211734"/>
            <a:ext cx="1815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www.google.com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941BA60-702A-0F4C-B062-87B5BDD5ABD8}"/>
              </a:ext>
            </a:extLst>
          </p:cNvPr>
          <p:cNvCxnSpPr>
            <a:cxnSpLocks/>
          </p:cNvCxnSpPr>
          <p:nvPr/>
        </p:nvCxnSpPr>
        <p:spPr>
          <a:xfrm>
            <a:off x="4062046" y="3730806"/>
            <a:ext cx="337612" cy="8506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8534CDD-7DC7-B549-98BB-D296426BB61B}"/>
              </a:ext>
            </a:extLst>
          </p:cNvPr>
          <p:cNvCxnSpPr>
            <a:cxnSpLocks/>
          </p:cNvCxnSpPr>
          <p:nvPr/>
        </p:nvCxnSpPr>
        <p:spPr>
          <a:xfrm flipH="1">
            <a:off x="4588301" y="2581496"/>
            <a:ext cx="3093718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 descr="A picture containing cup, indoor, table, sitting&#10;&#10;Description automatically generated">
            <a:extLst>
              <a:ext uri="{FF2B5EF4-FFF2-40B4-BE49-F238E27FC236}">
                <a16:creationId xmlns:a16="http://schemas.microsoft.com/office/drawing/2014/main" id="{F9B736F6-6FA1-664B-B51E-486E6132ED3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3913095" y="4684253"/>
            <a:ext cx="946150" cy="1041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C171841-BE5A-FC46-B2EC-A0AEADF4A0D6}"/>
              </a:ext>
            </a:extLst>
          </p:cNvPr>
          <p:cNvSpPr txBox="1"/>
          <p:nvPr/>
        </p:nvSpPr>
        <p:spPr>
          <a:xfrm>
            <a:off x="3784082" y="5803456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DNS Cache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811659-FD0A-CC4B-AC9B-3A79A2FEAEB9}"/>
              </a:ext>
            </a:extLst>
          </p:cNvPr>
          <p:cNvSpPr txBox="1"/>
          <p:nvPr/>
        </p:nvSpPr>
        <p:spPr>
          <a:xfrm>
            <a:off x="8317376" y="1196460"/>
            <a:ext cx="1236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DNS Server</a:t>
            </a:r>
          </a:p>
        </p:txBody>
      </p:sp>
      <p:pic>
        <p:nvPicPr>
          <p:cNvPr id="26" name="Picture 25" descr="A picture containing cup, indoor, table, sitting&#10;&#10;Description automatically generated">
            <a:extLst>
              <a:ext uri="{FF2B5EF4-FFF2-40B4-BE49-F238E27FC236}">
                <a16:creationId xmlns:a16="http://schemas.microsoft.com/office/drawing/2014/main" id="{274068C7-E43E-144F-9BB0-A5ABF6FCE31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9290276" y="3622192"/>
            <a:ext cx="946150" cy="1041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1B78000-BB66-E241-88AC-70AF13BF190B}"/>
              </a:ext>
            </a:extLst>
          </p:cNvPr>
          <p:cNvSpPr txBox="1"/>
          <p:nvPr/>
        </p:nvSpPr>
        <p:spPr>
          <a:xfrm>
            <a:off x="9188807" y="4730070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DNS Cache</a:t>
            </a:r>
          </a:p>
        </p:txBody>
      </p:sp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B5ADC7C7-0D46-1F4A-88FA-0E3CE8E58A8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4149193" y="4913180"/>
            <a:ext cx="1125838" cy="1041400"/>
          </a:xfrm>
          <a:prstGeom prst="rect">
            <a:avLst/>
          </a:prstGeom>
        </p:spPr>
      </p:pic>
      <p:pic>
        <p:nvPicPr>
          <p:cNvPr id="21" name="Picture 20" descr="Shape, logo, arrow&#10;&#10;Description automatically generated">
            <a:extLst>
              <a:ext uri="{FF2B5EF4-FFF2-40B4-BE49-F238E27FC236}">
                <a16:creationId xmlns:a16="http://schemas.microsoft.com/office/drawing/2014/main" id="{F0B2F0C9-5470-134A-A9F9-7489F1EE8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9378594" y="3251820"/>
            <a:ext cx="1715663" cy="171566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D15EED3-7415-0D42-9A6B-D414D77A2AAB}"/>
              </a:ext>
            </a:extLst>
          </p:cNvPr>
          <p:cNvSpPr txBox="1"/>
          <p:nvPr/>
        </p:nvSpPr>
        <p:spPr>
          <a:xfrm>
            <a:off x="4964856" y="1950696"/>
            <a:ext cx="2704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Google is at </a:t>
            </a:r>
            <a:r>
              <a:rPr lang="en-US" dirty="0" err="1"/>
              <a:t>xxx.xxx.xxx.xxx</a:t>
            </a:r>
            <a:endParaRPr lang="en-US" dirty="0"/>
          </a:p>
        </p:txBody>
      </p:sp>
      <p:pic>
        <p:nvPicPr>
          <p:cNvPr id="32" name="Picture 31" descr="Shape, logo, arrow&#10;&#10;Description automatically generated">
            <a:extLst>
              <a:ext uri="{FF2B5EF4-FFF2-40B4-BE49-F238E27FC236}">
                <a16:creationId xmlns:a16="http://schemas.microsoft.com/office/drawing/2014/main" id="{FA395759-A8F7-C244-8797-22E48626A7D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3915670" y="4340177"/>
            <a:ext cx="1715663" cy="171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098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DNS Poisoning</a:t>
            </a:r>
          </a:p>
        </p:txBody>
      </p:sp>
      <p:pic>
        <p:nvPicPr>
          <p:cNvPr id="34" name="Content Placeholder 4" descr="A picture containing table, indoor, sitting, small&#10;&#10;Description automatically generated">
            <a:extLst>
              <a:ext uri="{FF2B5EF4-FFF2-40B4-BE49-F238E27FC236}">
                <a16:creationId xmlns:a16="http://schemas.microsoft.com/office/drawing/2014/main" id="{8FFF7DEB-2ED5-9147-BE46-28E795F404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429073" y="1897969"/>
            <a:ext cx="1964930" cy="196493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DD97225-0844-9B4C-BAD7-6E88B5CBFEB2}"/>
              </a:ext>
            </a:extLst>
          </p:cNvPr>
          <p:cNvSpPr txBox="1"/>
          <p:nvPr/>
        </p:nvSpPr>
        <p:spPr>
          <a:xfrm>
            <a:off x="1793484" y="1495398"/>
            <a:ext cx="1236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DNS Server</a:t>
            </a:r>
          </a:p>
        </p:txBody>
      </p:sp>
      <p:pic>
        <p:nvPicPr>
          <p:cNvPr id="36" name="Picture 35" descr="A picture containing cup, indoor, table, sitting&#10;&#10;Description automatically generated">
            <a:extLst>
              <a:ext uri="{FF2B5EF4-FFF2-40B4-BE49-F238E27FC236}">
                <a16:creationId xmlns:a16="http://schemas.microsoft.com/office/drawing/2014/main" id="{20A3A762-E918-564D-BD27-A448F2D4FA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115398" y="4733683"/>
            <a:ext cx="967334" cy="10414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FCC0FE46-7F41-B54C-9491-73F5B92F59D0}"/>
              </a:ext>
            </a:extLst>
          </p:cNvPr>
          <p:cNvSpPr txBox="1"/>
          <p:nvPr/>
        </p:nvSpPr>
        <p:spPr>
          <a:xfrm>
            <a:off x="2153491" y="5845713"/>
            <a:ext cx="1231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DNS Cache</a:t>
            </a:r>
          </a:p>
        </p:txBody>
      </p:sp>
      <p:pic>
        <p:nvPicPr>
          <p:cNvPr id="38" name="Content Placeholder 4" descr="A picture containing table, indoor, sitting, small&#10;&#10;Description automatically generated">
            <a:extLst>
              <a:ext uri="{FF2B5EF4-FFF2-40B4-BE49-F238E27FC236}">
                <a16:creationId xmlns:a16="http://schemas.microsoft.com/office/drawing/2014/main" id="{DA34876D-94B1-EF48-855B-F73D97D2EB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940167" y="1040137"/>
            <a:ext cx="1715663" cy="1715663"/>
          </a:xfrm>
          <a:prstGeom prst="rect">
            <a:avLst/>
          </a:prstGeom>
        </p:spPr>
      </p:pic>
      <p:pic>
        <p:nvPicPr>
          <p:cNvPr id="40" name="Content Placeholder 4" descr="A picture containing table, indoor, sitting, small&#10;&#10;Description automatically generated">
            <a:extLst>
              <a:ext uri="{FF2B5EF4-FFF2-40B4-BE49-F238E27FC236}">
                <a16:creationId xmlns:a16="http://schemas.microsoft.com/office/drawing/2014/main" id="{50357BA2-51B0-434F-B29C-695A60A166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916230" y="2726167"/>
            <a:ext cx="1715663" cy="1715663"/>
          </a:xfrm>
          <a:prstGeom prst="rect">
            <a:avLst/>
          </a:prstGeom>
        </p:spPr>
      </p:pic>
      <p:pic>
        <p:nvPicPr>
          <p:cNvPr id="41" name="Content Placeholder 4" descr="A picture containing table, indoor, sitting, small&#10;&#10;Description automatically generated">
            <a:extLst>
              <a:ext uri="{FF2B5EF4-FFF2-40B4-BE49-F238E27FC236}">
                <a16:creationId xmlns:a16="http://schemas.microsoft.com/office/drawing/2014/main" id="{566E926B-A5A1-BE4A-82E1-B38BC8F9FC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916229" y="4429782"/>
            <a:ext cx="1715663" cy="171566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F4B19F31-D3B1-8240-B82C-490FFC209A54}"/>
              </a:ext>
            </a:extLst>
          </p:cNvPr>
          <p:cNvSpPr txBox="1"/>
          <p:nvPr/>
        </p:nvSpPr>
        <p:spPr>
          <a:xfrm>
            <a:off x="9679767" y="1592562"/>
            <a:ext cx="1729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 DNS Server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7172801-2F95-9C48-B6EC-0A375A57FC42}"/>
              </a:ext>
            </a:extLst>
          </p:cNvPr>
          <p:cNvSpPr txBox="1"/>
          <p:nvPr/>
        </p:nvSpPr>
        <p:spPr>
          <a:xfrm>
            <a:off x="9679767" y="3090293"/>
            <a:ext cx="1691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 DNS Server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A3A66C-30BD-F548-8317-DBBBD8B007D2}"/>
              </a:ext>
            </a:extLst>
          </p:cNvPr>
          <p:cNvSpPr txBox="1"/>
          <p:nvPr/>
        </p:nvSpPr>
        <p:spPr>
          <a:xfrm>
            <a:off x="9656128" y="4733683"/>
            <a:ext cx="195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Google DNS Server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7A60032-5938-4442-8CE3-12B4E54F3D8D}"/>
              </a:ext>
            </a:extLst>
          </p:cNvPr>
          <p:cNvCxnSpPr>
            <a:cxnSpLocks/>
          </p:cNvCxnSpPr>
          <p:nvPr/>
        </p:nvCxnSpPr>
        <p:spPr>
          <a:xfrm>
            <a:off x="3346081" y="3534199"/>
            <a:ext cx="2553232" cy="1039684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6F562D3-3C49-514C-8513-72DFF69A86F4}"/>
              </a:ext>
            </a:extLst>
          </p:cNvPr>
          <p:cNvCxnSpPr>
            <a:cxnSpLocks/>
          </p:cNvCxnSpPr>
          <p:nvPr/>
        </p:nvCxnSpPr>
        <p:spPr>
          <a:xfrm>
            <a:off x="2785490" y="3862899"/>
            <a:ext cx="0" cy="7904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 descr="A picture containing computer, computer&#10;&#10;Description automatically generated">
            <a:extLst>
              <a:ext uri="{FF2B5EF4-FFF2-40B4-BE49-F238E27FC236}">
                <a16:creationId xmlns:a16="http://schemas.microsoft.com/office/drawing/2014/main" id="{EA3A976F-FA13-1A4D-A9E3-150A93C035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91491" y="4149483"/>
            <a:ext cx="1625600" cy="16256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FAB149D-9F41-6242-9AC4-A4D07F6C94C5}"/>
              </a:ext>
            </a:extLst>
          </p:cNvPr>
          <p:cNvSpPr txBox="1"/>
          <p:nvPr/>
        </p:nvSpPr>
        <p:spPr>
          <a:xfrm>
            <a:off x="4069088" y="3429000"/>
            <a:ext cx="323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www.google.com</a:t>
            </a:r>
            <a:r>
              <a:rPr lang="en-US" dirty="0"/>
              <a:t> </a:t>
            </a:r>
            <a:r>
              <a:rPr lang="en-US" dirty="0" err="1"/>
              <a:t>xxx.xxx.xxx.xxx</a:t>
            </a:r>
            <a:endParaRPr lang="en-US" dirty="0"/>
          </a:p>
        </p:txBody>
      </p:sp>
      <p:pic>
        <p:nvPicPr>
          <p:cNvPr id="8" name="Picture 7" descr="A picture containing food, computer, clock, light&#10;&#10;Description automatically generated">
            <a:extLst>
              <a:ext uri="{FF2B5EF4-FFF2-40B4-BE49-F238E27FC236}">
                <a16:creationId xmlns:a16="http://schemas.microsoft.com/office/drawing/2014/main" id="{25670F1A-1382-C042-869E-519BFA7E8C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2988505" y="4177570"/>
            <a:ext cx="654817" cy="152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063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desktop computer monitor sitting on top of a desk&#10;&#10;Description automatically generated">
            <a:extLst>
              <a:ext uri="{FF2B5EF4-FFF2-40B4-BE49-F238E27FC236}">
                <a16:creationId xmlns:a16="http://schemas.microsoft.com/office/drawing/2014/main" id="{DE9AABB8-9558-6545-9046-0A91AD6F7E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219612" y="1581066"/>
            <a:ext cx="3492500" cy="2794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DNS Poisoning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AFA5370E-F0D2-3649-8213-735C4E7EE3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07482" y="1697319"/>
            <a:ext cx="1963615" cy="1963615"/>
          </a:xfrm>
          <a:prstGeom prst="rect">
            <a:avLst/>
          </a:prstGeom>
        </p:spPr>
      </p:pic>
      <p:pic>
        <p:nvPicPr>
          <p:cNvPr id="12" name="Content Placeholder 4" descr="A picture containing table, indoor, sitting, small&#10;&#10;Description automatically generated">
            <a:extLst>
              <a:ext uri="{FF2B5EF4-FFF2-40B4-BE49-F238E27FC236}">
                <a16:creationId xmlns:a16="http://schemas.microsoft.com/office/drawing/2014/main" id="{DF761E7F-AF52-E146-A0B8-563DC7018E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952965" y="1599031"/>
            <a:ext cx="1964930" cy="196493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2B3488B-43AC-E549-8CD0-47A86ACA0446}"/>
              </a:ext>
            </a:extLst>
          </p:cNvPr>
          <p:cNvSpPr txBox="1"/>
          <p:nvPr/>
        </p:nvSpPr>
        <p:spPr>
          <a:xfrm>
            <a:off x="8036169" y="59787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B85C6D-6418-5947-A90A-D0CE11B0986C}"/>
              </a:ext>
            </a:extLst>
          </p:cNvPr>
          <p:cNvSpPr txBox="1"/>
          <p:nvPr/>
        </p:nvSpPr>
        <p:spPr>
          <a:xfrm>
            <a:off x="1953620" y="1211734"/>
            <a:ext cx="1815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www.google.com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941BA60-702A-0F4C-B062-87B5BDD5ABD8}"/>
              </a:ext>
            </a:extLst>
          </p:cNvPr>
          <p:cNvCxnSpPr>
            <a:cxnSpLocks/>
          </p:cNvCxnSpPr>
          <p:nvPr/>
        </p:nvCxnSpPr>
        <p:spPr>
          <a:xfrm>
            <a:off x="4062046" y="3730806"/>
            <a:ext cx="337612" cy="8506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8534CDD-7DC7-B549-98BB-D296426BB61B}"/>
              </a:ext>
            </a:extLst>
          </p:cNvPr>
          <p:cNvCxnSpPr>
            <a:cxnSpLocks/>
          </p:cNvCxnSpPr>
          <p:nvPr/>
        </p:nvCxnSpPr>
        <p:spPr>
          <a:xfrm flipH="1">
            <a:off x="4588301" y="2581496"/>
            <a:ext cx="3093718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 descr="A picture containing cup, indoor, table, sitting&#10;&#10;Description automatically generated">
            <a:extLst>
              <a:ext uri="{FF2B5EF4-FFF2-40B4-BE49-F238E27FC236}">
                <a16:creationId xmlns:a16="http://schemas.microsoft.com/office/drawing/2014/main" id="{F9B736F6-6FA1-664B-B51E-486E6132ED3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3913095" y="4684253"/>
            <a:ext cx="946150" cy="1041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C171841-BE5A-FC46-B2EC-A0AEADF4A0D6}"/>
              </a:ext>
            </a:extLst>
          </p:cNvPr>
          <p:cNvSpPr txBox="1"/>
          <p:nvPr/>
        </p:nvSpPr>
        <p:spPr>
          <a:xfrm>
            <a:off x="3784082" y="5803456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DNS Cache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811659-FD0A-CC4B-AC9B-3A79A2FEAEB9}"/>
              </a:ext>
            </a:extLst>
          </p:cNvPr>
          <p:cNvSpPr txBox="1"/>
          <p:nvPr/>
        </p:nvSpPr>
        <p:spPr>
          <a:xfrm>
            <a:off x="8317376" y="1196460"/>
            <a:ext cx="1236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DNS Server</a:t>
            </a:r>
          </a:p>
        </p:txBody>
      </p:sp>
      <p:pic>
        <p:nvPicPr>
          <p:cNvPr id="26" name="Picture 25" descr="A picture containing cup, indoor, table, sitting&#10;&#10;Description automatically generated">
            <a:extLst>
              <a:ext uri="{FF2B5EF4-FFF2-40B4-BE49-F238E27FC236}">
                <a16:creationId xmlns:a16="http://schemas.microsoft.com/office/drawing/2014/main" id="{274068C7-E43E-144F-9BB0-A5ABF6FCE31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9290276" y="3622192"/>
            <a:ext cx="946150" cy="1041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1B78000-BB66-E241-88AC-70AF13BF190B}"/>
              </a:ext>
            </a:extLst>
          </p:cNvPr>
          <p:cNvSpPr txBox="1"/>
          <p:nvPr/>
        </p:nvSpPr>
        <p:spPr>
          <a:xfrm>
            <a:off x="9188807" y="4730070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DNS Cache</a:t>
            </a:r>
          </a:p>
        </p:txBody>
      </p:sp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B5ADC7C7-0D46-1F4A-88FA-0E3CE8E58A8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4149193" y="4913180"/>
            <a:ext cx="1125838" cy="10414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D15EED3-7415-0D42-9A6B-D414D77A2AAB}"/>
              </a:ext>
            </a:extLst>
          </p:cNvPr>
          <p:cNvSpPr txBox="1"/>
          <p:nvPr/>
        </p:nvSpPr>
        <p:spPr>
          <a:xfrm>
            <a:off x="4964856" y="1950696"/>
            <a:ext cx="2704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Google is at </a:t>
            </a:r>
            <a:r>
              <a:rPr lang="en-US" dirty="0" err="1"/>
              <a:t>xxx.xxx.xxx.xxx</a:t>
            </a:r>
            <a:endParaRPr lang="en-US" dirty="0"/>
          </a:p>
        </p:txBody>
      </p:sp>
      <p:pic>
        <p:nvPicPr>
          <p:cNvPr id="28" name="Picture 27" descr="A picture containing food, computer, clock, light&#10;&#10;Description automatically generated">
            <a:extLst>
              <a:ext uri="{FF2B5EF4-FFF2-40B4-BE49-F238E27FC236}">
                <a16:creationId xmlns:a16="http://schemas.microsoft.com/office/drawing/2014/main" id="{CDE604A8-6666-7643-8B95-F0BC56340F4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9917895" y="3378939"/>
            <a:ext cx="654817" cy="1527906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97F77AB-EEB3-5149-A1B7-98AAC1901F08}"/>
              </a:ext>
            </a:extLst>
          </p:cNvPr>
          <p:cNvCxnSpPr>
            <a:cxnSpLocks/>
          </p:cNvCxnSpPr>
          <p:nvPr/>
        </p:nvCxnSpPr>
        <p:spPr>
          <a:xfrm flipH="1" flipV="1">
            <a:off x="8935430" y="3660934"/>
            <a:ext cx="289950" cy="62687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A picture containing food, computer, clock, light&#10;&#10;Description automatically generated">
            <a:extLst>
              <a:ext uri="{FF2B5EF4-FFF2-40B4-BE49-F238E27FC236}">
                <a16:creationId xmlns:a16="http://schemas.microsoft.com/office/drawing/2014/main" id="{44C752FF-89DD-DB4A-94BF-CBC82B1945A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4339599" y="4335449"/>
            <a:ext cx="654817" cy="152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39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desktop computer monitor sitting on top of a desk&#10;&#10;Description automatically generated">
            <a:extLst>
              <a:ext uri="{FF2B5EF4-FFF2-40B4-BE49-F238E27FC236}">
                <a16:creationId xmlns:a16="http://schemas.microsoft.com/office/drawing/2014/main" id="{DE9AABB8-9558-6545-9046-0A91AD6F7E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219612" y="1581066"/>
            <a:ext cx="3492500" cy="2794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DNS Hijacking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AFA5370E-F0D2-3649-8213-735C4E7EE3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07482" y="1697319"/>
            <a:ext cx="1963615" cy="1963615"/>
          </a:xfrm>
          <a:prstGeom prst="rect">
            <a:avLst/>
          </a:prstGeom>
        </p:spPr>
      </p:pic>
      <p:pic>
        <p:nvPicPr>
          <p:cNvPr id="12" name="Content Placeholder 4" descr="A picture containing table, indoor, sitting, small&#10;&#10;Description automatically generated">
            <a:extLst>
              <a:ext uri="{FF2B5EF4-FFF2-40B4-BE49-F238E27FC236}">
                <a16:creationId xmlns:a16="http://schemas.microsoft.com/office/drawing/2014/main" id="{DF761E7F-AF52-E146-A0B8-563DC7018E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935430" y="1742152"/>
            <a:ext cx="1964930" cy="196493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2B3488B-43AC-E549-8CD0-47A86ACA0446}"/>
              </a:ext>
            </a:extLst>
          </p:cNvPr>
          <p:cNvSpPr txBox="1"/>
          <p:nvPr/>
        </p:nvSpPr>
        <p:spPr>
          <a:xfrm>
            <a:off x="8036169" y="59787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B85C6D-6418-5947-A90A-D0CE11B0986C}"/>
              </a:ext>
            </a:extLst>
          </p:cNvPr>
          <p:cNvSpPr txBox="1"/>
          <p:nvPr/>
        </p:nvSpPr>
        <p:spPr>
          <a:xfrm>
            <a:off x="1953620" y="1211734"/>
            <a:ext cx="1815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www.google.com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941BA60-702A-0F4C-B062-87B5BDD5ABD8}"/>
              </a:ext>
            </a:extLst>
          </p:cNvPr>
          <p:cNvCxnSpPr>
            <a:cxnSpLocks/>
          </p:cNvCxnSpPr>
          <p:nvPr/>
        </p:nvCxnSpPr>
        <p:spPr>
          <a:xfrm>
            <a:off x="2166926" y="4252013"/>
            <a:ext cx="0" cy="8002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2811659-FD0A-CC4B-AC9B-3A79A2FEAEB9}"/>
              </a:ext>
            </a:extLst>
          </p:cNvPr>
          <p:cNvSpPr txBox="1"/>
          <p:nvPr/>
        </p:nvSpPr>
        <p:spPr>
          <a:xfrm>
            <a:off x="8713671" y="1211734"/>
            <a:ext cx="218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Malicious DNS Server</a:t>
            </a:r>
          </a:p>
        </p:txBody>
      </p:sp>
      <p:pic>
        <p:nvPicPr>
          <p:cNvPr id="21" name="Picture 20" descr="A picture containing computer, computer&#10;&#10;Description automatically generated">
            <a:extLst>
              <a:ext uri="{FF2B5EF4-FFF2-40B4-BE49-F238E27FC236}">
                <a16:creationId xmlns:a16="http://schemas.microsoft.com/office/drawing/2014/main" id="{4671594A-30CA-284C-841C-C829305205F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91491" y="4149483"/>
            <a:ext cx="1625600" cy="1625600"/>
          </a:xfrm>
          <a:prstGeom prst="rect">
            <a:avLst/>
          </a:prstGeom>
        </p:spPr>
      </p:pic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ABFB8DAD-3276-FD4E-84AA-9EBF9ECE60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1397811" y="5190605"/>
            <a:ext cx="1397000" cy="850148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E793EFD-C182-224C-9291-340E56B64760}"/>
              </a:ext>
            </a:extLst>
          </p:cNvPr>
          <p:cNvCxnSpPr>
            <a:cxnSpLocks/>
          </p:cNvCxnSpPr>
          <p:nvPr/>
        </p:nvCxnSpPr>
        <p:spPr>
          <a:xfrm flipH="1" flipV="1">
            <a:off x="4413738" y="3660934"/>
            <a:ext cx="1277754" cy="9205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26D72569-D6C9-2C4E-99A3-3CC28A70C6C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4861180" y="2998261"/>
            <a:ext cx="926123" cy="92612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1EA69AB-F91E-9E4F-A1F5-4240CCF5FC63}"/>
              </a:ext>
            </a:extLst>
          </p:cNvPr>
          <p:cNvSpPr txBox="1"/>
          <p:nvPr/>
        </p:nvSpPr>
        <p:spPr>
          <a:xfrm>
            <a:off x="7842738" y="21453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2336076-7097-3341-B12A-CDAF7D49EC15}"/>
              </a:ext>
            </a:extLst>
          </p:cNvPr>
          <p:cNvCxnSpPr>
            <a:cxnSpLocks/>
          </p:cNvCxnSpPr>
          <p:nvPr/>
        </p:nvCxnSpPr>
        <p:spPr>
          <a:xfrm>
            <a:off x="5178521" y="2505814"/>
            <a:ext cx="3535150" cy="88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5" name="Content Placeholder 4" descr="A picture containing table, indoor, sitting, small&#10;&#10;Description automatically generated">
            <a:extLst>
              <a:ext uri="{FF2B5EF4-FFF2-40B4-BE49-F238E27FC236}">
                <a16:creationId xmlns:a16="http://schemas.microsoft.com/office/drawing/2014/main" id="{D64ECDAB-3A28-3047-BD24-D0680D4525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967920" y="4325782"/>
            <a:ext cx="1964930" cy="196493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B52B7E1D-C928-F244-8225-8D4769CEA8D0}"/>
              </a:ext>
            </a:extLst>
          </p:cNvPr>
          <p:cNvSpPr txBox="1"/>
          <p:nvPr/>
        </p:nvSpPr>
        <p:spPr>
          <a:xfrm>
            <a:off x="8856720" y="6298486"/>
            <a:ext cx="2223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Malicious Web Server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FBA0DD7-8923-2245-8D7D-B29399C32239}"/>
              </a:ext>
            </a:extLst>
          </p:cNvPr>
          <p:cNvCxnSpPr>
            <a:cxnSpLocks/>
          </p:cNvCxnSpPr>
          <p:nvPr/>
        </p:nvCxnSpPr>
        <p:spPr>
          <a:xfrm>
            <a:off x="10337982" y="3574794"/>
            <a:ext cx="0" cy="8002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05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36" grpId="0"/>
    </p:bldLst>
  </p:timing>
</p:sld>
</file>

<file path=ppt/theme/theme1.xml><?xml version="1.0" encoding="utf-8"?>
<a:theme xmlns:a="http://schemas.openxmlformats.org/drawingml/2006/main" name="2019 Presentation Dark Theme">
  <a:themeElements>
    <a:clrScheme name="6cc241">
      <a:dk1>
        <a:srgbClr val="151945"/>
      </a:dk1>
      <a:lt1>
        <a:srgbClr val="FFFFFF"/>
      </a:lt1>
      <a:dk2>
        <a:srgbClr val="151746"/>
      </a:dk2>
      <a:lt2>
        <a:srgbClr val="FFFFFF"/>
      </a:lt2>
      <a:accent1>
        <a:srgbClr val="F9F9FA"/>
      </a:accent1>
      <a:accent2>
        <a:srgbClr val="FF671F"/>
      </a:accent2>
      <a:accent3>
        <a:srgbClr val="00A3E0"/>
      </a:accent3>
      <a:accent4>
        <a:srgbClr val="10069F"/>
      </a:accent4>
      <a:accent5>
        <a:srgbClr val="6CC249"/>
      </a:accent5>
      <a:accent6>
        <a:srgbClr val="9C9BA7"/>
      </a:accent6>
      <a:hlink>
        <a:srgbClr val="FF671F"/>
      </a:hlink>
      <a:folHlink>
        <a:srgbClr val="FF671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809E193B-2D6B-774E-A1CE-D0A3E70D8F14}" vid="{9DFDF12A-1514-7D4F-A38F-DF2B41BE24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98D8214AE9EE4FBD92FF9BC1EA80A9" ma:contentTypeVersion="60" ma:contentTypeDescription="Create a new document." ma:contentTypeScope="" ma:versionID="01e0772c44198408e6e5a53ff4c7c879">
  <xsd:schema xmlns:xsd="http://www.w3.org/2001/XMLSchema" xmlns:xs="http://www.w3.org/2001/XMLSchema" xmlns:p="http://schemas.microsoft.com/office/2006/metadata/properties" xmlns:ns2="25f43890-8f97-4037-b6ca-5734ee50196d" xmlns:ns3="7de64167-ec1d-41c3-9c60-bdac5dd5df14" targetNamespace="http://schemas.microsoft.com/office/2006/metadata/properties" ma:root="true" ma:fieldsID="3425b5a5654edf0987e89c70af5dab58" ns2:_="" ns3:_="">
    <xsd:import namespace="25f43890-8f97-4037-b6ca-5734ee50196d"/>
    <xsd:import namespace="7de64167-ec1d-41c3-9c60-bdac5dd5df1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_Flow_SignoffStatu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f43890-8f97-4037-b6ca-5734ee50196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e64167-ec1d-41c3-9c60-bdac5dd5df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_Flow_SignoffStatus" ma:index="16" nillable="true" ma:displayName="Sign-off status" ma:internalName="Sign_x002d_off_x0020_status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7de64167-ec1d-41c3-9c60-bdac5dd5df14" xsi:nil="true"/>
  </documentManagement>
</p:properties>
</file>

<file path=customXml/itemProps1.xml><?xml version="1.0" encoding="utf-8"?>
<ds:datastoreItem xmlns:ds="http://schemas.openxmlformats.org/officeDocument/2006/customXml" ds:itemID="{03D1374B-8056-453C-B9CB-F2CE6F7A4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A10EEA8-49D9-4CBC-A9A9-F7B04FB25AB8}"/>
</file>

<file path=customXml/itemProps3.xml><?xml version="1.0" encoding="utf-8"?>
<ds:datastoreItem xmlns:ds="http://schemas.openxmlformats.org/officeDocument/2006/customXml" ds:itemID="{BAB37D3D-50C1-46FC-8D92-3F1F047872A4}">
  <ds:schemaRefs>
    <ds:schemaRef ds:uri="http://schemas.microsoft.com/office/infopath/2007/PartnerControls"/>
    <ds:schemaRef ds:uri="25f43890-8f97-4037-b6ca-5734ee50196d"/>
    <ds:schemaRef ds:uri="http://purl.org/dc/terms/"/>
    <ds:schemaRef ds:uri="http://purl.org/dc/elements/1.1/"/>
    <ds:schemaRef ds:uri="http://schemas.microsoft.com/office/2006/metadata/properties"/>
    <ds:schemaRef ds:uri="7de64167-ec1d-41c3-9c60-bdac5dd5df14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2019 Presentation Dark Theme</Template>
  <TotalTime>975</TotalTime>
  <Words>176</Words>
  <Application>Microsoft Macintosh PowerPoint</Application>
  <PresentationFormat>Widescreen</PresentationFormat>
  <Paragraphs>59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Adelle Sans</vt:lpstr>
      <vt:lpstr>Arial</vt:lpstr>
      <vt:lpstr>Calibri</vt:lpstr>
      <vt:lpstr>Courier New</vt:lpstr>
      <vt:lpstr>Proxima Nova</vt:lpstr>
      <vt:lpstr>Proxima Nova Semibold</vt:lpstr>
      <vt:lpstr>2019 Presentation Dark Theme</vt:lpstr>
      <vt:lpstr>PowerPoint Presentation</vt:lpstr>
      <vt:lpstr>Network Attacks - DNS</vt:lpstr>
      <vt:lpstr>DNS Process</vt:lpstr>
      <vt:lpstr>DNS Process</vt:lpstr>
      <vt:lpstr>DNS Process</vt:lpstr>
      <vt:lpstr>DNS Process</vt:lpstr>
      <vt:lpstr>DNS Poisoning</vt:lpstr>
      <vt:lpstr>DNS Poisoning</vt:lpstr>
      <vt:lpstr>DNS Hijacking</vt:lpstr>
      <vt:lpstr>Domain Hijacking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Chandler Burger</dc:creator>
  <cp:lastModifiedBy>Wes Bryan</cp:lastModifiedBy>
  <cp:revision>81</cp:revision>
  <dcterms:created xsi:type="dcterms:W3CDTF">2019-03-13T18:02:49Z</dcterms:created>
  <dcterms:modified xsi:type="dcterms:W3CDTF">2020-10-20T12:11:16Z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Ids_UIVersion_1536">
    <vt:lpwstr>57</vt:lpwstr>
  </property>
  <property fmtid="{D5CDD505-2E9C-101B-9397-08002B2CF9AE}" pid="3" name="ContentTypeId">
    <vt:lpwstr>0x0101008B98D8214AE9EE4FBD92FF9BC1EA80A9</vt:lpwstr>
  </property>
  <property fmtid="{D5CDD505-2E9C-101B-9397-08002B2CF9AE}" pid="4" name="AuthorIds_UIVersion_2560">
    <vt:lpwstr>57</vt:lpwstr>
  </property>
</Properties>
</file>