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notesMasterIdLst>
    <p:notesMasterId r:id="rId10"/>
  </p:notesMasterIdLst>
  <p:sldIdLst>
    <p:sldId id="256" r:id="rId5"/>
    <p:sldId id="296" r:id="rId6"/>
    <p:sldId id="292" r:id="rId7"/>
    <p:sldId id="299" r:id="rId8"/>
    <p:sldId id="29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545"/>
    <p:restoredTop sz="73876"/>
  </p:normalViewPr>
  <p:slideViewPr>
    <p:cSldViewPr snapToGrid="0" snapToObjects="1">
      <p:cViewPr varScale="1">
        <p:scale>
          <a:sx n="86" d="100"/>
          <a:sy n="86" d="100"/>
        </p:scale>
        <p:origin x="216" y="2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DCB1A-C5F8-CC47-BD21-D6C229B987FB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4709C3-0D69-EF46-BE38-0832036E5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101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659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5490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5238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95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FFCC102-5D77-AB4A-B015-62CEE166E515}"/>
              </a:ext>
            </a:extLst>
          </p:cNvPr>
          <p:cNvSpPr/>
          <p:nvPr userDrawn="1"/>
        </p:nvSpPr>
        <p:spPr>
          <a:xfrm>
            <a:off x="-96253" y="1257301"/>
            <a:ext cx="12288253" cy="5600699"/>
          </a:xfrm>
          <a:prstGeom prst="rect">
            <a:avLst/>
          </a:prstGeom>
          <a:solidFill>
            <a:schemeClr val="tx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66CB8CD-22B6-8E44-A0B2-E202A3F50FC0}"/>
              </a:ext>
            </a:extLst>
          </p:cNvPr>
          <p:cNvCxnSpPr>
            <a:cxnSpLocks/>
          </p:cNvCxnSpPr>
          <p:nvPr userDrawn="1"/>
        </p:nvCxnSpPr>
        <p:spPr>
          <a:xfrm>
            <a:off x="-2" y="1257301"/>
            <a:ext cx="12192002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91E13A89-D0B2-A346-9918-7B58BA5F80B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2486" b="28721"/>
          <a:stretch/>
        </p:blipFill>
        <p:spPr>
          <a:xfrm>
            <a:off x="409554" y="221946"/>
            <a:ext cx="2688317" cy="83331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537DE53-9F91-F144-B090-6891FC7F6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782" y="1354512"/>
            <a:ext cx="10515600" cy="1882337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C3AB1C3-283D-F547-BE60-C0223B09E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1782" y="3539550"/>
            <a:ext cx="10515600" cy="959999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400" b="1" i="0">
                <a:solidFill>
                  <a:schemeClr val="bg1"/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5720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85BD484-3EA0-2E4E-A60B-8C347D911C8D}"/>
              </a:ext>
            </a:extLst>
          </p:cNvPr>
          <p:cNvSpPr/>
          <p:nvPr/>
        </p:nvSpPr>
        <p:spPr>
          <a:xfrm>
            <a:off x="-90798" y="-18288"/>
            <a:ext cx="12365468" cy="6896608"/>
          </a:xfrm>
          <a:prstGeom prst="rect">
            <a:avLst/>
          </a:prstGeom>
          <a:solidFill>
            <a:srgbClr val="1519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    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795B372-A8BB-B64B-AD18-74876C5FB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1161288"/>
            <a:ext cx="10943431" cy="441003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1pPr>
            <a:lvl2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2pPr>
            <a:lvl3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8D42F22-D84C-BA44-A88C-5F7DF96918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F1B5676D-862E-0E47-9C05-7682B86B5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18288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17863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F04465-AABC-3A4F-8FC9-8995FEDCDC6F}"/>
              </a:ext>
            </a:extLst>
          </p:cNvPr>
          <p:cNvSpPr/>
          <p:nvPr/>
        </p:nvSpPr>
        <p:spPr>
          <a:xfrm>
            <a:off x="-77002" y="-96253"/>
            <a:ext cx="8992402" cy="7030455"/>
          </a:xfrm>
          <a:prstGeom prst="rect">
            <a:avLst/>
          </a:prstGeom>
          <a:solidFill>
            <a:srgbClr val="151945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1EFD6FA-B95F-4B4E-B8E9-6AA2FC8215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AE481BF-4009-2943-A1EB-4159878519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763000" y="0"/>
            <a:ext cx="3429000" cy="685800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C2C405E-EB31-5040-A5D4-B62FD7859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5" y="1161288"/>
            <a:ext cx="7668688" cy="441003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1pPr>
            <a:lvl2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2pPr>
            <a:lvl3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9E52FE2-18BD-AE42-8568-24AFE8F2E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18288"/>
            <a:ext cx="7668689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0244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Bullets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BEC28D-04BA-104A-BA4B-BC3FEFA7E2D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74771" y="1124903"/>
            <a:ext cx="4576693" cy="4576693"/>
          </a:xfrm>
          <a:prstGeom prst="rect">
            <a:avLst/>
          </a:prstGeom>
        </p:spPr>
      </p:pic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2C8D256E-5B00-D64D-A0EC-80D6BD554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5463" y="1161288"/>
            <a:ext cx="4826825" cy="3834805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Adelle Sans" panose="02000503000000020004" pitchFamily="2" charset="77"/>
              </a:defRPr>
            </a:lvl1pPr>
            <a:lvl2pPr>
              <a:defRPr sz="1800"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>
              <a:defRPr sz="1600"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C3BB7D-A65F-4D40-9D69-8D959F569D3E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40DA479-972A-AC44-8FF3-6E03BA01F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5658B93-7979-CF45-802B-A99C6576E858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4292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ne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EE2573F-BD73-B044-8C4C-CB67550B3DF3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82F6E4A-1F7B-5B40-9689-E5E7AB0568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515" y="1463040"/>
            <a:ext cx="11022320" cy="424731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55E851-3879-44EF-B922-4FA1F4136EFD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26AB305-7FA0-2C41-ADCF-834278ABE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077418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7EBCC16-8E40-47C2-897C-F2414928392B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A705E69-3D25-EF43-9B57-0C3AC1F5F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E2573F-BD73-B044-8C4C-CB67550B3DF3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1796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lterna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F96A518-3E71-3F41-B51D-F3F8D63F1B01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2480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Bar Title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CABD4948-F528-774E-A210-25D1BE40C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474" y="261082"/>
            <a:ext cx="10515600" cy="798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B2080D5-BCF5-0642-B066-3A2589E22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474" y="1359698"/>
            <a:ext cx="10515600" cy="4149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D70B3E-6C46-734E-BC63-4349922825C1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9310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6D46A-D5FE-DB4E-9784-A54A02D89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379968-F075-E745-9452-7E0CAAC6C2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14950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52380-0A23-D140-9B2B-5F141AB5F0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0827792-99C6-C343-827E-BE9EDF804372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425EA-EF92-714F-B7AD-0B245EA42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7246F-5803-9542-865F-75DB94630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E3505C-93DC-5644-BB7E-5D517224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413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A31B4E-687D-2C4C-B95D-A513660DA4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3EFC86-AA65-C840-9828-EBFF405DC6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5563C-0652-F94A-A10D-3A82E9DDB9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0827792-99C6-C343-827E-BE9EDF804372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0E9DA-0CA4-8A46-9B6A-E0873DE65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926DA-2D9C-9848-8B94-21D740CEC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E3505C-93DC-5644-BB7E-5D517224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108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pyrigh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8550376-BED7-4B46-B83A-D8C4218AB513}"/>
              </a:ext>
            </a:extLst>
          </p:cNvPr>
          <p:cNvSpPr/>
          <p:nvPr userDrawn="1"/>
        </p:nvSpPr>
        <p:spPr>
          <a:xfrm>
            <a:off x="-86627" y="1257301"/>
            <a:ext cx="12358838" cy="5672884"/>
          </a:xfrm>
          <a:prstGeom prst="rect">
            <a:avLst/>
          </a:prstGeom>
          <a:solidFill>
            <a:schemeClr val="tx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3B7B21E-0316-A247-8CEE-8DE76EAD7C95}"/>
              </a:ext>
            </a:extLst>
          </p:cNvPr>
          <p:cNvCxnSpPr>
            <a:cxnSpLocks/>
          </p:cNvCxnSpPr>
          <p:nvPr userDrawn="1"/>
        </p:nvCxnSpPr>
        <p:spPr>
          <a:xfrm>
            <a:off x="0" y="1257301"/>
            <a:ext cx="12192000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1FFA49D0-3C17-1747-A936-9501950BD56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2486" b="28721"/>
          <a:stretch/>
        </p:blipFill>
        <p:spPr>
          <a:xfrm>
            <a:off x="409554" y="221946"/>
            <a:ext cx="2688317" cy="833317"/>
          </a:xfrm>
          <a:prstGeom prst="rect">
            <a:avLst/>
          </a:prstGeom>
        </p:spPr>
      </p:pic>
      <p:sp>
        <p:nvSpPr>
          <p:cNvPr id="12" name="Subtitle 2">
            <a:extLst>
              <a:ext uri="{FF2B5EF4-FFF2-40B4-BE49-F238E27FC236}">
                <a16:creationId xmlns:a16="http://schemas.microsoft.com/office/drawing/2014/main" id="{004542C0-6F92-F542-B358-53649EAA8761}"/>
              </a:ext>
            </a:extLst>
          </p:cNvPr>
          <p:cNvSpPr txBox="1">
            <a:spLocks/>
          </p:cNvSpPr>
          <p:nvPr userDrawn="1"/>
        </p:nvSpPr>
        <p:spPr>
          <a:xfrm>
            <a:off x="624051" y="5195340"/>
            <a:ext cx="10943897" cy="1253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None/>
              <a:tabLst/>
              <a:defRPr sz="2800" b="1" i="0" kern="1200">
                <a:solidFill>
                  <a:schemeClr val="tx1"/>
                </a:solidFill>
                <a:latin typeface="Proxima Nova Semibold" panose="02000506030000020004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tabLst/>
              <a:defRPr sz="20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tabLst/>
              <a:defRPr sz="18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tabLst/>
              <a:defRPr sz="16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tabLst/>
              <a:defRPr sz="16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b="0" i="0" dirty="0">
                <a:solidFill>
                  <a:schemeClr val="bg1"/>
                </a:solidFill>
                <a:latin typeface="Adelle Sans" panose="02000503000000020004" pitchFamily="2" charset="77"/>
              </a:rPr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27933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951679-C038-3D4F-B9C6-BD4097A52467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ECF62-AF5A-6A4B-8DAF-6576CE0FE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1161288"/>
            <a:ext cx="11175123" cy="4687891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 marL="685800" indent="-228600">
              <a:buFont typeface="Courier New" panose="02070309020205020404" pitchFamily="49" charset="0"/>
              <a:buChar char="o"/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 marL="1143000" indent="-228600">
              <a:buFont typeface="Courier New" panose="02070309020205020404" pitchFamily="49" charset="0"/>
              <a:buChar char="o"/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 marL="1600200" indent="-228600">
              <a:buFont typeface="Courier New" panose="02070309020205020404" pitchFamily="49" charset="0"/>
              <a:buChar char="o"/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 marL="2057400" indent="-228600">
              <a:buFont typeface="Courier New" panose="02070309020205020404" pitchFamily="49" charset="0"/>
              <a:buChar char="o"/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8B7FA2-906C-224F-91E8-737C56BAA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CCF5606-6DC5-4A43-91BA-969B544329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34C16D8-B479-BB46-AD7C-0AC4F5CEDC76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54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02ADA8A-EE40-8D42-B058-429F77AD6030}"/>
              </a:ext>
            </a:extLst>
          </p:cNvPr>
          <p:cNvSpPr/>
          <p:nvPr userDrawn="1"/>
        </p:nvSpPr>
        <p:spPr>
          <a:xfrm>
            <a:off x="-77002" y="1257301"/>
            <a:ext cx="12387714" cy="5600699"/>
          </a:xfrm>
          <a:prstGeom prst="rect">
            <a:avLst/>
          </a:prstGeom>
          <a:solidFill>
            <a:schemeClr val="tx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34CEAF-3B24-A242-A428-FB8B1A7D5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648054"/>
            <a:ext cx="10515600" cy="1882337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B81C1E-F57C-FB49-8A8C-E5F2C60D0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814406"/>
            <a:ext cx="10515600" cy="9599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 i="0">
                <a:solidFill>
                  <a:schemeClr val="bg1"/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B0757F-692F-4442-AC10-47BE80EC63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8801" b="16721"/>
          <a:stretch/>
        </p:blipFill>
        <p:spPr>
          <a:xfrm>
            <a:off x="5496490" y="237942"/>
            <a:ext cx="1327643" cy="856044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75C7F33-8A0F-C247-8673-DF3D12BB0E56}"/>
              </a:ext>
            </a:extLst>
          </p:cNvPr>
          <p:cNvCxnSpPr>
            <a:cxnSpLocks/>
          </p:cNvCxnSpPr>
          <p:nvPr userDrawn="1"/>
        </p:nvCxnSpPr>
        <p:spPr>
          <a:xfrm>
            <a:off x="-77002" y="1257301"/>
            <a:ext cx="12387714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1381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601DA-8347-6048-AFC7-B3EE3A4ED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516" y="1161288"/>
            <a:ext cx="5339256" cy="424731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48A93EA-740D-534C-9F9A-851CAAFC6F58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27230" y="1161288"/>
            <a:ext cx="5339256" cy="424731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841E47F-9CBC-DD48-8C04-77F3D57C33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D2B1C16-A483-9045-B5B4-5312C63A98DF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1D4071-9C3C-49BF-ABB1-1320A9AA487E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F647ED5-144A-1F43-9397-C331DF9F5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06711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601DA-8347-6048-AFC7-B3EE3A4ED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515" y="1161288"/>
            <a:ext cx="11022320" cy="424731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841E47F-9CBC-DD48-8C04-77F3D57C33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481D446-E222-42C3-9836-1A06E0CA6FDB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752F457-B5E3-8F47-95DD-D367B00BA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FC8432-B0CC-124E-92A6-31C64477B9CF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325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601DA-8347-6048-AFC7-B3EE3A4ED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03304" y="1161288"/>
            <a:ext cx="6763234" cy="2911642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B32B816-31A6-5D4A-A375-EC666A89A10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1699" y="1161288"/>
            <a:ext cx="3549974" cy="44374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126C43-57A2-E347-AD98-A4972DDFF02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2CEB205-7433-4ED6-B5F9-FB097A433634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6860F66-25E7-8E47-8582-F4D74F2E4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FC791A-95B2-5E41-9A70-75AB9C875165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796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CA925-A192-0942-8DCB-09514A197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516" y="1118193"/>
            <a:ext cx="5339256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i="0">
                <a:solidFill>
                  <a:schemeClr val="accent6">
                    <a:lumMod val="50000"/>
                  </a:schemeClr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88494-3E34-F041-B8E4-A88C3ED8C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5516" y="2051473"/>
            <a:ext cx="5339256" cy="3684588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Adelle Sans" panose="02000503000000020004" pitchFamily="2" charset="77"/>
              </a:defRPr>
            </a:lvl1pPr>
            <a:lvl2pPr>
              <a:defRPr sz="1800"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>
              <a:defRPr sz="1600"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51CB6872-94EB-EB45-BDBF-F7D3974C9DE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58758" y="2051473"/>
            <a:ext cx="5339256" cy="368458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DDE1C7E-4CC2-C942-8FC1-BE8CDAB37D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3E3E685A-2A2D-6D4B-90D0-C351A9D72C70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358758" y="1118193"/>
            <a:ext cx="5339256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i="0">
                <a:solidFill>
                  <a:schemeClr val="accent6">
                    <a:lumMod val="50000"/>
                  </a:schemeClr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1703F9-6F7B-42FC-BAD8-7B8A4198867F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55EC85A-83D7-754F-92C5-D85306B21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895DC7-61FB-464B-A0D1-046B8C0906C9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007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1FF22C-90B2-C248-AC4E-B2382376A1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870C5A3-B0F2-B343-A1A8-822AF0AFBF3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34540" y="1530094"/>
            <a:ext cx="5501262" cy="194314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1A31B2F-9578-7B4B-A18A-143A08D25286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7395722-9303-174D-ADA2-E8CEB2DD28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516" y="1118193"/>
            <a:ext cx="5339256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i="0">
                <a:solidFill>
                  <a:schemeClr val="accent6">
                    <a:lumMod val="50000"/>
                  </a:schemeClr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AC5BA04E-B66F-8A48-943B-662CC11409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5516" y="2051473"/>
            <a:ext cx="5339256" cy="3684588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Adelle Sans" panose="02000503000000020004" pitchFamily="2" charset="77"/>
              </a:defRPr>
            </a:lvl1pPr>
            <a:lvl2pPr>
              <a:defRPr sz="1800"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>
              <a:defRPr sz="1600"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71A464-E148-4CF9-8FB7-4E9A7B2CFEC9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D8779A3-A4DE-484C-BE3C-DB7ADCD25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18288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68710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FF93D5-62F0-5145-AB64-7AC90B60F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1F652F-5C50-294A-A9ED-638E2DAF4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49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3796E1-F957-0F48-8AD0-8F8E3D0E59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0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098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738" r:id="rId2"/>
    <p:sldLayoutId id="2147483674" r:id="rId3"/>
    <p:sldLayoutId id="2147483675" r:id="rId4"/>
    <p:sldLayoutId id="2147483676" r:id="rId5"/>
    <p:sldLayoutId id="2147483697" r:id="rId6"/>
    <p:sldLayoutId id="2147483698" r:id="rId7"/>
    <p:sldLayoutId id="2147483677" r:id="rId8"/>
    <p:sldLayoutId id="2147483681" r:id="rId9"/>
    <p:sldLayoutId id="2147483679" r:id="rId10"/>
    <p:sldLayoutId id="2147483680" r:id="rId11"/>
    <p:sldLayoutId id="2147483678" r:id="rId12"/>
    <p:sldLayoutId id="2147483739" r:id="rId13"/>
    <p:sldLayoutId id="2147483742" r:id="rId14"/>
    <p:sldLayoutId id="2147483740" r:id="rId15"/>
    <p:sldLayoutId id="2147483741" r:id="rId16"/>
    <p:sldLayoutId id="2147483682" r:id="rId17"/>
    <p:sldLayoutId id="2147483683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>
          <a:solidFill>
            <a:schemeClr val="tx1"/>
          </a:solidFill>
          <a:latin typeface="Proxima Nova" panose="02000506030000020004" pitchFamily="2" charset="0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90000"/>
        </a:lnSpc>
        <a:spcBef>
          <a:spcPts val="1000"/>
        </a:spcBef>
        <a:buFont typeface="Courier New" panose="02070309020205020404" pitchFamily="49" charset="0"/>
        <a:buChar char="o"/>
        <a:tabLst/>
        <a:defRPr sz="20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1pPr>
      <a:lvl2pPr marL="750888" indent="-293688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8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2pPr>
      <a:lvl3pPr marL="1208088" indent="-293688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6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3pPr>
      <a:lvl4pPr marL="1604963" indent="-233363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4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4pPr>
      <a:lvl5pPr marL="2062163" indent="-233363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2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624" userDrawn="1">
          <p15:clr>
            <a:srgbClr val="F26B43"/>
          </p15:clr>
        </p15:guide>
        <p15:guide id="2" orient="horz" pos="28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8.png"/><Relationship Id="rId7" Type="http://schemas.openxmlformats.org/officeDocument/2006/relationships/hyperlink" Target="http://stitchingwithattitude.blogspot.com/2012/03/webinar-learning-new-things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11" Type="http://schemas.openxmlformats.org/officeDocument/2006/relationships/hyperlink" Target="https://commons.wikimedia.org/wiki/File:Crystal_Project_harddrive.png" TargetMode="External"/><Relationship Id="rId5" Type="http://schemas.openxmlformats.org/officeDocument/2006/relationships/image" Target="../media/image9.png"/><Relationship Id="rId10" Type="http://schemas.openxmlformats.org/officeDocument/2006/relationships/image" Target="../media/image12.png"/><Relationship Id="rId4" Type="http://schemas.openxmlformats.org/officeDocument/2006/relationships/hyperlink" Target="https://bitsum.com/server/" TargetMode="External"/><Relationship Id="rId9" Type="http://schemas.openxmlformats.org/officeDocument/2006/relationships/hyperlink" Target="https://en.wikipedia.org/wiki/File:User_icon_2.svg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hyperlink" Target="https://commons.wikimedia.org/wiki/File:Crystal_Project_harddrive.pn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9.png"/><Relationship Id="rId4" Type="http://schemas.openxmlformats.org/officeDocument/2006/relationships/hyperlink" Target="https://bitsum.com/server/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File:User_icon_2.svg" TargetMode="External"/><Relationship Id="rId13" Type="http://schemas.openxmlformats.org/officeDocument/2006/relationships/hyperlink" Target="https://icons8.com/icon/964/chrome" TargetMode="External"/><Relationship Id="rId1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1.png"/><Relationship Id="rId12" Type="http://schemas.openxmlformats.org/officeDocument/2006/relationships/image" Target="../media/image15.png"/><Relationship Id="rId17" Type="http://schemas.openxmlformats.org/officeDocument/2006/relationships/hyperlink" Target="https://en.wikipedia.org/wiki/Firefox" TargetMode="External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stitchingwithattitude.blogspot.com/2012/03/webinar-learning-new-things.html" TargetMode="External"/><Relationship Id="rId11" Type="http://schemas.openxmlformats.org/officeDocument/2006/relationships/hyperlink" Target="https://commons.wikimedia.org/wiki/File:Virus_malware_hazard_icon.svg" TargetMode="External"/><Relationship Id="rId5" Type="http://schemas.openxmlformats.org/officeDocument/2006/relationships/image" Target="../media/image10.png"/><Relationship Id="rId15" Type="http://schemas.openxmlformats.org/officeDocument/2006/relationships/hyperlink" Target="http://www.designsmag.com/mobile-app-icon-designs-inspire-app-designers/" TargetMode="External"/><Relationship Id="rId10" Type="http://schemas.openxmlformats.org/officeDocument/2006/relationships/image" Target="../media/image14.png"/><Relationship Id="rId19" Type="http://schemas.openxmlformats.org/officeDocument/2006/relationships/hyperlink" Target="https://icons8.com/icon/16797/microsoft-edge" TargetMode="External"/><Relationship Id="rId4" Type="http://schemas.openxmlformats.org/officeDocument/2006/relationships/hyperlink" Target="http://msfreaks.wordpress.com/2014/01/23/exchange-2013-outlook-web-app-owa-logon-page/" TargetMode="External"/><Relationship Id="rId9" Type="http://schemas.openxmlformats.org/officeDocument/2006/relationships/image" Target="../media/image9.png"/><Relationship Id="rId1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9874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delle Sans" panose="02000503000000020004" pitchFamily="2" charset="0"/>
              </a:rPr>
              <a:t>Man-in-the-middle Attacks</a:t>
            </a:r>
          </a:p>
        </p:txBody>
      </p:sp>
    </p:spTree>
    <p:extLst>
      <p:ext uri="{BB962C8B-B14F-4D97-AF65-F5344CB8AC3E}">
        <p14:creationId xmlns:p14="http://schemas.microsoft.com/office/powerpoint/2010/main" val="2377375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delle Sans" panose="02000503000000020004" pitchFamily="2" charset="0"/>
              </a:rPr>
              <a:t>Man-in-the-middle</a:t>
            </a:r>
          </a:p>
        </p:txBody>
      </p:sp>
      <p:pic>
        <p:nvPicPr>
          <p:cNvPr id="5" name="Picture 4" descr="A picture containing table, indoor, sitting, small&#10;&#10;Description automatically generated">
            <a:extLst>
              <a:ext uri="{FF2B5EF4-FFF2-40B4-BE49-F238E27FC236}">
                <a16:creationId xmlns:a16="http://schemas.microsoft.com/office/drawing/2014/main" id="{86556EFC-120F-0548-BD1C-7C31F63A58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807035" y="1607126"/>
            <a:ext cx="2186709" cy="2186709"/>
          </a:xfrm>
          <a:prstGeom prst="rect">
            <a:avLst/>
          </a:prstGeom>
        </p:spPr>
      </p:pic>
      <p:pic>
        <p:nvPicPr>
          <p:cNvPr id="6" name="Picture 5" descr="A picture containing computer, computer&#10;&#10;Description automatically generated">
            <a:extLst>
              <a:ext uri="{FF2B5EF4-FFF2-40B4-BE49-F238E27FC236}">
                <a16:creationId xmlns:a16="http://schemas.microsoft.com/office/drawing/2014/main" id="{6D41BD4A-39FC-6942-81CF-30AE756568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6308" y="4480158"/>
            <a:ext cx="1975267" cy="1975267"/>
          </a:xfrm>
          <a:prstGeom prst="rect">
            <a:avLst/>
          </a:prstGeom>
        </p:spPr>
      </p:pic>
      <p:pic>
        <p:nvPicPr>
          <p:cNvPr id="7" name="Picture 6" descr="A desktop computer monitor sitting on top of a desk&#10;&#10;Description automatically generated">
            <a:extLst>
              <a:ext uri="{FF2B5EF4-FFF2-40B4-BE49-F238E27FC236}">
                <a16:creationId xmlns:a16="http://schemas.microsoft.com/office/drawing/2014/main" id="{D7F90DEC-B53A-F448-ABD8-E86C82BC4A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1932305" y="1746276"/>
            <a:ext cx="2858084" cy="2286468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07D3FF2E-C560-EF42-81E9-44AEE846FD0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1014441" y="1529335"/>
            <a:ext cx="1835727" cy="1835727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EF06E3A-C1D8-A24B-97F3-D112DE334216}"/>
              </a:ext>
            </a:extLst>
          </p:cNvPr>
          <p:cNvCxnSpPr/>
          <p:nvPr/>
        </p:nvCxnSpPr>
        <p:spPr>
          <a:xfrm>
            <a:off x="4671131" y="2700480"/>
            <a:ext cx="2847108" cy="0"/>
          </a:xfrm>
          <a:prstGeom prst="straightConnector1">
            <a:avLst/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EF06FED-BC0B-1342-9597-F65A9F49C7AA}"/>
              </a:ext>
            </a:extLst>
          </p:cNvPr>
          <p:cNvSpPr txBox="1"/>
          <p:nvPr/>
        </p:nvSpPr>
        <p:spPr>
          <a:xfrm>
            <a:off x="5451939" y="2077866"/>
            <a:ext cx="1083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Clear text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3AB155-86E7-5649-A062-E18B854B58A5}"/>
              </a:ext>
            </a:extLst>
          </p:cNvPr>
          <p:cNvSpPr txBox="1"/>
          <p:nvPr/>
        </p:nvSpPr>
        <p:spPr>
          <a:xfrm>
            <a:off x="1026981" y="1128947"/>
            <a:ext cx="1676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Authorized user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0D5E86-31A4-9340-8D19-E381B7EC4A8F}"/>
              </a:ext>
            </a:extLst>
          </p:cNvPr>
          <p:cNvSpPr txBox="1"/>
          <p:nvPr/>
        </p:nvSpPr>
        <p:spPr>
          <a:xfrm>
            <a:off x="8507557" y="1070830"/>
            <a:ext cx="78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CBD39A3-8E29-7A47-8EA7-F570B0EE3B73}"/>
              </a:ext>
            </a:extLst>
          </p:cNvPr>
          <p:cNvCxnSpPr>
            <a:cxnSpLocks/>
          </p:cNvCxnSpPr>
          <p:nvPr/>
        </p:nvCxnSpPr>
        <p:spPr>
          <a:xfrm flipV="1">
            <a:off x="7073514" y="3766362"/>
            <a:ext cx="945790" cy="103093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6FAAA0F-CE75-E24D-B514-1C836F547936}"/>
              </a:ext>
            </a:extLst>
          </p:cNvPr>
          <p:cNvSpPr txBox="1"/>
          <p:nvPr/>
        </p:nvSpPr>
        <p:spPr>
          <a:xfrm>
            <a:off x="5390955" y="3870384"/>
            <a:ext cx="1565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Sniffing Traffic 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8AF5229-1B8D-8B46-B846-31D35C3D6C0D}"/>
              </a:ext>
            </a:extLst>
          </p:cNvPr>
          <p:cNvCxnSpPr>
            <a:cxnSpLocks/>
          </p:cNvCxnSpPr>
          <p:nvPr/>
        </p:nvCxnSpPr>
        <p:spPr>
          <a:xfrm flipH="1" flipV="1">
            <a:off x="4215430" y="3789415"/>
            <a:ext cx="940111" cy="1007877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46E422F-2C20-364D-B11B-4D5A1C5B69B3}"/>
              </a:ext>
            </a:extLst>
          </p:cNvPr>
          <p:cNvSpPr txBox="1"/>
          <p:nvPr/>
        </p:nvSpPr>
        <p:spPr>
          <a:xfrm>
            <a:off x="5379490" y="3870384"/>
            <a:ext cx="1534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traffic</a:t>
            </a:r>
          </a:p>
        </p:txBody>
      </p:sp>
      <p:pic>
        <p:nvPicPr>
          <p:cNvPr id="21" name="Picture 20" descr="A close up of electronics&#10;&#10;Description automatically generated">
            <a:extLst>
              <a:ext uri="{FF2B5EF4-FFF2-40B4-BE49-F238E27FC236}">
                <a16:creationId xmlns:a16="http://schemas.microsoft.com/office/drawing/2014/main" id="{811EF176-80C4-2044-90BF-DB5850C3B15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9293221" y="5250874"/>
            <a:ext cx="1294465" cy="1294465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4A7E392-D3CC-6844-A2D2-9FC92582BB5B}"/>
              </a:ext>
            </a:extLst>
          </p:cNvPr>
          <p:cNvCxnSpPr>
            <a:cxnSpLocks/>
          </p:cNvCxnSpPr>
          <p:nvPr/>
        </p:nvCxnSpPr>
        <p:spPr>
          <a:xfrm>
            <a:off x="7444421" y="5898106"/>
            <a:ext cx="1669599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A485536-EDB6-8143-BBF3-1E676AD5EF56}"/>
              </a:ext>
            </a:extLst>
          </p:cNvPr>
          <p:cNvSpPr txBox="1"/>
          <p:nvPr/>
        </p:nvSpPr>
        <p:spPr>
          <a:xfrm>
            <a:off x="7290951" y="5301604"/>
            <a:ext cx="217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Store captured traffic</a:t>
            </a:r>
          </a:p>
        </p:txBody>
      </p:sp>
    </p:spTree>
    <p:extLst>
      <p:ext uri="{BB962C8B-B14F-4D97-AF65-F5344CB8AC3E}">
        <p14:creationId xmlns:p14="http://schemas.microsoft.com/office/powerpoint/2010/main" val="2927468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9" grpId="0"/>
      <p:bldP spid="19" grpId="1"/>
      <p:bldP spid="18" grpId="0"/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delle Sans" panose="02000503000000020004" pitchFamily="2" charset="0"/>
              </a:rPr>
              <a:t>Man-in-the-middle</a:t>
            </a:r>
          </a:p>
        </p:txBody>
      </p:sp>
      <p:pic>
        <p:nvPicPr>
          <p:cNvPr id="5" name="Picture 4" descr="A picture containing table, indoor, sitting, small&#10;&#10;Description automatically generated">
            <a:extLst>
              <a:ext uri="{FF2B5EF4-FFF2-40B4-BE49-F238E27FC236}">
                <a16:creationId xmlns:a16="http://schemas.microsoft.com/office/drawing/2014/main" id="{86556EFC-120F-0548-BD1C-7C31F63A58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807035" y="1607126"/>
            <a:ext cx="2186709" cy="2186709"/>
          </a:xfrm>
          <a:prstGeom prst="rect">
            <a:avLst/>
          </a:prstGeom>
        </p:spPr>
      </p:pic>
      <p:pic>
        <p:nvPicPr>
          <p:cNvPr id="6" name="Picture 5" descr="A picture containing computer, computer&#10;&#10;Description automatically generated">
            <a:extLst>
              <a:ext uri="{FF2B5EF4-FFF2-40B4-BE49-F238E27FC236}">
                <a16:creationId xmlns:a16="http://schemas.microsoft.com/office/drawing/2014/main" id="{6D41BD4A-39FC-6942-81CF-30AE756568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6308" y="4480158"/>
            <a:ext cx="1975267" cy="197526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20D5E86-31A4-9340-8D19-E381B7EC4A8F}"/>
              </a:ext>
            </a:extLst>
          </p:cNvPr>
          <p:cNvSpPr txBox="1"/>
          <p:nvPr/>
        </p:nvSpPr>
        <p:spPr>
          <a:xfrm>
            <a:off x="8507557" y="1070830"/>
            <a:ext cx="78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CBD39A3-8E29-7A47-8EA7-F570B0EE3B73}"/>
              </a:ext>
            </a:extLst>
          </p:cNvPr>
          <p:cNvCxnSpPr>
            <a:cxnSpLocks/>
          </p:cNvCxnSpPr>
          <p:nvPr/>
        </p:nvCxnSpPr>
        <p:spPr>
          <a:xfrm flipV="1">
            <a:off x="7073514" y="3766362"/>
            <a:ext cx="945790" cy="103093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" name="Picture 17" descr="A close up of electronics&#10;&#10;Description automatically generated">
            <a:extLst>
              <a:ext uri="{FF2B5EF4-FFF2-40B4-BE49-F238E27FC236}">
                <a16:creationId xmlns:a16="http://schemas.microsoft.com/office/drawing/2014/main" id="{24EFD363-4AA5-384A-B4C1-7F02F76669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9293221" y="5250874"/>
            <a:ext cx="1294465" cy="1294465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2F618E9-33CB-E347-8893-28BB357A33F9}"/>
              </a:ext>
            </a:extLst>
          </p:cNvPr>
          <p:cNvCxnSpPr>
            <a:cxnSpLocks/>
          </p:cNvCxnSpPr>
          <p:nvPr/>
        </p:nvCxnSpPr>
        <p:spPr>
          <a:xfrm>
            <a:off x="7444421" y="5898106"/>
            <a:ext cx="1669599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CC68563-1B1D-BA4B-8D42-4C97F5CCE858}"/>
              </a:ext>
            </a:extLst>
          </p:cNvPr>
          <p:cNvSpPr txBox="1"/>
          <p:nvPr/>
        </p:nvSpPr>
        <p:spPr>
          <a:xfrm>
            <a:off x="7127398" y="5326422"/>
            <a:ext cx="230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Replay captured traffic</a:t>
            </a:r>
          </a:p>
        </p:txBody>
      </p:sp>
    </p:spTree>
    <p:extLst>
      <p:ext uri="{BB962C8B-B14F-4D97-AF65-F5344CB8AC3E}">
        <p14:creationId xmlns:p14="http://schemas.microsoft.com/office/powerpoint/2010/main" val="1714697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delle Sans" panose="02000503000000020004" pitchFamily="2" charset="0"/>
              </a:rPr>
              <a:t>Man-in-the-browser Attack</a:t>
            </a:r>
          </a:p>
        </p:txBody>
      </p:sp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6577519-21D7-E645-B5BA-E7E910A2FE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094685" y="1162167"/>
            <a:ext cx="2823933" cy="2641744"/>
          </a:xfrm>
          <a:prstGeom prst="rect">
            <a:avLst/>
          </a:prstGeom>
        </p:spPr>
      </p:pic>
      <p:pic>
        <p:nvPicPr>
          <p:cNvPr id="11" name="Picture 10" descr="A desktop computer monitor sitting on top of a desk&#10;&#10;Description automatically generated">
            <a:extLst>
              <a:ext uri="{FF2B5EF4-FFF2-40B4-BE49-F238E27FC236}">
                <a16:creationId xmlns:a16="http://schemas.microsoft.com/office/drawing/2014/main" id="{6AC9A0F3-F787-274B-B9DA-9276B8F8EB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626429" y="2436084"/>
            <a:ext cx="2858084" cy="2286468"/>
          </a:xfrm>
          <a:prstGeom prst="rect">
            <a:avLst/>
          </a:prstGeom>
        </p:spPr>
      </p:pic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8651E19B-2DF5-604C-B5B6-E4D36D0C253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708565" y="2041801"/>
            <a:ext cx="1835727" cy="1835727"/>
          </a:xfrm>
          <a:prstGeom prst="rect">
            <a:avLst/>
          </a:prstGeom>
        </p:spPr>
      </p:pic>
      <p:pic>
        <p:nvPicPr>
          <p:cNvPr id="13" name="Picture 12" descr="A picture containing computer, computer&#10;&#10;Description automatically generated">
            <a:extLst>
              <a:ext uri="{FF2B5EF4-FFF2-40B4-BE49-F238E27FC236}">
                <a16:creationId xmlns:a16="http://schemas.microsoft.com/office/drawing/2014/main" id="{AD6DD651-ACFA-BD48-B438-76E42760474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6413" y="4231285"/>
            <a:ext cx="1975267" cy="1975267"/>
          </a:xfrm>
          <a:prstGeom prst="rect">
            <a:avLst/>
          </a:prstGeom>
        </p:spPr>
      </p:pic>
      <p:pic>
        <p:nvPicPr>
          <p:cNvPr id="16" name="Picture 15" descr="A picture containing shape&#10;&#10;Description automatically generated">
            <a:extLst>
              <a:ext uri="{FF2B5EF4-FFF2-40B4-BE49-F238E27FC236}">
                <a16:creationId xmlns:a16="http://schemas.microsoft.com/office/drawing/2014/main" id="{EC6EB0A0-E152-D645-8248-987FCF6D22C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4666538" y="4603127"/>
            <a:ext cx="617850" cy="615791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5E25518-67C0-8948-9B56-E5B71220F6F2}"/>
              </a:ext>
            </a:extLst>
          </p:cNvPr>
          <p:cNvCxnSpPr/>
          <p:nvPr/>
        </p:nvCxnSpPr>
        <p:spPr>
          <a:xfrm>
            <a:off x="4176480" y="2794772"/>
            <a:ext cx="17927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BB2723F-420C-A849-9CC7-D556240A88C8}"/>
              </a:ext>
            </a:extLst>
          </p:cNvPr>
          <p:cNvSpPr txBox="1"/>
          <p:nvPr/>
        </p:nvSpPr>
        <p:spPr>
          <a:xfrm>
            <a:off x="4437089" y="2218544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logs in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DE244F2-F672-5B48-B36C-4DC1C09F2514}"/>
              </a:ext>
            </a:extLst>
          </p:cNvPr>
          <p:cNvSpPr txBox="1"/>
          <p:nvPr/>
        </p:nvSpPr>
        <p:spPr>
          <a:xfrm>
            <a:off x="4113625" y="2195251"/>
            <a:ext cx="1832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Change password</a:t>
            </a:r>
          </a:p>
        </p:txBody>
      </p:sp>
      <p:pic>
        <p:nvPicPr>
          <p:cNvPr id="24" name="Picture 23" descr="Icon&#10;&#10;Description automatically generated">
            <a:extLst>
              <a:ext uri="{FF2B5EF4-FFF2-40B4-BE49-F238E27FC236}">
                <a16:creationId xmlns:a16="http://schemas.microsoft.com/office/drawing/2014/main" id="{DDBC2A4D-2A15-5344-B11D-2F2C70508D3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5402377" y="2812044"/>
            <a:ext cx="754646" cy="855066"/>
          </a:xfrm>
          <a:prstGeom prst="rect">
            <a:avLst/>
          </a:prstGeom>
        </p:spPr>
      </p:pic>
      <p:pic>
        <p:nvPicPr>
          <p:cNvPr id="28" name="Picture 27" descr="Logo, icon&#10;&#10;Description automatically generated">
            <a:extLst>
              <a:ext uri="{FF2B5EF4-FFF2-40B4-BE49-F238E27FC236}">
                <a16:creationId xmlns:a16="http://schemas.microsoft.com/office/drawing/2014/main" id="{AEC07512-EFFD-7F41-A2B6-201B403CD1A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4996544" y="3468760"/>
            <a:ext cx="745254" cy="745254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extLst>
              <a:ext uri="{FF2B5EF4-FFF2-40B4-BE49-F238E27FC236}">
                <a16:creationId xmlns:a16="http://schemas.microsoft.com/office/drawing/2014/main" id="{AB6734E0-0309-8A47-B702-02C922EE5A4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837473B0-CC2E-450A-ABE3-18F120FF3D39}">
                <a1611:picAttrSrcUrl xmlns:a1611="http://schemas.microsoft.com/office/drawing/2016/11/main" r:id="rId17"/>
              </a:ext>
            </a:extLst>
          </a:blip>
          <a:stretch>
            <a:fillRect/>
          </a:stretch>
        </p:blipFill>
        <p:spPr>
          <a:xfrm>
            <a:off x="4890197" y="2974367"/>
            <a:ext cx="659037" cy="659037"/>
          </a:xfrm>
          <a:prstGeom prst="rect">
            <a:avLst/>
          </a:prstGeom>
        </p:spPr>
      </p:pic>
      <p:pic>
        <p:nvPicPr>
          <p:cNvPr id="37" name="Picture 36" descr="Logo&#10;&#10;Description automatically generated">
            <a:extLst>
              <a:ext uri="{FF2B5EF4-FFF2-40B4-BE49-F238E27FC236}">
                <a16:creationId xmlns:a16="http://schemas.microsoft.com/office/drawing/2014/main" id="{F6AE1D13-0070-9B4E-A365-9116BFBA9E2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837473B0-CC2E-450A-ABE3-18F120FF3D39}">
                <a1611:picAttrSrcUrl xmlns:a1611="http://schemas.microsoft.com/office/drawing/2016/11/main" r:id="rId19"/>
              </a:ext>
            </a:extLst>
          </a:blip>
          <a:stretch>
            <a:fillRect/>
          </a:stretch>
        </p:blipFill>
        <p:spPr>
          <a:xfrm>
            <a:off x="5481968" y="3340053"/>
            <a:ext cx="855065" cy="855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772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526 -0.02754 L -0.12773 -0.25277 " pathEditMode="relative" ptsTypes="AA">
                                      <p:cBhvr>
                                        <p:cTn id="5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1" grpId="1"/>
      <p:bldP spid="22" grpId="0"/>
    </p:bldLst>
  </p:timing>
</p:sld>
</file>

<file path=ppt/theme/theme1.xml><?xml version="1.0" encoding="utf-8"?>
<a:theme xmlns:a="http://schemas.openxmlformats.org/drawingml/2006/main" name="2019 Presentation Dark Theme">
  <a:themeElements>
    <a:clrScheme name="6cc241">
      <a:dk1>
        <a:srgbClr val="151945"/>
      </a:dk1>
      <a:lt1>
        <a:srgbClr val="FFFFFF"/>
      </a:lt1>
      <a:dk2>
        <a:srgbClr val="151746"/>
      </a:dk2>
      <a:lt2>
        <a:srgbClr val="FFFFFF"/>
      </a:lt2>
      <a:accent1>
        <a:srgbClr val="F9F9FA"/>
      </a:accent1>
      <a:accent2>
        <a:srgbClr val="FF671F"/>
      </a:accent2>
      <a:accent3>
        <a:srgbClr val="00A3E0"/>
      </a:accent3>
      <a:accent4>
        <a:srgbClr val="10069F"/>
      </a:accent4>
      <a:accent5>
        <a:srgbClr val="6CC249"/>
      </a:accent5>
      <a:accent6>
        <a:srgbClr val="9C9BA7"/>
      </a:accent6>
      <a:hlink>
        <a:srgbClr val="FF671F"/>
      </a:hlink>
      <a:folHlink>
        <a:srgbClr val="FF671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809E193B-2D6B-774E-A1CE-D0A3E70D8F14}" vid="{9DFDF12A-1514-7D4F-A38F-DF2B41BE24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B98D8214AE9EE4FBD92FF9BC1EA80A9" ma:contentTypeVersion="60" ma:contentTypeDescription="Create a new document." ma:contentTypeScope="" ma:versionID="01e0772c44198408e6e5a53ff4c7c879">
  <xsd:schema xmlns:xsd="http://www.w3.org/2001/XMLSchema" xmlns:xs="http://www.w3.org/2001/XMLSchema" xmlns:p="http://schemas.microsoft.com/office/2006/metadata/properties" xmlns:ns2="25f43890-8f97-4037-b6ca-5734ee50196d" xmlns:ns3="7de64167-ec1d-41c3-9c60-bdac5dd5df14" targetNamespace="http://schemas.microsoft.com/office/2006/metadata/properties" ma:root="true" ma:fieldsID="3425b5a5654edf0987e89c70af5dab58" ns2:_="" ns3:_="">
    <xsd:import namespace="25f43890-8f97-4037-b6ca-5734ee50196d"/>
    <xsd:import namespace="7de64167-ec1d-41c3-9c60-bdac5dd5df14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_Flow_SignoffStatu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f43890-8f97-4037-b6ca-5734ee50196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e64167-ec1d-41c3-9c60-bdac5dd5df1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_Flow_SignoffStatus" ma:index="16" nillable="true" ma:displayName="Sign-off status" ma:internalName="Sign_x002d_off_x0020_status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Flow_SignoffStatus xmlns="7de64167-ec1d-41c3-9c60-bdac5dd5df14" xsi:nil="true"/>
  </documentManagement>
</p:properties>
</file>

<file path=customXml/itemProps1.xml><?xml version="1.0" encoding="utf-8"?>
<ds:datastoreItem xmlns:ds="http://schemas.openxmlformats.org/officeDocument/2006/customXml" ds:itemID="{03D1374B-8056-453C-B9CB-F2CE6F7A4A2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12ED3EB-1C72-4FAC-9A8D-842AEAC4B1DD}"/>
</file>

<file path=customXml/itemProps3.xml><?xml version="1.0" encoding="utf-8"?>
<ds:datastoreItem xmlns:ds="http://schemas.openxmlformats.org/officeDocument/2006/customXml" ds:itemID="{BAB37D3D-50C1-46FC-8D92-3F1F047872A4}">
  <ds:schemaRefs>
    <ds:schemaRef ds:uri="http://schemas.microsoft.com/office/infopath/2007/PartnerControls"/>
    <ds:schemaRef ds:uri="25f43890-8f97-4037-b6ca-5734ee50196d"/>
    <ds:schemaRef ds:uri="http://purl.org/dc/terms/"/>
    <ds:schemaRef ds:uri="http://purl.org/dc/elements/1.1/"/>
    <ds:schemaRef ds:uri="http://schemas.microsoft.com/office/2006/metadata/properties"/>
    <ds:schemaRef ds:uri="7de64167-ec1d-41c3-9c60-bdac5dd5df14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2019 Presentation Dark Theme</Template>
  <TotalTime>749</TotalTime>
  <Words>31</Words>
  <Application>Microsoft Macintosh PowerPoint</Application>
  <PresentationFormat>Widescreen</PresentationFormat>
  <Paragraphs>18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Adelle Sans</vt:lpstr>
      <vt:lpstr>Arial</vt:lpstr>
      <vt:lpstr>Calibri</vt:lpstr>
      <vt:lpstr>Courier New</vt:lpstr>
      <vt:lpstr>Proxima Nova</vt:lpstr>
      <vt:lpstr>Proxima Nova Semibold</vt:lpstr>
      <vt:lpstr>2019 Presentation Dark Theme</vt:lpstr>
      <vt:lpstr>PowerPoint Presentation</vt:lpstr>
      <vt:lpstr>Man-in-the-middle Attacks</vt:lpstr>
      <vt:lpstr>Man-in-the-middle</vt:lpstr>
      <vt:lpstr>Man-in-the-middle</vt:lpstr>
      <vt:lpstr>Man-in-the-browser Attack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Chandler Burger</dc:creator>
  <cp:lastModifiedBy>Wes Bryan</cp:lastModifiedBy>
  <cp:revision>69</cp:revision>
  <dcterms:created xsi:type="dcterms:W3CDTF">2019-03-13T18:02:49Z</dcterms:created>
  <dcterms:modified xsi:type="dcterms:W3CDTF">2020-10-21T14:14:14Z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Ids_UIVersion_1536">
    <vt:lpwstr>57</vt:lpwstr>
  </property>
  <property fmtid="{D5CDD505-2E9C-101B-9397-08002B2CF9AE}" pid="3" name="ContentTypeId">
    <vt:lpwstr>0x0101008B98D8214AE9EE4FBD92FF9BC1EA80A9</vt:lpwstr>
  </property>
  <property fmtid="{D5CDD505-2E9C-101B-9397-08002B2CF9AE}" pid="4" name="AuthorIds_UIVersion_2560">
    <vt:lpwstr>57</vt:lpwstr>
  </property>
</Properties>
</file>