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sldIdLst>
    <p:sldId id="256" r:id="rId5"/>
    <p:sldId id="284" r:id="rId6"/>
    <p:sldId id="306" r:id="rId7"/>
    <p:sldId id="304" r:id="rId8"/>
    <p:sldId id="307" r:id="rId9"/>
    <p:sldId id="308" r:id="rId10"/>
    <p:sldId id="311" r:id="rId11"/>
    <p:sldId id="309" r:id="rId12"/>
    <p:sldId id="291" r:id="rId13"/>
    <p:sldId id="31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84"/>
            <p14:sldId id="306"/>
            <p14:sldId id="304"/>
            <p14:sldId id="307"/>
            <p14:sldId id="308"/>
            <p14:sldId id="311"/>
            <p14:sldId id="309"/>
            <p14:sldId id="29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438A-CFA5-8A4E-88F4-CD25ED0BA6AF}" v="1773" dt="2020-11-06T15:12:04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5"/>
    <p:restoredTop sz="64246"/>
  </p:normalViewPr>
  <p:slideViewPr>
    <p:cSldViewPr snapToGrid="0" snapToObjects="1">
      <p:cViewPr>
        <p:scale>
          <a:sx n="113" d="100"/>
          <a:sy n="113" d="100"/>
        </p:scale>
        <p:origin x="244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 Bryan" userId="cd83e72d-5b2c-484e-a583-d424a05c3d5d" providerId="ADAL" clId="{5E4D438A-CFA5-8A4E-88F4-CD25ED0BA6AF}"/>
    <pc:docChg chg="undo custSel addSld delSld modSld sldOrd modSection">
      <pc:chgData name="Wes Bryan" userId="cd83e72d-5b2c-484e-a583-d424a05c3d5d" providerId="ADAL" clId="{5E4D438A-CFA5-8A4E-88F4-CD25ED0BA6AF}" dt="2020-11-06T15:23:28.514" v="1777" actId="2696"/>
      <pc:docMkLst>
        <pc:docMk/>
      </pc:docMkLst>
      <pc:sldChg chg="addSp delSp modSp mod delAnim modAnim">
        <pc:chgData name="Wes Bryan" userId="cd83e72d-5b2c-484e-a583-d424a05c3d5d" providerId="ADAL" clId="{5E4D438A-CFA5-8A4E-88F4-CD25ED0BA6AF}" dt="2020-11-06T15:07:20.734" v="1448" actId="20577"/>
        <pc:sldMkLst>
          <pc:docMk/>
          <pc:sldMk cId="282107698" sldId="291"/>
        </pc:sldMkLst>
        <pc:spChg chg="add del mod">
          <ac:chgData name="Wes Bryan" userId="cd83e72d-5b2c-484e-a583-d424a05c3d5d" providerId="ADAL" clId="{5E4D438A-CFA5-8A4E-88F4-CD25ED0BA6AF}" dt="2020-11-06T15:02:40.860" v="1278" actId="478"/>
          <ac:spMkLst>
            <pc:docMk/>
            <pc:sldMk cId="282107698" sldId="291"/>
            <ac:spMk id="2" creationId="{1A3FA6CB-6660-6442-A7DB-AB5322E8CBA0}"/>
          </ac:spMkLst>
        </pc:spChg>
        <pc:spChg chg="mod">
          <ac:chgData name="Wes Bryan" userId="cd83e72d-5b2c-484e-a583-d424a05c3d5d" providerId="ADAL" clId="{5E4D438A-CFA5-8A4E-88F4-CD25ED0BA6AF}" dt="2020-11-06T15:07:20.734" v="1448" actId="20577"/>
          <ac:spMkLst>
            <pc:docMk/>
            <pc:sldMk cId="282107698" sldId="291"/>
            <ac:spMk id="3" creationId="{2E929FFE-3A83-F744-8BCB-19EC1A2EFBEB}"/>
          </ac:spMkLst>
        </pc:spChg>
        <pc:spChg chg="del">
          <ac:chgData name="Wes Bryan" userId="cd83e72d-5b2c-484e-a583-d424a05c3d5d" providerId="ADAL" clId="{5E4D438A-CFA5-8A4E-88F4-CD25ED0BA6AF}" dt="2020-11-06T15:01:16.140" v="1203" actId="478"/>
          <ac:spMkLst>
            <pc:docMk/>
            <pc:sldMk cId="282107698" sldId="291"/>
            <ac:spMk id="9" creationId="{E9AB30C9-F5BB-EF40-A588-CE8FAACEC93C}"/>
          </ac:spMkLst>
        </pc:spChg>
        <pc:spChg chg="add del mod">
          <ac:chgData name="Wes Bryan" userId="cd83e72d-5b2c-484e-a583-d424a05c3d5d" providerId="ADAL" clId="{5E4D438A-CFA5-8A4E-88F4-CD25ED0BA6AF}" dt="2020-11-06T15:05:34.682" v="1391" actId="478"/>
          <ac:spMkLst>
            <pc:docMk/>
            <pc:sldMk cId="282107698" sldId="291"/>
            <ac:spMk id="10" creationId="{1E67A29B-38A2-BF45-BFF4-3885EF98FD06}"/>
          </ac:spMkLst>
        </pc:spChg>
        <pc:spChg chg="del">
          <ac:chgData name="Wes Bryan" userId="cd83e72d-5b2c-484e-a583-d424a05c3d5d" providerId="ADAL" clId="{5E4D438A-CFA5-8A4E-88F4-CD25ED0BA6AF}" dt="2020-11-06T15:01:13.384" v="1201" actId="478"/>
          <ac:spMkLst>
            <pc:docMk/>
            <pc:sldMk cId="282107698" sldId="291"/>
            <ac:spMk id="24" creationId="{DC0E2D6A-571B-AA4F-93DB-7DC0382E8A07}"/>
          </ac:spMkLst>
        </pc:spChg>
        <pc:spChg chg="add mod">
          <ac:chgData name="Wes Bryan" userId="cd83e72d-5b2c-484e-a583-d424a05c3d5d" providerId="ADAL" clId="{5E4D438A-CFA5-8A4E-88F4-CD25ED0BA6AF}" dt="2020-11-06T15:04:12.455" v="1375" actId="20577"/>
          <ac:spMkLst>
            <pc:docMk/>
            <pc:sldMk cId="282107698" sldId="291"/>
            <ac:spMk id="26" creationId="{02487E03-E45A-5043-B6D8-6EA2CC19E7CF}"/>
          </ac:spMkLst>
        </pc:spChg>
        <pc:spChg chg="del">
          <ac:chgData name="Wes Bryan" userId="cd83e72d-5b2c-484e-a583-d424a05c3d5d" providerId="ADAL" clId="{5E4D438A-CFA5-8A4E-88F4-CD25ED0BA6AF}" dt="2020-11-06T15:01:13.384" v="1201" actId="478"/>
          <ac:spMkLst>
            <pc:docMk/>
            <pc:sldMk cId="282107698" sldId="291"/>
            <ac:spMk id="28" creationId="{0454D8F0-67E7-814A-9486-88CD77B928DF}"/>
          </ac:spMkLst>
        </pc:spChg>
        <pc:spChg chg="del">
          <ac:chgData name="Wes Bryan" userId="cd83e72d-5b2c-484e-a583-d424a05c3d5d" providerId="ADAL" clId="{5E4D438A-CFA5-8A4E-88F4-CD25ED0BA6AF}" dt="2020-11-06T15:01:13.384" v="1201" actId="478"/>
          <ac:spMkLst>
            <pc:docMk/>
            <pc:sldMk cId="282107698" sldId="291"/>
            <ac:spMk id="29" creationId="{8EF3D4E7-273B-C647-A00A-0BA1B17AD3CA}"/>
          </ac:spMkLst>
        </pc:spChg>
        <pc:spChg chg="del">
          <ac:chgData name="Wes Bryan" userId="cd83e72d-5b2c-484e-a583-d424a05c3d5d" providerId="ADAL" clId="{5E4D438A-CFA5-8A4E-88F4-CD25ED0BA6AF}" dt="2020-11-06T15:01:14.890" v="1202" actId="478"/>
          <ac:spMkLst>
            <pc:docMk/>
            <pc:sldMk cId="282107698" sldId="291"/>
            <ac:spMk id="30" creationId="{59EB4F59-0C07-EF48-AA67-8FA3CF3C5547}"/>
          </ac:spMkLst>
        </pc:spChg>
        <pc:spChg chg="del">
          <ac:chgData name="Wes Bryan" userId="cd83e72d-5b2c-484e-a583-d424a05c3d5d" providerId="ADAL" clId="{5E4D438A-CFA5-8A4E-88F4-CD25ED0BA6AF}" dt="2020-11-06T15:01:13.384" v="1201" actId="478"/>
          <ac:spMkLst>
            <pc:docMk/>
            <pc:sldMk cId="282107698" sldId="291"/>
            <ac:spMk id="31" creationId="{053610A7-864B-674A-A17E-234DB78E68E4}"/>
          </ac:spMkLst>
        </pc:spChg>
        <pc:spChg chg="del">
          <ac:chgData name="Wes Bryan" userId="cd83e72d-5b2c-484e-a583-d424a05c3d5d" providerId="ADAL" clId="{5E4D438A-CFA5-8A4E-88F4-CD25ED0BA6AF}" dt="2020-11-06T15:01:13.384" v="1201" actId="478"/>
          <ac:spMkLst>
            <pc:docMk/>
            <pc:sldMk cId="282107698" sldId="291"/>
            <ac:spMk id="32" creationId="{7634F9A4-D205-8540-8E00-F98F3E45C1B2}"/>
          </ac:spMkLst>
        </pc:spChg>
        <pc:spChg chg="del">
          <ac:chgData name="Wes Bryan" userId="cd83e72d-5b2c-484e-a583-d424a05c3d5d" providerId="ADAL" clId="{5E4D438A-CFA5-8A4E-88F4-CD25ED0BA6AF}" dt="2020-11-06T15:01:13.384" v="1201" actId="478"/>
          <ac:spMkLst>
            <pc:docMk/>
            <pc:sldMk cId="282107698" sldId="291"/>
            <ac:spMk id="33" creationId="{CECBA5A7-35FA-B84C-BF64-D90CB40CFAC4}"/>
          </ac:spMkLst>
        </pc:spChg>
        <pc:spChg chg="del">
          <ac:chgData name="Wes Bryan" userId="cd83e72d-5b2c-484e-a583-d424a05c3d5d" providerId="ADAL" clId="{5E4D438A-CFA5-8A4E-88F4-CD25ED0BA6AF}" dt="2020-11-06T15:01:14.890" v="1202" actId="478"/>
          <ac:spMkLst>
            <pc:docMk/>
            <pc:sldMk cId="282107698" sldId="291"/>
            <ac:spMk id="34" creationId="{F7F5C37F-290F-AC47-88AA-FABA40CAD395}"/>
          </ac:spMkLst>
        </pc:spChg>
        <pc:picChg chg="add mod">
          <ac:chgData name="Wes Bryan" userId="cd83e72d-5b2c-484e-a583-d424a05c3d5d" providerId="ADAL" clId="{5E4D438A-CFA5-8A4E-88F4-CD25ED0BA6AF}" dt="2020-11-06T15:05:45.775" v="1426" actId="1035"/>
          <ac:picMkLst>
            <pc:docMk/>
            <pc:sldMk cId="282107698" sldId="291"/>
            <ac:picMk id="6" creationId="{5A53321A-FBD2-6A4C-A4E8-4C7A9D343BAA}"/>
          </ac:picMkLst>
        </pc:picChg>
        <pc:picChg chg="add del mod">
          <ac:chgData name="Wes Bryan" userId="cd83e72d-5b2c-484e-a583-d424a05c3d5d" providerId="ADAL" clId="{5E4D438A-CFA5-8A4E-88F4-CD25ED0BA6AF}" dt="2020-11-06T15:05:50.244" v="1427" actId="1076"/>
          <ac:picMkLst>
            <pc:docMk/>
            <pc:sldMk cId="282107698" sldId="291"/>
            <ac:picMk id="8" creationId="{5E815F34-5ADD-2A47-802D-4E6593C3C205}"/>
          </ac:picMkLst>
        </pc:picChg>
        <pc:picChg chg="del">
          <ac:chgData name="Wes Bryan" userId="cd83e72d-5b2c-484e-a583-d424a05c3d5d" providerId="ADAL" clId="{5E4D438A-CFA5-8A4E-88F4-CD25ED0BA6AF}" dt="2020-11-06T15:01:11.325" v="1200" actId="478"/>
          <ac:picMkLst>
            <pc:docMk/>
            <pc:sldMk cId="282107698" sldId="291"/>
            <ac:picMk id="12" creationId="{32AF50F5-ECD9-8247-B2EA-DAD094DA5A9B}"/>
          </ac:picMkLst>
        </pc:picChg>
        <pc:picChg chg="add mod">
          <ac:chgData name="Wes Bryan" userId="cd83e72d-5b2c-484e-a583-d424a05c3d5d" providerId="ADAL" clId="{5E4D438A-CFA5-8A4E-88F4-CD25ED0BA6AF}" dt="2020-11-06T15:05:45.775" v="1426" actId="1035"/>
          <ac:picMkLst>
            <pc:docMk/>
            <pc:sldMk cId="282107698" sldId="291"/>
            <ac:picMk id="27" creationId="{E5D6B675-722F-7C44-B831-62F030EBF6E5}"/>
          </ac:picMkLst>
        </pc:picChg>
        <pc:picChg chg="add mod">
          <ac:chgData name="Wes Bryan" userId="cd83e72d-5b2c-484e-a583-d424a05c3d5d" providerId="ADAL" clId="{5E4D438A-CFA5-8A4E-88F4-CD25ED0BA6AF}" dt="2020-11-06T15:05:54.276" v="1429" actId="1076"/>
          <ac:picMkLst>
            <pc:docMk/>
            <pc:sldMk cId="282107698" sldId="291"/>
            <ac:picMk id="38" creationId="{CBD31229-DA05-6B4B-B5F9-7B1166972404}"/>
          </ac:picMkLst>
        </pc:picChg>
        <pc:cxnChg chg="del">
          <ac:chgData name="Wes Bryan" userId="cd83e72d-5b2c-484e-a583-d424a05c3d5d" providerId="ADAL" clId="{5E4D438A-CFA5-8A4E-88F4-CD25ED0BA6AF}" dt="2020-11-06T15:01:13.384" v="1201" actId="478"/>
          <ac:cxnSpMkLst>
            <pc:docMk/>
            <pc:sldMk cId="282107698" sldId="291"/>
            <ac:cxnSpMk id="4" creationId="{E871D4CD-2F71-C646-991C-EBF6DEC704ED}"/>
          </ac:cxnSpMkLst>
        </pc:cxnChg>
        <pc:cxnChg chg="del">
          <ac:chgData name="Wes Bryan" userId="cd83e72d-5b2c-484e-a583-d424a05c3d5d" providerId="ADAL" clId="{5E4D438A-CFA5-8A4E-88F4-CD25ED0BA6AF}" dt="2020-11-06T15:01:13.384" v="1201" actId="478"/>
          <ac:cxnSpMkLst>
            <pc:docMk/>
            <pc:sldMk cId="282107698" sldId="291"/>
            <ac:cxnSpMk id="17" creationId="{68D20DFA-9AB7-DC4A-BD38-22BA45792516}"/>
          </ac:cxnSpMkLst>
        </pc:cxnChg>
        <pc:cxnChg chg="del">
          <ac:chgData name="Wes Bryan" userId="cd83e72d-5b2c-484e-a583-d424a05c3d5d" providerId="ADAL" clId="{5E4D438A-CFA5-8A4E-88F4-CD25ED0BA6AF}" dt="2020-11-06T15:01:13.384" v="1201" actId="478"/>
          <ac:cxnSpMkLst>
            <pc:docMk/>
            <pc:sldMk cId="282107698" sldId="291"/>
            <ac:cxnSpMk id="20" creationId="{182C56C3-F22E-FC49-B6A9-A8F577581175}"/>
          </ac:cxnSpMkLst>
        </pc:cxnChg>
        <pc:cxnChg chg="del">
          <ac:chgData name="Wes Bryan" userId="cd83e72d-5b2c-484e-a583-d424a05c3d5d" providerId="ADAL" clId="{5E4D438A-CFA5-8A4E-88F4-CD25ED0BA6AF}" dt="2020-11-06T15:01:13.384" v="1201" actId="478"/>
          <ac:cxnSpMkLst>
            <pc:docMk/>
            <pc:sldMk cId="282107698" sldId="291"/>
            <ac:cxnSpMk id="21" creationId="{F3810AB0-5D69-8D40-A7E3-85963FFDAE40}"/>
          </ac:cxnSpMkLst>
        </pc:cxnChg>
        <pc:cxnChg chg="del">
          <ac:chgData name="Wes Bryan" userId="cd83e72d-5b2c-484e-a583-d424a05c3d5d" providerId="ADAL" clId="{5E4D438A-CFA5-8A4E-88F4-CD25ED0BA6AF}" dt="2020-11-06T15:01:13.384" v="1201" actId="478"/>
          <ac:cxnSpMkLst>
            <pc:docMk/>
            <pc:sldMk cId="282107698" sldId="291"/>
            <ac:cxnSpMk id="25" creationId="{17358B81-773C-7244-BD52-E242BFCBC2DF}"/>
          </ac:cxnSpMkLst>
        </pc:cxnChg>
        <pc:cxnChg chg="del">
          <ac:chgData name="Wes Bryan" userId="cd83e72d-5b2c-484e-a583-d424a05c3d5d" providerId="ADAL" clId="{5E4D438A-CFA5-8A4E-88F4-CD25ED0BA6AF}" dt="2020-11-06T15:01:13.384" v="1201" actId="478"/>
          <ac:cxnSpMkLst>
            <pc:docMk/>
            <pc:sldMk cId="282107698" sldId="291"/>
            <ac:cxnSpMk id="35" creationId="{34A71BDF-D595-D14F-A7DB-EA6535E5280C}"/>
          </ac:cxnSpMkLst>
        </pc:cxnChg>
        <pc:cxnChg chg="del">
          <ac:chgData name="Wes Bryan" userId="cd83e72d-5b2c-484e-a583-d424a05c3d5d" providerId="ADAL" clId="{5E4D438A-CFA5-8A4E-88F4-CD25ED0BA6AF}" dt="2020-11-06T15:01:13.384" v="1201" actId="478"/>
          <ac:cxnSpMkLst>
            <pc:docMk/>
            <pc:sldMk cId="282107698" sldId="291"/>
            <ac:cxnSpMk id="36" creationId="{CDD987CC-C46D-5B4B-93B7-09AC4E8EAB1B}"/>
          </ac:cxnSpMkLst>
        </pc:cxnChg>
        <pc:cxnChg chg="del">
          <ac:chgData name="Wes Bryan" userId="cd83e72d-5b2c-484e-a583-d424a05c3d5d" providerId="ADAL" clId="{5E4D438A-CFA5-8A4E-88F4-CD25ED0BA6AF}" dt="2020-11-06T15:01:13.384" v="1201" actId="478"/>
          <ac:cxnSpMkLst>
            <pc:docMk/>
            <pc:sldMk cId="282107698" sldId="291"/>
            <ac:cxnSpMk id="37" creationId="{B277A31D-4789-6E45-A435-F6AEE1A24C01}"/>
          </ac:cxnSpMkLst>
        </pc:cxnChg>
      </pc:sldChg>
      <pc:sldChg chg="del">
        <pc:chgData name="Wes Bryan" userId="cd83e72d-5b2c-484e-a583-d424a05c3d5d" providerId="ADAL" clId="{5E4D438A-CFA5-8A4E-88F4-CD25ED0BA6AF}" dt="2020-11-06T15:23:24.727" v="1774" actId="2696"/>
        <pc:sldMkLst>
          <pc:docMk/>
          <pc:sldMk cId="3702132637" sldId="292"/>
        </pc:sldMkLst>
      </pc:sldChg>
      <pc:sldChg chg="del">
        <pc:chgData name="Wes Bryan" userId="cd83e72d-5b2c-484e-a583-d424a05c3d5d" providerId="ADAL" clId="{5E4D438A-CFA5-8A4E-88F4-CD25ED0BA6AF}" dt="2020-11-06T15:23:25.168" v="1775" actId="2696"/>
        <pc:sldMkLst>
          <pc:docMk/>
          <pc:sldMk cId="4012013374" sldId="293"/>
        </pc:sldMkLst>
      </pc:sldChg>
      <pc:sldChg chg="del">
        <pc:chgData name="Wes Bryan" userId="cd83e72d-5b2c-484e-a583-d424a05c3d5d" providerId="ADAL" clId="{5E4D438A-CFA5-8A4E-88F4-CD25ED0BA6AF}" dt="2020-11-06T15:23:28.514" v="1777" actId="2696"/>
        <pc:sldMkLst>
          <pc:docMk/>
          <pc:sldMk cId="3636432773" sldId="302"/>
        </pc:sldMkLst>
      </pc:sldChg>
      <pc:sldChg chg="modSp mod">
        <pc:chgData name="Wes Bryan" userId="cd83e72d-5b2c-484e-a583-d424a05c3d5d" providerId="ADAL" clId="{5E4D438A-CFA5-8A4E-88F4-CD25ED0BA6AF}" dt="2020-11-06T14:42:05.682" v="7" actId="20577"/>
        <pc:sldMkLst>
          <pc:docMk/>
          <pc:sldMk cId="3063225282" sldId="304"/>
        </pc:sldMkLst>
        <pc:spChg chg="mod">
          <ac:chgData name="Wes Bryan" userId="cd83e72d-5b2c-484e-a583-d424a05c3d5d" providerId="ADAL" clId="{5E4D438A-CFA5-8A4E-88F4-CD25ED0BA6AF}" dt="2020-11-06T14:42:05.682" v="7" actId="20577"/>
          <ac:spMkLst>
            <pc:docMk/>
            <pc:sldMk cId="3063225282" sldId="304"/>
            <ac:spMk id="3" creationId="{2E929FFE-3A83-F744-8BCB-19EC1A2EFBEB}"/>
          </ac:spMkLst>
        </pc:spChg>
      </pc:sldChg>
      <pc:sldChg chg="del">
        <pc:chgData name="Wes Bryan" userId="cd83e72d-5b2c-484e-a583-d424a05c3d5d" providerId="ADAL" clId="{5E4D438A-CFA5-8A4E-88F4-CD25ED0BA6AF}" dt="2020-11-06T15:23:28.100" v="1776" actId="2696"/>
        <pc:sldMkLst>
          <pc:docMk/>
          <pc:sldMk cId="3403464869" sldId="305"/>
        </pc:sldMkLst>
      </pc:sldChg>
      <pc:sldChg chg="delSp modSp add mod delAnim modAnim">
        <pc:chgData name="Wes Bryan" userId="cd83e72d-5b2c-484e-a583-d424a05c3d5d" providerId="ADAL" clId="{5E4D438A-CFA5-8A4E-88F4-CD25ED0BA6AF}" dt="2020-11-06T14:44:34.456" v="166" actId="20577"/>
        <pc:sldMkLst>
          <pc:docMk/>
          <pc:sldMk cId="1062887400" sldId="307"/>
        </pc:sldMkLst>
        <pc:spChg chg="mod">
          <ac:chgData name="Wes Bryan" userId="cd83e72d-5b2c-484e-a583-d424a05c3d5d" providerId="ADAL" clId="{5E4D438A-CFA5-8A4E-88F4-CD25ED0BA6AF}" dt="2020-11-06T14:44:34.456" v="166" actId="20577"/>
          <ac:spMkLst>
            <pc:docMk/>
            <pc:sldMk cId="1062887400" sldId="307"/>
            <ac:spMk id="3" creationId="{2E929FFE-3A83-F744-8BCB-19EC1A2EFBEB}"/>
          </ac:spMkLst>
        </pc:spChg>
        <pc:spChg chg="del">
          <ac:chgData name="Wes Bryan" userId="cd83e72d-5b2c-484e-a583-d424a05c3d5d" providerId="ADAL" clId="{5E4D438A-CFA5-8A4E-88F4-CD25ED0BA6AF}" dt="2020-11-06T14:42:24.420" v="9" actId="478"/>
          <ac:spMkLst>
            <pc:docMk/>
            <pc:sldMk cId="1062887400" sldId="307"/>
            <ac:spMk id="13" creationId="{E2D05D07-6CB2-CF4E-93B1-327F4CBFAD12}"/>
          </ac:spMkLst>
        </pc:spChg>
        <pc:spChg chg="mod">
          <ac:chgData name="Wes Bryan" userId="cd83e72d-5b2c-484e-a583-d424a05c3d5d" providerId="ADAL" clId="{5E4D438A-CFA5-8A4E-88F4-CD25ED0BA6AF}" dt="2020-11-06T14:43:51.047" v="133" actId="20577"/>
          <ac:spMkLst>
            <pc:docMk/>
            <pc:sldMk cId="1062887400" sldId="307"/>
            <ac:spMk id="31" creationId="{DDE0FB84-797C-0440-A5AA-F962DA76789E}"/>
          </ac:spMkLst>
        </pc:spChg>
        <pc:spChg chg="del">
          <ac:chgData name="Wes Bryan" userId="cd83e72d-5b2c-484e-a583-d424a05c3d5d" providerId="ADAL" clId="{5E4D438A-CFA5-8A4E-88F4-CD25ED0BA6AF}" dt="2020-11-06T14:42:24.420" v="9" actId="478"/>
          <ac:spMkLst>
            <pc:docMk/>
            <pc:sldMk cId="1062887400" sldId="307"/>
            <ac:spMk id="38" creationId="{15140CFE-0523-D842-B0E6-FCABAA47C542}"/>
          </ac:spMkLst>
        </pc:spChg>
        <pc:spChg chg="del">
          <ac:chgData name="Wes Bryan" userId="cd83e72d-5b2c-484e-a583-d424a05c3d5d" providerId="ADAL" clId="{5E4D438A-CFA5-8A4E-88F4-CD25ED0BA6AF}" dt="2020-11-06T14:42:24.420" v="9" actId="478"/>
          <ac:spMkLst>
            <pc:docMk/>
            <pc:sldMk cId="1062887400" sldId="307"/>
            <ac:spMk id="42" creationId="{B758F88C-1D7A-1C4F-8841-2C6211C97A1C}"/>
          </ac:spMkLst>
        </pc:spChg>
        <pc:spChg chg="del">
          <ac:chgData name="Wes Bryan" userId="cd83e72d-5b2c-484e-a583-d424a05c3d5d" providerId="ADAL" clId="{5E4D438A-CFA5-8A4E-88F4-CD25ED0BA6AF}" dt="2020-11-06T14:42:24.420" v="9" actId="478"/>
          <ac:spMkLst>
            <pc:docMk/>
            <pc:sldMk cId="1062887400" sldId="307"/>
            <ac:spMk id="43" creationId="{60E9D6ED-0C73-894A-BF98-F654332E74DC}"/>
          </ac:spMkLst>
        </pc:spChg>
        <pc:spChg chg="del">
          <ac:chgData name="Wes Bryan" userId="cd83e72d-5b2c-484e-a583-d424a05c3d5d" providerId="ADAL" clId="{5E4D438A-CFA5-8A4E-88F4-CD25ED0BA6AF}" dt="2020-11-06T14:42:32.179" v="11" actId="478"/>
          <ac:spMkLst>
            <pc:docMk/>
            <pc:sldMk cId="1062887400" sldId="307"/>
            <ac:spMk id="44" creationId="{C5FEF243-545D-5740-B766-490BB20CD4DF}"/>
          </ac:spMkLst>
        </pc:spChg>
        <pc:spChg chg="del">
          <ac:chgData name="Wes Bryan" userId="cd83e72d-5b2c-484e-a583-d424a05c3d5d" providerId="ADAL" clId="{5E4D438A-CFA5-8A4E-88F4-CD25ED0BA6AF}" dt="2020-11-06T14:42:29.520" v="10" actId="478"/>
          <ac:spMkLst>
            <pc:docMk/>
            <pc:sldMk cId="1062887400" sldId="307"/>
            <ac:spMk id="46" creationId="{06BAC159-62EF-3D4C-8A8D-A6155FBF248F}"/>
          </ac:spMkLst>
        </pc:spChg>
        <pc:picChg chg="del">
          <ac:chgData name="Wes Bryan" userId="cd83e72d-5b2c-484e-a583-d424a05c3d5d" providerId="ADAL" clId="{5E4D438A-CFA5-8A4E-88F4-CD25ED0BA6AF}" dt="2020-11-06T14:42:24.420" v="9" actId="478"/>
          <ac:picMkLst>
            <pc:docMk/>
            <pc:sldMk cId="1062887400" sldId="307"/>
            <ac:picMk id="33" creationId="{5FD4D195-AE8E-DD46-B609-F06F98793386}"/>
          </ac:picMkLst>
        </pc:picChg>
        <pc:picChg chg="del">
          <ac:chgData name="Wes Bryan" userId="cd83e72d-5b2c-484e-a583-d424a05c3d5d" providerId="ADAL" clId="{5E4D438A-CFA5-8A4E-88F4-CD25ED0BA6AF}" dt="2020-11-06T14:42:24.420" v="9" actId="478"/>
          <ac:picMkLst>
            <pc:docMk/>
            <pc:sldMk cId="1062887400" sldId="307"/>
            <ac:picMk id="34" creationId="{D223180E-A03F-0B4D-AD69-6D50206F5D45}"/>
          </ac:picMkLst>
        </pc:picChg>
        <pc:picChg chg="del">
          <ac:chgData name="Wes Bryan" userId="cd83e72d-5b2c-484e-a583-d424a05c3d5d" providerId="ADAL" clId="{5E4D438A-CFA5-8A4E-88F4-CD25ED0BA6AF}" dt="2020-11-06T14:42:24.420" v="9" actId="478"/>
          <ac:picMkLst>
            <pc:docMk/>
            <pc:sldMk cId="1062887400" sldId="307"/>
            <ac:picMk id="35" creationId="{B2178FA9-FC4F-FA4C-B240-986071A7D90E}"/>
          </ac:picMkLst>
        </pc:picChg>
        <pc:picChg chg="del">
          <ac:chgData name="Wes Bryan" userId="cd83e72d-5b2c-484e-a583-d424a05c3d5d" providerId="ADAL" clId="{5E4D438A-CFA5-8A4E-88F4-CD25ED0BA6AF}" dt="2020-11-06T14:42:24.420" v="9" actId="478"/>
          <ac:picMkLst>
            <pc:docMk/>
            <pc:sldMk cId="1062887400" sldId="307"/>
            <ac:picMk id="36" creationId="{BBAE63C5-A155-E143-8993-012C05C6F91F}"/>
          </ac:picMkLst>
        </pc:picChg>
        <pc:cxnChg chg="del">
          <ac:chgData name="Wes Bryan" userId="cd83e72d-5b2c-484e-a583-d424a05c3d5d" providerId="ADAL" clId="{5E4D438A-CFA5-8A4E-88F4-CD25ED0BA6AF}" dt="2020-11-06T14:42:24.420" v="9" actId="478"/>
          <ac:cxnSpMkLst>
            <pc:docMk/>
            <pc:sldMk cId="1062887400" sldId="307"/>
            <ac:cxnSpMk id="5" creationId="{AAC796B8-F2AA-C443-9FB6-62C34C97D511}"/>
          </ac:cxnSpMkLst>
        </pc:cxnChg>
        <pc:cxnChg chg="del">
          <ac:chgData name="Wes Bryan" userId="cd83e72d-5b2c-484e-a583-d424a05c3d5d" providerId="ADAL" clId="{5E4D438A-CFA5-8A4E-88F4-CD25ED0BA6AF}" dt="2020-11-06T14:42:24.420" v="9" actId="478"/>
          <ac:cxnSpMkLst>
            <pc:docMk/>
            <pc:sldMk cId="1062887400" sldId="307"/>
            <ac:cxnSpMk id="37" creationId="{3EDBE410-AD78-D64C-9D1F-69792BFCD05C}"/>
          </ac:cxnSpMkLst>
        </pc:cxnChg>
        <pc:cxnChg chg="del">
          <ac:chgData name="Wes Bryan" userId="cd83e72d-5b2c-484e-a583-d424a05c3d5d" providerId="ADAL" clId="{5E4D438A-CFA5-8A4E-88F4-CD25ED0BA6AF}" dt="2020-11-06T14:42:24.420" v="9" actId="478"/>
          <ac:cxnSpMkLst>
            <pc:docMk/>
            <pc:sldMk cId="1062887400" sldId="307"/>
            <ac:cxnSpMk id="39" creationId="{33A57920-FFBF-1F40-BEB3-0D281E81C65A}"/>
          </ac:cxnSpMkLst>
        </pc:cxnChg>
        <pc:cxnChg chg="del">
          <ac:chgData name="Wes Bryan" userId="cd83e72d-5b2c-484e-a583-d424a05c3d5d" providerId="ADAL" clId="{5E4D438A-CFA5-8A4E-88F4-CD25ED0BA6AF}" dt="2020-11-06T14:42:24.420" v="9" actId="478"/>
          <ac:cxnSpMkLst>
            <pc:docMk/>
            <pc:sldMk cId="1062887400" sldId="307"/>
            <ac:cxnSpMk id="41" creationId="{15163405-68A5-9E4A-9472-1312F59B22F1}"/>
          </ac:cxnSpMkLst>
        </pc:cxnChg>
      </pc:sldChg>
      <pc:sldChg chg="addSp delSp modSp add mod ord addAnim delAnim modAnim modNotesTx">
        <pc:chgData name="Wes Bryan" userId="cd83e72d-5b2c-484e-a583-d424a05c3d5d" providerId="ADAL" clId="{5E4D438A-CFA5-8A4E-88F4-CD25ED0BA6AF}" dt="2020-11-06T14:53:36.435" v="853"/>
        <pc:sldMkLst>
          <pc:docMk/>
          <pc:sldMk cId="3866369634" sldId="308"/>
        </pc:sldMkLst>
        <pc:spChg chg="mod">
          <ac:chgData name="Wes Bryan" userId="cd83e72d-5b2c-484e-a583-d424a05c3d5d" providerId="ADAL" clId="{5E4D438A-CFA5-8A4E-88F4-CD25ED0BA6AF}" dt="2020-11-06T14:46:02.613" v="223" actId="20577"/>
          <ac:spMkLst>
            <pc:docMk/>
            <pc:sldMk cId="3866369634" sldId="308"/>
            <ac:spMk id="3" creationId="{2E929FFE-3A83-F744-8BCB-19EC1A2EFBEB}"/>
          </ac:spMkLst>
        </pc:spChg>
        <pc:spChg chg="del">
          <ac:chgData name="Wes Bryan" userId="cd83e72d-5b2c-484e-a583-d424a05c3d5d" providerId="ADAL" clId="{5E4D438A-CFA5-8A4E-88F4-CD25ED0BA6AF}" dt="2020-11-06T14:44:59.763" v="172" actId="478"/>
          <ac:spMkLst>
            <pc:docMk/>
            <pc:sldMk cId="3866369634" sldId="308"/>
            <ac:spMk id="13" creationId="{E2D05D07-6CB2-CF4E-93B1-327F4CBFAD12}"/>
          </ac:spMkLst>
        </pc:spChg>
        <pc:spChg chg="add mod">
          <ac:chgData name="Wes Bryan" userId="cd83e72d-5b2c-484e-a583-d424a05c3d5d" providerId="ADAL" clId="{5E4D438A-CFA5-8A4E-88F4-CD25ED0BA6AF}" dt="2020-11-06T14:48:59.977" v="403" actId="1076"/>
          <ac:spMkLst>
            <pc:docMk/>
            <pc:sldMk cId="3866369634" sldId="308"/>
            <ac:spMk id="24" creationId="{9583654A-CA5D-2541-8B8A-BDE5FFEEB8B6}"/>
          </ac:spMkLst>
        </pc:spChg>
        <pc:spChg chg="add del mod">
          <ac:chgData name="Wes Bryan" userId="cd83e72d-5b2c-484e-a583-d424a05c3d5d" providerId="ADAL" clId="{5E4D438A-CFA5-8A4E-88F4-CD25ED0BA6AF}" dt="2020-11-06T14:47:48.191" v="267"/>
          <ac:spMkLst>
            <pc:docMk/>
            <pc:sldMk cId="3866369634" sldId="308"/>
            <ac:spMk id="26" creationId="{F9655B4A-BC45-FF41-BAEA-5CEDB376F22F}"/>
          </ac:spMkLst>
        </pc:spChg>
        <pc:spChg chg="add mod">
          <ac:chgData name="Wes Bryan" userId="cd83e72d-5b2c-484e-a583-d424a05c3d5d" providerId="ADAL" clId="{5E4D438A-CFA5-8A4E-88F4-CD25ED0BA6AF}" dt="2020-11-06T14:49:55.514" v="498" actId="1076"/>
          <ac:spMkLst>
            <pc:docMk/>
            <pc:sldMk cId="3866369634" sldId="308"/>
            <ac:spMk id="27" creationId="{395292E3-A8EA-4F45-B6DC-DE9E71F937FB}"/>
          </ac:spMkLst>
        </pc:spChg>
        <pc:spChg chg="add mod">
          <ac:chgData name="Wes Bryan" userId="cd83e72d-5b2c-484e-a583-d424a05c3d5d" providerId="ADAL" clId="{5E4D438A-CFA5-8A4E-88F4-CD25ED0BA6AF}" dt="2020-11-06T14:48:57.100" v="402" actId="20577"/>
          <ac:spMkLst>
            <pc:docMk/>
            <pc:sldMk cId="3866369634" sldId="308"/>
            <ac:spMk id="28" creationId="{514B97F0-51BB-B947-B91F-5F72C915948E}"/>
          </ac:spMkLst>
        </pc:spChg>
        <pc:spChg chg="add mod">
          <ac:chgData name="Wes Bryan" userId="cd83e72d-5b2c-484e-a583-d424a05c3d5d" providerId="ADAL" clId="{5E4D438A-CFA5-8A4E-88F4-CD25ED0BA6AF}" dt="2020-11-06T14:49:48.577" v="497" actId="1076"/>
          <ac:spMkLst>
            <pc:docMk/>
            <pc:sldMk cId="3866369634" sldId="308"/>
            <ac:spMk id="29" creationId="{9302D6A2-6885-D74D-B686-49FD07FD6225}"/>
          </ac:spMkLst>
        </pc:spChg>
        <pc:spChg chg="add mod">
          <ac:chgData name="Wes Bryan" userId="cd83e72d-5b2c-484e-a583-d424a05c3d5d" providerId="ADAL" clId="{5E4D438A-CFA5-8A4E-88F4-CD25ED0BA6AF}" dt="2020-11-06T14:51:15.393" v="687" actId="1076"/>
          <ac:spMkLst>
            <pc:docMk/>
            <pc:sldMk cId="3866369634" sldId="308"/>
            <ac:spMk id="30" creationId="{CBB83DF9-FCF6-D342-A9A3-3614B5D2F0CE}"/>
          </ac:spMkLst>
        </pc:spChg>
        <pc:spChg chg="del mod">
          <ac:chgData name="Wes Bryan" userId="cd83e72d-5b2c-484e-a583-d424a05c3d5d" providerId="ADAL" clId="{5E4D438A-CFA5-8A4E-88F4-CD25ED0BA6AF}" dt="2020-11-06T14:47:21.829" v="261" actId="478"/>
          <ac:spMkLst>
            <pc:docMk/>
            <pc:sldMk cId="3866369634" sldId="308"/>
            <ac:spMk id="31" creationId="{DDE0FB84-797C-0440-A5AA-F962DA76789E}"/>
          </ac:spMkLst>
        </pc:spChg>
        <pc:spChg chg="add mod">
          <ac:chgData name="Wes Bryan" userId="cd83e72d-5b2c-484e-a583-d424a05c3d5d" providerId="ADAL" clId="{5E4D438A-CFA5-8A4E-88F4-CD25ED0BA6AF}" dt="2020-11-06T14:51:42.689" v="706" actId="1076"/>
          <ac:spMkLst>
            <pc:docMk/>
            <pc:sldMk cId="3866369634" sldId="308"/>
            <ac:spMk id="32" creationId="{BA70AE7C-8CFA-FF45-B3C2-EA08383ECCBB}"/>
          </ac:spMkLst>
        </pc:spChg>
        <pc:spChg chg="del">
          <ac:chgData name="Wes Bryan" userId="cd83e72d-5b2c-484e-a583-d424a05c3d5d" providerId="ADAL" clId="{5E4D438A-CFA5-8A4E-88F4-CD25ED0BA6AF}" dt="2020-11-06T14:45:17.710" v="179" actId="478"/>
          <ac:spMkLst>
            <pc:docMk/>
            <pc:sldMk cId="3866369634" sldId="308"/>
            <ac:spMk id="38" creationId="{15140CFE-0523-D842-B0E6-FCABAA47C542}"/>
          </ac:spMkLst>
        </pc:spChg>
        <pc:spChg chg="del">
          <ac:chgData name="Wes Bryan" userId="cd83e72d-5b2c-484e-a583-d424a05c3d5d" providerId="ADAL" clId="{5E4D438A-CFA5-8A4E-88F4-CD25ED0BA6AF}" dt="2020-11-06T14:45:21.038" v="183" actId="478"/>
          <ac:spMkLst>
            <pc:docMk/>
            <pc:sldMk cId="3866369634" sldId="308"/>
            <ac:spMk id="42" creationId="{B758F88C-1D7A-1C4F-8841-2C6211C97A1C}"/>
          </ac:spMkLst>
        </pc:spChg>
        <pc:spChg chg="del">
          <ac:chgData name="Wes Bryan" userId="cd83e72d-5b2c-484e-a583-d424a05c3d5d" providerId="ADAL" clId="{5E4D438A-CFA5-8A4E-88F4-CD25ED0BA6AF}" dt="2020-11-06T14:45:05.366" v="176" actId="478"/>
          <ac:spMkLst>
            <pc:docMk/>
            <pc:sldMk cId="3866369634" sldId="308"/>
            <ac:spMk id="43" creationId="{60E9D6ED-0C73-894A-BF98-F654332E74DC}"/>
          </ac:spMkLst>
        </pc:spChg>
        <pc:spChg chg="del mod">
          <ac:chgData name="Wes Bryan" userId="cd83e72d-5b2c-484e-a583-d424a05c3d5d" providerId="ADAL" clId="{5E4D438A-CFA5-8A4E-88F4-CD25ED0BA6AF}" dt="2020-11-06T14:45:48.118" v="209" actId="478"/>
          <ac:spMkLst>
            <pc:docMk/>
            <pc:sldMk cId="3866369634" sldId="308"/>
            <ac:spMk id="44" creationId="{C5FEF243-545D-5740-B766-490BB20CD4DF}"/>
          </ac:spMkLst>
        </pc:spChg>
        <pc:spChg chg="del">
          <ac:chgData name="Wes Bryan" userId="cd83e72d-5b2c-484e-a583-d424a05c3d5d" providerId="ADAL" clId="{5E4D438A-CFA5-8A4E-88F4-CD25ED0BA6AF}" dt="2020-11-06T14:45:03.718" v="175" actId="478"/>
          <ac:spMkLst>
            <pc:docMk/>
            <pc:sldMk cId="3866369634" sldId="308"/>
            <ac:spMk id="46" creationId="{06BAC159-62EF-3D4C-8A8D-A6155FBF248F}"/>
          </ac:spMkLst>
        </pc:spChg>
        <pc:picChg chg="add mod">
          <ac:chgData name="Wes Bryan" userId="cd83e72d-5b2c-484e-a583-d424a05c3d5d" providerId="ADAL" clId="{5E4D438A-CFA5-8A4E-88F4-CD25ED0BA6AF}" dt="2020-11-06T14:49:10.775" v="408" actId="1076"/>
          <ac:picMkLst>
            <pc:docMk/>
            <pc:sldMk cId="3866369634" sldId="308"/>
            <ac:picMk id="20" creationId="{4ED792C3-4159-E246-9F0E-238A27AF38B8}"/>
          </ac:picMkLst>
        </pc:picChg>
        <pc:picChg chg="add mod">
          <ac:chgData name="Wes Bryan" userId="cd83e72d-5b2c-484e-a583-d424a05c3d5d" providerId="ADAL" clId="{5E4D438A-CFA5-8A4E-88F4-CD25ED0BA6AF}" dt="2020-11-06T14:49:06.106" v="406" actId="1076"/>
          <ac:picMkLst>
            <pc:docMk/>
            <pc:sldMk cId="3866369634" sldId="308"/>
            <ac:picMk id="21" creationId="{FEACE9DA-9B78-B343-98BF-9840363863D6}"/>
          </ac:picMkLst>
        </pc:picChg>
        <pc:picChg chg="del">
          <ac:chgData name="Wes Bryan" userId="cd83e72d-5b2c-484e-a583-d424a05c3d5d" providerId="ADAL" clId="{5E4D438A-CFA5-8A4E-88F4-CD25ED0BA6AF}" dt="2020-11-06T14:45:02.393" v="174" actId="478"/>
          <ac:picMkLst>
            <pc:docMk/>
            <pc:sldMk cId="3866369634" sldId="308"/>
            <ac:picMk id="33" creationId="{5FD4D195-AE8E-DD46-B609-F06F98793386}"/>
          </ac:picMkLst>
        </pc:picChg>
        <pc:picChg chg="del mod">
          <ac:chgData name="Wes Bryan" userId="cd83e72d-5b2c-484e-a583-d424a05c3d5d" providerId="ADAL" clId="{5E4D438A-CFA5-8A4E-88F4-CD25ED0BA6AF}" dt="2020-11-06T14:45:15.316" v="178" actId="478"/>
          <ac:picMkLst>
            <pc:docMk/>
            <pc:sldMk cId="3866369634" sldId="308"/>
            <ac:picMk id="34" creationId="{D223180E-A03F-0B4D-AD69-6D50206F5D45}"/>
          </ac:picMkLst>
        </pc:picChg>
        <pc:picChg chg="add del">
          <ac:chgData name="Wes Bryan" userId="cd83e72d-5b2c-484e-a583-d424a05c3d5d" providerId="ADAL" clId="{5E4D438A-CFA5-8A4E-88F4-CD25ED0BA6AF}" dt="2020-11-06T14:45:46.427" v="207" actId="478"/>
          <ac:picMkLst>
            <pc:docMk/>
            <pc:sldMk cId="3866369634" sldId="308"/>
            <ac:picMk id="35" creationId="{B2178FA9-FC4F-FA4C-B240-986071A7D90E}"/>
          </ac:picMkLst>
        </pc:picChg>
        <pc:picChg chg="del">
          <ac:chgData name="Wes Bryan" userId="cd83e72d-5b2c-484e-a583-d424a05c3d5d" providerId="ADAL" clId="{5E4D438A-CFA5-8A4E-88F4-CD25ED0BA6AF}" dt="2020-11-06T14:45:19.913" v="182" actId="478"/>
          <ac:picMkLst>
            <pc:docMk/>
            <pc:sldMk cId="3866369634" sldId="308"/>
            <ac:picMk id="36" creationId="{BBAE63C5-A155-E143-8993-012C05C6F91F}"/>
          </ac:picMkLst>
        </pc:picChg>
        <pc:cxnChg chg="del">
          <ac:chgData name="Wes Bryan" userId="cd83e72d-5b2c-484e-a583-d424a05c3d5d" providerId="ADAL" clId="{5E4D438A-CFA5-8A4E-88F4-CD25ED0BA6AF}" dt="2020-11-06T14:44:58.536" v="171" actId="478"/>
          <ac:cxnSpMkLst>
            <pc:docMk/>
            <pc:sldMk cId="3866369634" sldId="308"/>
            <ac:cxnSpMk id="5" creationId="{AAC796B8-F2AA-C443-9FB6-62C34C97D511}"/>
          </ac:cxnSpMkLst>
        </pc:cxnChg>
        <pc:cxnChg chg="add mod">
          <ac:chgData name="Wes Bryan" userId="cd83e72d-5b2c-484e-a583-d424a05c3d5d" providerId="ADAL" clId="{5E4D438A-CFA5-8A4E-88F4-CD25ED0BA6AF}" dt="2020-11-06T14:47:42.324" v="265" actId="1076"/>
          <ac:cxnSpMkLst>
            <pc:docMk/>
            <pc:sldMk cId="3866369634" sldId="308"/>
            <ac:cxnSpMk id="22" creationId="{0ADDE592-BAB1-1447-A916-512E4738A108}"/>
          </ac:cxnSpMkLst>
        </pc:cxnChg>
        <pc:cxnChg chg="add del mod">
          <ac:chgData name="Wes Bryan" userId="cd83e72d-5b2c-484e-a583-d424a05c3d5d" providerId="ADAL" clId="{5E4D438A-CFA5-8A4E-88F4-CD25ED0BA6AF}" dt="2020-11-06T14:46:44.858" v="229" actId="478"/>
          <ac:cxnSpMkLst>
            <pc:docMk/>
            <pc:sldMk cId="3866369634" sldId="308"/>
            <ac:cxnSpMk id="25" creationId="{31678226-A979-4D49-BE4F-D24E7425695B}"/>
          </ac:cxnSpMkLst>
        </pc:cxnChg>
        <pc:cxnChg chg="del">
          <ac:chgData name="Wes Bryan" userId="cd83e72d-5b2c-484e-a583-d424a05c3d5d" providerId="ADAL" clId="{5E4D438A-CFA5-8A4E-88F4-CD25ED0BA6AF}" dt="2020-11-06T14:45:18.187" v="180" actId="478"/>
          <ac:cxnSpMkLst>
            <pc:docMk/>
            <pc:sldMk cId="3866369634" sldId="308"/>
            <ac:cxnSpMk id="37" creationId="{3EDBE410-AD78-D64C-9D1F-69792BFCD05C}"/>
          </ac:cxnSpMkLst>
        </pc:cxnChg>
        <pc:cxnChg chg="del">
          <ac:chgData name="Wes Bryan" userId="cd83e72d-5b2c-484e-a583-d424a05c3d5d" providerId="ADAL" clId="{5E4D438A-CFA5-8A4E-88F4-CD25ED0BA6AF}" dt="2020-11-06T14:45:01.276" v="173" actId="478"/>
          <ac:cxnSpMkLst>
            <pc:docMk/>
            <pc:sldMk cId="3866369634" sldId="308"/>
            <ac:cxnSpMk id="39" creationId="{33A57920-FFBF-1F40-BEB3-0D281E81C65A}"/>
          </ac:cxnSpMkLst>
        </pc:cxnChg>
        <pc:cxnChg chg="del">
          <ac:chgData name="Wes Bryan" userId="cd83e72d-5b2c-484e-a583-d424a05c3d5d" providerId="ADAL" clId="{5E4D438A-CFA5-8A4E-88F4-CD25ED0BA6AF}" dt="2020-11-06T14:45:19.434" v="181" actId="478"/>
          <ac:cxnSpMkLst>
            <pc:docMk/>
            <pc:sldMk cId="3866369634" sldId="308"/>
            <ac:cxnSpMk id="41" creationId="{15163405-68A5-9E4A-9472-1312F59B22F1}"/>
          </ac:cxnSpMkLst>
        </pc:cxnChg>
      </pc:sldChg>
      <pc:sldChg chg="addSp modSp add mod modAnim modNotesTx">
        <pc:chgData name="Wes Bryan" userId="cd83e72d-5b2c-484e-a583-d424a05c3d5d" providerId="ADAL" clId="{5E4D438A-CFA5-8A4E-88F4-CD25ED0BA6AF}" dt="2020-11-06T15:01:40.999" v="1208" actId="20577"/>
        <pc:sldMkLst>
          <pc:docMk/>
          <pc:sldMk cId="874525416" sldId="309"/>
        </pc:sldMkLst>
        <pc:spChg chg="mod">
          <ac:chgData name="Wes Bryan" userId="cd83e72d-5b2c-484e-a583-d424a05c3d5d" providerId="ADAL" clId="{5E4D438A-CFA5-8A4E-88F4-CD25ED0BA6AF}" dt="2020-11-06T15:01:40.999" v="1208" actId="20577"/>
          <ac:spMkLst>
            <pc:docMk/>
            <pc:sldMk cId="874525416" sldId="309"/>
            <ac:spMk id="3" creationId="{2E929FFE-3A83-F744-8BCB-19EC1A2EFBEB}"/>
          </ac:spMkLst>
        </pc:spChg>
        <pc:spChg chg="add mod">
          <ac:chgData name="Wes Bryan" userId="cd83e72d-5b2c-484e-a583-d424a05c3d5d" providerId="ADAL" clId="{5E4D438A-CFA5-8A4E-88F4-CD25ED0BA6AF}" dt="2020-11-06T14:58:54.523" v="1169" actId="1036"/>
          <ac:spMkLst>
            <pc:docMk/>
            <pc:sldMk cId="874525416" sldId="309"/>
            <ac:spMk id="14" creationId="{CFBD1620-B295-AC4C-BBD7-2B0DE4374B65}"/>
          </ac:spMkLst>
        </pc:spChg>
        <pc:spChg chg="add mod">
          <ac:chgData name="Wes Bryan" userId="cd83e72d-5b2c-484e-a583-d424a05c3d5d" providerId="ADAL" clId="{5E4D438A-CFA5-8A4E-88F4-CD25ED0BA6AF}" dt="2020-11-06T15:00:29.314" v="1188" actId="1076"/>
          <ac:spMkLst>
            <pc:docMk/>
            <pc:sldMk cId="874525416" sldId="309"/>
            <ac:spMk id="16" creationId="{0E780A25-F119-FA44-9F57-72DE84D9F121}"/>
          </ac:spMkLst>
        </pc:spChg>
        <pc:spChg chg="mod">
          <ac:chgData name="Wes Bryan" userId="cd83e72d-5b2c-484e-a583-d424a05c3d5d" providerId="ADAL" clId="{5E4D438A-CFA5-8A4E-88F4-CD25ED0BA6AF}" dt="2020-11-06T14:58:54.523" v="1169" actId="1036"/>
          <ac:spMkLst>
            <pc:docMk/>
            <pc:sldMk cId="874525416" sldId="309"/>
            <ac:spMk id="24" creationId="{9583654A-CA5D-2541-8B8A-BDE5FFEEB8B6}"/>
          </ac:spMkLst>
        </pc:spChg>
        <pc:spChg chg="mod">
          <ac:chgData name="Wes Bryan" userId="cd83e72d-5b2c-484e-a583-d424a05c3d5d" providerId="ADAL" clId="{5E4D438A-CFA5-8A4E-88F4-CD25ED0BA6AF}" dt="2020-11-06T14:58:54.523" v="1169" actId="1036"/>
          <ac:spMkLst>
            <pc:docMk/>
            <pc:sldMk cId="874525416" sldId="309"/>
            <ac:spMk id="27" creationId="{395292E3-A8EA-4F45-B6DC-DE9E71F937FB}"/>
          </ac:spMkLst>
        </pc:spChg>
        <pc:spChg chg="mod">
          <ac:chgData name="Wes Bryan" userId="cd83e72d-5b2c-484e-a583-d424a05c3d5d" providerId="ADAL" clId="{5E4D438A-CFA5-8A4E-88F4-CD25ED0BA6AF}" dt="2020-11-06T15:00:55.153" v="1198" actId="1076"/>
          <ac:spMkLst>
            <pc:docMk/>
            <pc:sldMk cId="874525416" sldId="309"/>
            <ac:spMk id="28" creationId="{514B97F0-51BB-B947-B91F-5F72C915948E}"/>
          </ac:spMkLst>
        </pc:spChg>
        <pc:spChg chg="mod">
          <ac:chgData name="Wes Bryan" userId="cd83e72d-5b2c-484e-a583-d424a05c3d5d" providerId="ADAL" clId="{5E4D438A-CFA5-8A4E-88F4-CD25ED0BA6AF}" dt="2020-11-06T14:58:54.523" v="1169" actId="1036"/>
          <ac:spMkLst>
            <pc:docMk/>
            <pc:sldMk cId="874525416" sldId="309"/>
            <ac:spMk id="29" creationId="{9302D6A2-6885-D74D-B686-49FD07FD6225}"/>
          </ac:spMkLst>
        </pc:spChg>
        <pc:spChg chg="mod">
          <ac:chgData name="Wes Bryan" userId="cd83e72d-5b2c-484e-a583-d424a05c3d5d" providerId="ADAL" clId="{5E4D438A-CFA5-8A4E-88F4-CD25ED0BA6AF}" dt="2020-11-06T14:58:54.523" v="1169" actId="1036"/>
          <ac:spMkLst>
            <pc:docMk/>
            <pc:sldMk cId="874525416" sldId="309"/>
            <ac:spMk id="30" creationId="{CBB83DF9-FCF6-D342-A9A3-3614B5D2F0CE}"/>
          </ac:spMkLst>
        </pc:spChg>
        <pc:spChg chg="mod">
          <ac:chgData name="Wes Bryan" userId="cd83e72d-5b2c-484e-a583-d424a05c3d5d" providerId="ADAL" clId="{5E4D438A-CFA5-8A4E-88F4-CD25ED0BA6AF}" dt="2020-11-06T14:58:54.523" v="1169" actId="1036"/>
          <ac:spMkLst>
            <pc:docMk/>
            <pc:sldMk cId="874525416" sldId="309"/>
            <ac:spMk id="32" creationId="{BA70AE7C-8CFA-FF45-B3C2-EA08383ECCBB}"/>
          </ac:spMkLst>
        </pc:spChg>
        <pc:cxnChg chg="add mod">
          <ac:chgData name="Wes Bryan" userId="cd83e72d-5b2c-484e-a583-d424a05c3d5d" providerId="ADAL" clId="{5E4D438A-CFA5-8A4E-88F4-CD25ED0BA6AF}" dt="2020-11-06T14:59:45.531" v="1175" actId="1076"/>
          <ac:cxnSpMkLst>
            <pc:docMk/>
            <pc:sldMk cId="874525416" sldId="309"/>
            <ac:cxnSpMk id="15" creationId="{C4AD3EA9-7246-9C4E-BAFA-A84D0CA33B73}"/>
          </ac:cxnSpMkLst>
        </pc:cxnChg>
        <pc:cxnChg chg="mod">
          <ac:chgData name="Wes Bryan" userId="cd83e72d-5b2c-484e-a583-d424a05c3d5d" providerId="ADAL" clId="{5E4D438A-CFA5-8A4E-88F4-CD25ED0BA6AF}" dt="2020-11-06T14:59:11.034" v="1170"/>
          <ac:cxnSpMkLst>
            <pc:docMk/>
            <pc:sldMk cId="874525416" sldId="309"/>
            <ac:cxnSpMk id="22" creationId="{0ADDE592-BAB1-1447-A916-512E4738A108}"/>
          </ac:cxnSpMkLst>
        </pc:cxnChg>
      </pc:sldChg>
      <pc:sldChg chg="add del">
        <pc:chgData name="Wes Bryan" userId="cd83e72d-5b2c-484e-a583-d424a05c3d5d" providerId="ADAL" clId="{5E4D438A-CFA5-8A4E-88F4-CD25ED0BA6AF}" dt="2020-11-06T15:23:20.745" v="1773" actId="2696"/>
        <pc:sldMkLst>
          <pc:docMk/>
          <pc:sldMk cId="372140255" sldId="310"/>
        </pc:sldMkLst>
      </pc:sldChg>
      <pc:sldChg chg="addSp delSp modSp add mod ord delAnim modAnim">
        <pc:chgData name="Wes Bryan" userId="cd83e72d-5b2c-484e-a583-d424a05c3d5d" providerId="ADAL" clId="{5E4D438A-CFA5-8A4E-88F4-CD25ED0BA6AF}" dt="2020-11-06T15:04:42.665" v="1378" actId="478"/>
        <pc:sldMkLst>
          <pc:docMk/>
          <pc:sldMk cId="1379991820" sldId="311"/>
        </pc:sldMkLst>
        <pc:spChg chg="mod">
          <ac:chgData name="Wes Bryan" userId="cd83e72d-5b2c-484e-a583-d424a05c3d5d" providerId="ADAL" clId="{5E4D438A-CFA5-8A4E-88F4-CD25ED0BA6AF}" dt="2020-11-06T15:02:15.714" v="1248" actId="20577"/>
          <ac:spMkLst>
            <pc:docMk/>
            <pc:sldMk cId="1379991820" sldId="311"/>
            <ac:spMk id="31" creationId="{DDE0FB84-797C-0440-A5AA-F962DA76789E}"/>
          </ac:spMkLst>
        </pc:spChg>
        <pc:picChg chg="add del mod">
          <ac:chgData name="Wes Bryan" userId="cd83e72d-5b2c-484e-a583-d424a05c3d5d" providerId="ADAL" clId="{5E4D438A-CFA5-8A4E-88F4-CD25ED0BA6AF}" dt="2020-11-06T15:04:42.665" v="1378" actId="478"/>
          <ac:picMkLst>
            <pc:docMk/>
            <pc:sldMk cId="1379991820" sldId="311"/>
            <ac:picMk id="6" creationId="{45462AEC-2E45-5144-9359-34C597529ED5}"/>
          </ac:picMkLst>
        </pc:picChg>
      </pc:sldChg>
      <pc:sldChg chg="addSp delSp modSp add mod modAnim">
        <pc:chgData name="Wes Bryan" userId="cd83e72d-5b2c-484e-a583-d424a05c3d5d" providerId="ADAL" clId="{5E4D438A-CFA5-8A4E-88F4-CD25ED0BA6AF}" dt="2020-11-06T15:09:59.425" v="1657" actId="20577"/>
        <pc:sldMkLst>
          <pc:docMk/>
          <pc:sldMk cId="1075120242" sldId="312"/>
        </pc:sldMkLst>
        <pc:spChg chg="mod">
          <ac:chgData name="Wes Bryan" userId="cd83e72d-5b2c-484e-a583-d424a05c3d5d" providerId="ADAL" clId="{5E4D438A-CFA5-8A4E-88F4-CD25ED0BA6AF}" dt="2020-11-06T15:07:46.691" v="1493" actId="20577"/>
          <ac:spMkLst>
            <pc:docMk/>
            <pc:sldMk cId="1075120242" sldId="312"/>
            <ac:spMk id="3" creationId="{2E929FFE-3A83-F744-8BCB-19EC1A2EFBEB}"/>
          </ac:spMkLst>
        </pc:spChg>
        <pc:spChg chg="add del mod">
          <ac:chgData name="Wes Bryan" userId="cd83e72d-5b2c-484e-a583-d424a05c3d5d" providerId="ADAL" clId="{5E4D438A-CFA5-8A4E-88F4-CD25ED0BA6AF}" dt="2020-11-06T15:08:42" v="1623" actId="478"/>
          <ac:spMkLst>
            <pc:docMk/>
            <pc:sldMk cId="1075120242" sldId="312"/>
            <ac:spMk id="5" creationId="{EB8635AF-07EF-FB4B-839A-28869C03EE6E}"/>
          </ac:spMkLst>
        </pc:spChg>
        <pc:spChg chg="mod">
          <ac:chgData name="Wes Bryan" userId="cd83e72d-5b2c-484e-a583-d424a05c3d5d" providerId="ADAL" clId="{5E4D438A-CFA5-8A4E-88F4-CD25ED0BA6AF}" dt="2020-11-06T15:09:59.425" v="1657" actId="20577"/>
          <ac:spMkLst>
            <pc:docMk/>
            <pc:sldMk cId="1075120242" sldId="312"/>
            <ac:spMk id="26" creationId="{02487E03-E45A-5043-B6D8-6EA2CC19E7CF}"/>
          </ac:spMkLst>
        </pc:spChg>
        <pc:picChg chg="add mod">
          <ac:chgData name="Wes Bryan" userId="cd83e72d-5b2c-484e-a583-d424a05c3d5d" providerId="ADAL" clId="{5E4D438A-CFA5-8A4E-88F4-CD25ED0BA6AF}" dt="2020-11-06T15:09:13.856" v="1638" actId="1076"/>
          <ac:picMkLst>
            <pc:docMk/>
            <pc:sldMk cId="1075120242" sldId="312"/>
            <ac:picMk id="4" creationId="{59D602F5-E2FE-0E41-B581-CDE03C2880BB}"/>
          </ac:picMkLst>
        </pc:picChg>
        <pc:picChg chg="mod">
          <ac:chgData name="Wes Bryan" userId="cd83e72d-5b2c-484e-a583-d424a05c3d5d" providerId="ADAL" clId="{5E4D438A-CFA5-8A4E-88F4-CD25ED0BA6AF}" dt="2020-11-06T15:08:12.253" v="1551" actId="1038"/>
          <ac:picMkLst>
            <pc:docMk/>
            <pc:sldMk cId="1075120242" sldId="312"/>
            <ac:picMk id="6" creationId="{5A53321A-FBD2-6A4C-A4E8-4C7A9D343BAA}"/>
          </ac:picMkLst>
        </pc:picChg>
        <pc:picChg chg="mod">
          <ac:chgData name="Wes Bryan" userId="cd83e72d-5b2c-484e-a583-d424a05c3d5d" providerId="ADAL" clId="{5E4D438A-CFA5-8A4E-88F4-CD25ED0BA6AF}" dt="2020-11-06T15:08:25.522" v="1616" actId="1036"/>
          <ac:picMkLst>
            <pc:docMk/>
            <pc:sldMk cId="1075120242" sldId="312"/>
            <ac:picMk id="8" creationId="{5E815F34-5ADD-2A47-802D-4E6593C3C205}"/>
          </ac:picMkLst>
        </pc:picChg>
        <pc:picChg chg="mod">
          <ac:chgData name="Wes Bryan" userId="cd83e72d-5b2c-484e-a583-d424a05c3d5d" providerId="ADAL" clId="{5E4D438A-CFA5-8A4E-88F4-CD25ED0BA6AF}" dt="2020-11-06T15:08:12.253" v="1551" actId="1038"/>
          <ac:picMkLst>
            <pc:docMk/>
            <pc:sldMk cId="1075120242" sldId="312"/>
            <ac:picMk id="27" creationId="{E5D6B675-722F-7C44-B831-62F030EBF6E5}"/>
          </ac:picMkLst>
        </pc:picChg>
        <pc:picChg chg="mod">
          <ac:chgData name="Wes Bryan" userId="cd83e72d-5b2c-484e-a583-d424a05c3d5d" providerId="ADAL" clId="{5E4D438A-CFA5-8A4E-88F4-CD25ED0BA6AF}" dt="2020-11-06T15:08:49.641" v="1626" actId="1076"/>
          <ac:picMkLst>
            <pc:docMk/>
            <pc:sldMk cId="1075120242" sldId="312"/>
            <ac:picMk id="38" creationId="{CBD31229-DA05-6B4B-B5F9-7B1166972404}"/>
          </ac:picMkLst>
        </pc:picChg>
      </pc:sldChg>
      <pc:sldChg chg="addSp delSp modSp add mod ord addAnim delAnim modAnim">
        <pc:chgData name="Wes Bryan" userId="cd83e72d-5b2c-484e-a583-d424a05c3d5d" providerId="ADAL" clId="{5E4D438A-CFA5-8A4E-88F4-CD25ED0BA6AF}" dt="2020-11-06T15:12:04.877" v="1772" actId="20577"/>
        <pc:sldMkLst>
          <pc:docMk/>
          <pc:sldMk cId="2567210448" sldId="313"/>
        </pc:sldMkLst>
        <pc:spChg chg="mod">
          <ac:chgData name="Wes Bryan" userId="cd83e72d-5b2c-484e-a583-d424a05c3d5d" providerId="ADAL" clId="{5E4D438A-CFA5-8A4E-88F4-CD25ED0BA6AF}" dt="2020-11-06T15:10:33.202" v="1697" actId="20577"/>
          <ac:spMkLst>
            <pc:docMk/>
            <pc:sldMk cId="2567210448" sldId="313"/>
            <ac:spMk id="3" creationId="{2E929FFE-3A83-F744-8BCB-19EC1A2EFBEB}"/>
          </ac:spMkLst>
        </pc:spChg>
        <pc:spChg chg="del">
          <ac:chgData name="Wes Bryan" userId="cd83e72d-5b2c-484e-a583-d424a05c3d5d" providerId="ADAL" clId="{5E4D438A-CFA5-8A4E-88F4-CD25ED0BA6AF}" dt="2020-11-06T15:10:48.767" v="1701" actId="478"/>
          <ac:spMkLst>
            <pc:docMk/>
            <pc:sldMk cId="2567210448" sldId="313"/>
            <ac:spMk id="14" creationId="{CFBD1620-B295-AC4C-BBD7-2B0DE4374B65}"/>
          </ac:spMkLst>
        </pc:spChg>
        <pc:spChg chg="del">
          <ac:chgData name="Wes Bryan" userId="cd83e72d-5b2c-484e-a583-d424a05c3d5d" providerId="ADAL" clId="{5E4D438A-CFA5-8A4E-88F4-CD25ED0BA6AF}" dt="2020-11-06T15:11:20.503" v="1726" actId="478"/>
          <ac:spMkLst>
            <pc:docMk/>
            <pc:sldMk cId="2567210448" sldId="313"/>
            <ac:spMk id="16" creationId="{0E780A25-F119-FA44-9F57-72DE84D9F121}"/>
          </ac:spMkLst>
        </pc:spChg>
        <pc:spChg chg="add mod">
          <ac:chgData name="Wes Bryan" userId="cd83e72d-5b2c-484e-a583-d424a05c3d5d" providerId="ADAL" clId="{5E4D438A-CFA5-8A4E-88F4-CD25ED0BA6AF}" dt="2020-11-06T15:12:04.877" v="1772" actId="20577"/>
          <ac:spMkLst>
            <pc:docMk/>
            <pc:sldMk cId="2567210448" sldId="313"/>
            <ac:spMk id="17" creationId="{61D8C70A-8E80-3E42-96E3-904AD21FA151}"/>
          </ac:spMkLst>
        </pc:spChg>
        <pc:spChg chg="del mod">
          <ac:chgData name="Wes Bryan" userId="cd83e72d-5b2c-484e-a583-d424a05c3d5d" providerId="ADAL" clId="{5E4D438A-CFA5-8A4E-88F4-CD25ED0BA6AF}" dt="2020-11-06T15:11:22.050" v="1728" actId="478"/>
          <ac:spMkLst>
            <pc:docMk/>
            <pc:sldMk cId="2567210448" sldId="313"/>
            <ac:spMk id="24" creationId="{9583654A-CA5D-2541-8B8A-BDE5FFEEB8B6}"/>
          </ac:spMkLst>
        </pc:spChg>
        <pc:spChg chg="del">
          <ac:chgData name="Wes Bryan" userId="cd83e72d-5b2c-484e-a583-d424a05c3d5d" providerId="ADAL" clId="{5E4D438A-CFA5-8A4E-88F4-CD25ED0BA6AF}" dt="2020-11-06T15:11:23.445" v="1729" actId="478"/>
          <ac:spMkLst>
            <pc:docMk/>
            <pc:sldMk cId="2567210448" sldId="313"/>
            <ac:spMk id="27" creationId="{395292E3-A8EA-4F45-B6DC-DE9E71F937FB}"/>
          </ac:spMkLst>
        </pc:spChg>
        <pc:spChg chg="del mod">
          <ac:chgData name="Wes Bryan" userId="cd83e72d-5b2c-484e-a583-d424a05c3d5d" providerId="ADAL" clId="{5E4D438A-CFA5-8A4E-88F4-CD25ED0BA6AF}" dt="2020-11-06T15:11:18.592" v="1725" actId="478"/>
          <ac:spMkLst>
            <pc:docMk/>
            <pc:sldMk cId="2567210448" sldId="313"/>
            <ac:spMk id="28" creationId="{514B97F0-51BB-B947-B91F-5F72C915948E}"/>
          </ac:spMkLst>
        </pc:spChg>
        <pc:spChg chg="del">
          <ac:chgData name="Wes Bryan" userId="cd83e72d-5b2c-484e-a583-d424a05c3d5d" providerId="ADAL" clId="{5E4D438A-CFA5-8A4E-88F4-CD25ED0BA6AF}" dt="2020-11-06T15:11:24.361" v="1730" actId="478"/>
          <ac:spMkLst>
            <pc:docMk/>
            <pc:sldMk cId="2567210448" sldId="313"/>
            <ac:spMk id="29" creationId="{9302D6A2-6885-D74D-B686-49FD07FD6225}"/>
          </ac:spMkLst>
        </pc:spChg>
        <pc:spChg chg="del mod">
          <ac:chgData name="Wes Bryan" userId="cd83e72d-5b2c-484e-a583-d424a05c3d5d" providerId="ADAL" clId="{5E4D438A-CFA5-8A4E-88F4-CD25ED0BA6AF}" dt="2020-11-06T15:11:26.424" v="1731" actId="478"/>
          <ac:spMkLst>
            <pc:docMk/>
            <pc:sldMk cId="2567210448" sldId="313"/>
            <ac:spMk id="30" creationId="{CBB83DF9-FCF6-D342-A9A3-3614B5D2F0CE}"/>
          </ac:spMkLst>
        </pc:spChg>
        <pc:spChg chg="del mod">
          <ac:chgData name="Wes Bryan" userId="cd83e72d-5b2c-484e-a583-d424a05c3d5d" providerId="ADAL" clId="{5E4D438A-CFA5-8A4E-88F4-CD25ED0BA6AF}" dt="2020-11-06T15:11:15.324" v="1723" actId="478"/>
          <ac:spMkLst>
            <pc:docMk/>
            <pc:sldMk cId="2567210448" sldId="313"/>
            <ac:spMk id="32" creationId="{BA70AE7C-8CFA-FF45-B3C2-EA08383ECCBB}"/>
          </ac:spMkLst>
        </pc:spChg>
        <pc:picChg chg="del">
          <ac:chgData name="Wes Bryan" userId="cd83e72d-5b2c-484e-a583-d424a05c3d5d" providerId="ADAL" clId="{5E4D438A-CFA5-8A4E-88F4-CD25ED0BA6AF}" dt="2020-11-06T15:11:38.618" v="1735" actId="478"/>
          <ac:picMkLst>
            <pc:docMk/>
            <pc:sldMk cId="2567210448" sldId="313"/>
            <ac:picMk id="20" creationId="{4ED792C3-4159-E246-9F0E-238A27AF38B8}"/>
          </ac:picMkLst>
        </pc:picChg>
        <pc:picChg chg="add del">
          <ac:chgData name="Wes Bryan" userId="cd83e72d-5b2c-484e-a583-d424a05c3d5d" providerId="ADAL" clId="{5E4D438A-CFA5-8A4E-88F4-CD25ED0BA6AF}" dt="2020-11-06T15:11:33.589" v="1732" actId="478"/>
          <ac:picMkLst>
            <pc:docMk/>
            <pc:sldMk cId="2567210448" sldId="313"/>
            <ac:picMk id="21" creationId="{FEACE9DA-9B78-B343-98BF-9840363863D6}"/>
          </ac:picMkLst>
        </pc:picChg>
        <pc:cxnChg chg="del">
          <ac:chgData name="Wes Bryan" userId="cd83e72d-5b2c-484e-a583-d424a05c3d5d" providerId="ADAL" clId="{5E4D438A-CFA5-8A4E-88F4-CD25ED0BA6AF}" dt="2020-11-06T15:11:36.480" v="1733" actId="478"/>
          <ac:cxnSpMkLst>
            <pc:docMk/>
            <pc:sldMk cId="2567210448" sldId="313"/>
            <ac:cxnSpMk id="15" creationId="{C4AD3EA9-7246-9C4E-BAFA-A84D0CA33B73}"/>
          </ac:cxnSpMkLst>
        </pc:cxnChg>
        <pc:cxnChg chg="del">
          <ac:chgData name="Wes Bryan" userId="cd83e72d-5b2c-484e-a583-d424a05c3d5d" providerId="ADAL" clId="{5E4D438A-CFA5-8A4E-88F4-CD25ED0BA6AF}" dt="2020-11-06T15:11:37.522" v="1734" actId="478"/>
          <ac:cxnSpMkLst>
            <pc:docMk/>
            <pc:sldMk cId="2567210448" sldId="313"/>
            <ac:cxnSpMk id="22" creationId="{0ADDE592-BAB1-1447-A916-512E4738A10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22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 Mode – commonly used between a client and a server or workstation and gateway)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 Mode (Default) – commonly used in gateway-to-gateway (router-to-router/site-to-site)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Tunnel is between the two routers, over a public network, which encrypts entire packet and payload while adding a new header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0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4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07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90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Negotiation – defines the parameters of the communication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– PSK, Digital Cert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DH Key Exchange – Group (higher the number the stronger)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Duration – How long to keep the tunnel up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 – DES , 3DES, AES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0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61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 up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SA’s (two one-way tunnels)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Negotiation – defines the parameters of the communication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IPSec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 – AH, ESP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Encapsulation  - Transport vs. Tunnel Mode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-- MD5 , SHA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 Duration – How long to keep the tunnel up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– DH exchange for perfect forward secrecy, must be specified in the policy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provides greater resistance to cryptographic attacks and requires more CPU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intesity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1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6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Document_icon_(the_Noun_Project_27904).svg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quality-hook-check-mark-ticked-off-500950/" TargetMode="External"/><Relationship Id="rId5" Type="http://schemas.openxmlformats.org/officeDocument/2006/relationships/image" Target="../media/image13.png"/><Relationship Id="rId10" Type="http://schemas.openxmlformats.org/officeDocument/2006/relationships/hyperlink" Target="https://commons.wikimedia.org/wiki/File:Lock_font_awesome.svg" TargetMode="External"/><Relationship Id="rId4" Type="http://schemas.openxmlformats.org/officeDocument/2006/relationships/hyperlink" Target="http://www.pngall.com/laptop-png" TargetMode="External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commons.wikimedia.org/wiki/File:Cloud01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ome-pn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commons.wikimedia.org/wiki/File:Router_mark.P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titchingwithattitude.blogspot.com/2012/03/webinar-learning-new-things.html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Router_mark.PNG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://www.pngall.com/laptop-p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www.pngall.com/laptop-p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://www.pngall.com/laptop-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Document_icon_(the_Noun_Project_27904).svg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ixabay.com/en/quality-hook-check-mark-ticked-off-500950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://www.pngall.com/laptop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delle Sans" panose="02000503000000020004" pitchFamily="2" charset="0"/>
              </a:rPr>
              <a:t>IPSec</a:t>
            </a:r>
            <a:r>
              <a:rPr lang="en-US" sz="4000" dirty="0">
                <a:latin typeface="Adelle Sans" panose="02000503000000020004" pitchFamily="2" charset="0"/>
              </a:rPr>
              <a:t> Protocols - ESP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02487E03-E45A-5043-B6D8-6EA2CC19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Encapsulating Security Payload</a:t>
            </a:r>
          </a:p>
          <a:p>
            <a:pPr lvl="1"/>
            <a:r>
              <a:rPr lang="en-US" sz="3200" dirty="0"/>
              <a:t> Authentication</a:t>
            </a:r>
          </a:p>
          <a:p>
            <a:pPr lvl="1"/>
            <a:r>
              <a:rPr lang="en-US" sz="3200" dirty="0"/>
              <a:t> Integrity</a:t>
            </a:r>
          </a:p>
          <a:p>
            <a:pPr lvl="1"/>
            <a:r>
              <a:rPr lang="en-US" sz="3200" dirty="0"/>
              <a:t> Encryption</a:t>
            </a:r>
          </a:p>
          <a:p>
            <a:pPr lvl="1"/>
            <a:r>
              <a:rPr lang="en-US" sz="3200" dirty="0"/>
              <a:t> IP Protocol 50</a:t>
            </a:r>
          </a:p>
        </p:txBody>
      </p:sp>
      <p:pic>
        <p:nvPicPr>
          <p:cNvPr id="27" name="Picture 26" descr="A screen shot of an open computer sitting on top of each other&#10;&#10;Description automatically generated">
            <a:extLst>
              <a:ext uri="{FF2B5EF4-FFF2-40B4-BE49-F238E27FC236}">
                <a16:creationId xmlns:a16="http://schemas.microsoft.com/office/drawing/2014/main" id="{E5D6B675-722F-7C44-B831-62F030EBF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61274" y="838357"/>
            <a:ext cx="2015300" cy="2015300"/>
          </a:xfrm>
          <a:prstGeom prst="rect">
            <a:avLst/>
          </a:prstGeom>
        </p:spPr>
      </p:pic>
      <p:pic>
        <p:nvPicPr>
          <p:cNvPr id="6" name="Picture 5" descr="Shape, logo, arrow&#10;&#10;Description automatically generated">
            <a:extLst>
              <a:ext uri="{FF2B5EF4-FFF2-40B4-BE49-F238E27FC236}">
                <a16:creationId xmlns:a16="http://schemas.microsoft.com/office/drawing/2014/main" id="{5A53321A-FBD2-6A4C-A4E8-4C7A9D343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695524" y="1301783"/>
            <a:ext cx="1562100" cy="1562100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5E815F34-5ADD-2A47-802D-4E6593C3C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678100" y="3342356"/>
            <a:ext cx="2015300" cy="2015300"/>
          </a:xfrm>
          <a:prstGeom prst="rect">
            <a:avLst/>
          </a:prstGeom>
        </p:spPr>
      </p:pic>
      <p:pic>
        <p:nvPicPr>
          <p:cNvPr id="38" name="Picture 37" descr="Shape, logo, arrow&#10;&#10;Description automatically generated">
            <a:extLst>
              <a:ext uri="{FF2B5EF4-FFF2-40B4-BE49-F238E27FC236}">
                <a16:creationId xmlns:a16="http://schemas.microsoft.com/office/drawing/2014/main" id="{CBD31229-DA05-6B4B-B5F9-7B1166972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833521" y="2994152"/>
            <a:ext cx="1562100" cy="1562100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59D602F5-E2FE-0E41-B581-CDE03C2880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737439" y="4446030"/>
            <a:ext cx="1099274" cy="109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2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delle Sans" panose="02000503000000020004" pitchFamily="2" charset="0"/>
              </a:rPr>
              <a:t>IPSec</a:t>
            </a:r>
            <a:r>
              <a:rPr lang="en-US" sz="4000" dirty="0">
                <a:latin typeface="Adelle Sans" panose="02000503000000020004" pitchFamily="2" charset="0"/>
              </a:rPr>
              <a:t> Encapsulation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61D8C70A-8E80-3E42-96E3-904AD21FA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38" y="1085054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Transport Mode</a:t>
            </a:r>
            <a:endParaRPr lang="en-US" sz="3200" dirty="0"/>
          </a:p>
          <a:p>
            <a:r>
              <a:rPr lang="en-US" sz="3200" dirty="0"/>
              <a:t>Tunnel Mode</a:t>
            </a:r>
            <a:endParaRPr lang="en-US" sz="3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370E17-BE72-DC4C-A3CF-41CDD7BA6A6B}"/>
              </a:ext>
            </a:extLst>
          </p:cNvPr>
          <p:cNvSpPr/>
          <p:nvPr/>
        </p:nvSpPr>
        <p:spPr>
          <a:xfrm>
            <a:off x="4267420" y="1831577"/>
            <a:ext cx="1702238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IP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006A3-0533-004B-8D61-6C49C4B562D8}"/>
              </a:ext>
            </a:extLst>
          </p:cNvPr>
          <p:cNvSpPr/>
          <p:nvPr/>
        </p:nvSpPr>
        <p:spPr>
          <a:xfrm>
            <a:off x="7333109" y="1835150"/>
            <a:ext cx="2908300" cy="850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Payload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25AA9-4E73-764A-A983-80035FA4E8A8}"/>
              </a:ext>
            </a:extLst>
          </p:cNvPr>
          <p:cNvSpPr txBox="1"/>
          <p:nvPr/>
        </p:nvSpPr>
        <p:spPr>
          <a:xfrm>
            <a:off x="6745399" y="1279366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With out </a:t>
            </a:r>
            <a:r>
              <a:rPr lang="en-US" dirty="0" err="1">
                <a:latin typeface="Adelle Sans" panose="02000503000000020004" pitchFamily="2" charset="0"/>
              </a:rPr>
              <a:t>IPSec</a:t>
            </a:r>
            <a:endParaRPr lang="en-US" dirty="0">
              <a:latin typeface="Adelle Sans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F724F-AB42-E84C-BB70-0D8E8DA3B291}"/>
              </a:ext>
            </a:extLst>
          </p:cNvPr>
          <p:cNvSpPr/>
          <p:nvPr/>
        </p:nvSpPr>
        <p:spPr>
          <a:xfrm>
            <a:off x="4263538" y="3429000"/>
            <a:ext cx="1702238" cy="850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ESP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600D47-643F-9748-B992-392F539F9539}"/>
              </a:ext>
            </a:extLst>
          </p:cNvPr>
          <p:cNvSpPr/>
          <p:nvPr/>
        </p:nvSpPr>
        <p:spPr>
          <a:xfrm>
            <a:off x="7355687" y="3429000"/>
            <a:ext cx="2908300" cy="850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Original Payload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B94F5E-D53F-A140-B250-D65A6B7AF37D}"/>
              </a:ext>
            </a:extLst>
          </p:cNvPr>
          <p:cNvSpPr/>
          <p:nvPr/>
        </p:nvSpPr>
        <p:spPr>
          <a:xfrm>
            <a:off x="4429021" y="5074253"/>
            <a:ext cx="1702238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Original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C2293A-6D7A-4540-A84B-15607CC321CD}"/>
              </a:ext>
            </a:extLst>
          </p:cNvPr>
          <p:cNvSpPr/>
          <p:nvPr/>
        </p:nvSpPr>
        <p:spPr>
          <a:xfrm>
            <a:off x="7366976" y="5074253"/>
            <a:ext cx="2908300" cy="850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Original Payload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7A04F9-249A-714D-98C3-2B6C1852FC31}"/>
              </a:ext>
            </a:extLst>
          </p:cNvPr>
          <p:cNvSpPr/>
          <p:nvPr/>
        </p:nvSpPr>
        <p:spPr>
          <a:xfrm>
            <a:off x="2561300" y="3429000"/>
            <a:ext cx="1702238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Original Header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5ADB9B-CD74-354C-B97F-1D942FB2D460}"/>
              </a:ext>
            </a:extLst>
          </p:cNvPr>
          <p:cNvSpPr/>
          <p:nvPr/>
        </p:nvSpPr>
        <p:spPr>
          <a:xfrm>
            <a:off x="10275276" y="3429000"/>
            <a:ext cx="1118038" cy="850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ESP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1ACC01-C4FD-5444-9773-83303E007500}"/>
              </a:ext>
            </a:extLst>
          </p:cNvPr>
          <p:cNvSpPr/>
          <p:nvPr/>
        </p:nvSpPr>
        <p:spPr>
          <a:xfrm>
            <a:off x="2726783" y="5074253"/>
            <a:ext cx="1702238" cy="850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ESP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3A1FE-2A51-5A4D-9102-1D689D75ABDE}"/>
              </a:ext>
            </a:extLst>
          </p:cNvPr>
          <p:cNvSpPr/>
          <p:nvPr/>
        </p:nvSpPr>
        <p:spPr>
          <a:xfrm>
            <a:off x="10275276" y="5074253"/>
            <a:ext cx="1118038" cy="850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ESP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E89FB5-23BD-1F4C-8E20-6F29CF1C5C87}"/>
              </a:ext>
            </a:extLst>
          </p:cNvPr>
          <p:cNvSpPr txBox="1"/>
          <p:nvPr/>
        </p:nvSpPr>
        <p:spPr>
          <a:xfrm>
            <a:off x="6687412" y="2881868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ESP</a:t>
            </a:r>
            <a:r>
              <a:rPr lang="en-US" dirty="0"/>
              <a:t> Transport Mode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4187F3-132C-EF4F-B591-7B3967D4E3A8}"/>
              </a:ext>
            </a:extLst>
          </p:cNvPr>
          <p:cNvSpPr txBox="1"/>
          <p:nvPr/>
        </p:nvSpPr>
        <p:spPr>
          <a:xfrm>
            <a:off x="6819692" y="4549323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ESP Tunnel Mode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F9E0F5-FD98-5644-9CB8-C16AC5A595D5}"/>
              </a:ext>
            </a:extLst>
          </p:cNvPr>
          <p:cNvSpPr/>
          <p:nvPr/>
        </p:nvSpPr>
        <p:spPr>
          <a:xfrm>
            <a:off x="1024545" y="5074253"/>
            <a:ext cx="1702238" cy="850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New 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72CC47-C8FC-6949-A539-5FAB9ED982AE}"/>
              </a:ext>
            </a:extLst>
          </p:cNvPr>
          <p:cNvSpPr/>
          <p:nvPr/>
        </p:nvSpPr>
        <p:spPr>
          <a:xfrm>
            <a:off x="5969657" y="1831577"/>
            <a:ext cx="1363451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TCP/UDP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CF537A-C735-FB49-9B08-F697F1B17ACF}"/>
              </a:ext>
            </a:extLst>
          </p:cNvPr>
          <p:cNvSpPr/>
          <p:nvPr/>
        </p:nvSpPr>
        <p:spPr>
          <a:xfrm>
            <a:off x="5969658" y="3425427"/>
            <a:ext cx="1397318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TCP/UDP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8738DA-B011-5D48-8CC9-709159DEED26}"/>
              </a:ext>
            </a:extLst>
          </p:cNvPr>
          <p:cNvSpPr/>
          <p:nvPr/>
        </p:nvSpPr>
        <p:spPr>
          <a:xfrm>
            <a:off x="6123822" y="5074253"/>
            <a:ext cx="1243154" cy="850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delle Sans" panose="02000503000000020004" pitchFamily="2" charset="0"/>
              </a:rPr>
              <a:t>TCP/UDP</a:t>
            </a:r>
          </a:p>
        </p:txBody>
      </p:sp>
    </p:spTree>
    <p:extLst>
      <p:ext uri="{BB962C8B-B14F-4D97-AF65-F5344CB8AC3E}">
        <p14:creationId xmlns:p14="http://schemas.microsoft.com/office/powerpoint/2010/main" val="2567210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delle Sans" panose="02000503000000020004" pitchFamily="2" charset="0"/>
              </a:rPr>
              <a:t>IPSec</a:t>
            </a:r>
            <a:endParaRPr lang="en-US" sz="4000" dirty="0">
              <a:latin typeface="Adelle Sans" panose="02000503000000020004" pitchFamily="2" charset="0"/>
            </a:endParaRP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Group of protocols</a:t>
            </a:r>
          </a:p>
          <a:p>
            <a:r>
              <a:rPr lang="en-US" sz="3600" dirty="0"/>
              <a:t>Designed to secure data</a:t>
            </a:r>
            <a:br>
              <a:rPr lang="en-US" sz="3600" dirty="0"/>
            </a:br>
            <a:r>
              <a:rPr lang="en-US" sz="3600" dirty="0"/>
              <a:t>over public networks</a:t>
            </a:r>
            <a:endParaRPr lang="en-US" sz="32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20AA1982-12B6-D749-B9EE-7B0A80F5EFB8}"/>
              </a:ext>
            </a:extLst>
          </p:cNvPr>
          <p:cNvSpPr/>
          <p:nvPr/>
        </p:nvSpPr>
        <p:spPr>
          <a:xfrm>
            <a:off x="5277339" y="2428943"/>
            <a:ext cx="2175533" cy="157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D0355D0A-8581-D544-8D69-42EDD9F34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00524" y="2432797"/>
            <a:ext cx="882650" cy="787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76C0E8C-4521-9B48-9996-38AEE1AF87AD}"/>
              </a:ext>
            </a:extLst>
          </p:cNvPr>
          <p:cNvSpPr/>
          <p:nvPr/>
        </p:nvSpPr>
        <p:spPr>
          <a:xfrm>
            <a:off x="9356161" y="3349632"/>
            <a:ext cx="2175533" cy="157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D8E0DD6A-F627-B24D-977D-B390159A7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748985" y="4157666"/>
            <a:ext cx="882650" cy="7874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 </a:t>
            </a:r>
            <a:r>
              <a:rPr lang="en-US" sz="4000" dirty="0" err="1">
                <a:latin typeface="Adelle Sans" panose="02000503000000020004" pitchFamily="2" charset="0"/>
              </a:rPr>
              <a:t>IPSec</a:t>
            </a:r>
            <a:r>
              <a:rPr lang="en-US" sz="4000" dirty="0">
                <a:latin typeface="Adelle Sans" panose="02000503000000020004" pitchFamily="2" charset="0"/>
              </a:rPr>
              <a:t> Implementations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Virtual Private Networks</a:t>
            </a:r>
          </a:p>
          <a:p>
            <a:r>
              <a:rPr lang="en-US" sz="3600" dirty="0"/>
              <a:t>Branch office connectivity</a:t>
            </a:r>
          </a:p>
          <a:p>
            <a:r>
              <a:rPr lang="en-US" sz="3600" dirty="0"/>
              <a:t>Partner Extranet</a:t>
            </a:r>
          </a:p>
          <a:p>
            <a:r>
              <a:rPr lang="en-US" sz="3600" dirty="0"/>
              <a:t>Remote Access</a:t>
            </a:r>
          </a:p>
        </p:txBody>
      </p:sp>
      <p:pic>
        <p:nvPicPr>
          <p:cNvPr id="7" name="Picture 6" descr="A house with a green door&#10;&#10;Description automatically generated">
            <a:extLst>
              <a:ext uri="{FF2B5EF4-FFF2-40B4-BE49-F238E27FC236}">
                <a16:creationId xmlns:a16="http://schemas.microsoft.com/office/drawing/2014/main" id="{F582D18F-ECAB-E040-A888-B991E86FE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36126" y="4924432"/>
            <a:ext cx="812800" cy="81280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C40E1166-FEDC-D142-AF7D-37D42226FB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15200" y="4157666"/>
            <a:ext cx="1605673" cy="13762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7D0574-D0D5-764C-B552-665A6BBC1D02}"/>
              </a:ext>
            </a:extLst>
          </p:cNvPr>
          <p:cNvSpPr txBox="1"/>
          <p:nvPr/>
        </p:nvSpPr>
        <p:spPr>
          <a:xfrm>
            <a:off x="7645502" y="4661145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7879F-41FE-A643-845C-54A887DCC4AF}"/>
              </a:ext>
            </a:extLst>
          </p:cNvPr>
          <p:cNvSpPr txBox="1"/>
          <p:nvPr/>
        </p:nvSpPr>
        <p:spPr>
          <a:xfrm>
            <a:off x="9880183" y="3834500"/>
            <a:ext cx="1127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Corporate</a:t>
            </a:r>
          </a:p>
          <a:p>
            <a:pPr algn="ctr"/>
            <a:r>
              <a:rPr lang="en-US" dirty="0"/>
              <a:t>Network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78C37E-AC1F-5447-8E5D-529C9BBE3CF1}"/>
              </a:ext>
            </a:extLst>
          </p:cNvPr>
          <p:cNvCxnSpPr>
            <a:cxnSpLocks/>
          </p:cNvCxnSpPr>
          <p:nvPr/>
        </p:nvCxnSpPr>
        <p:spPr>
          <a:xfrm flipV="1">
            <a:off x="6731774" y="4330700"/>
            <a:ext cx="2894337" cy="87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E92220D-245A-4846-BE98-DC06BB631B51}"/>
              </a:ext>
            </a:extLst>
          </p:cNvPr>
          <p:cNvSpPr/>
          <p:nvPr/>
        </p:nvSpPr>
        <p:spPr>
          <a:xfrm>
            <a:off x="9318163" y="1171194"/>
            <a:ext cx="2175533" cy="157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3657D-7E34-F948-94FD-7E7A6347967D}"/>
              </a:ext>
            </a:extLst>
          </p:cNvPr>
          <p:cNvSpPr txBox="1"/>
          <p:nvPr/>
        </p:nvSpPr>
        <p:spPr>
          <a:xfrm>
            <a:off x="9860613" y="1656372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Office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076401CE-D495-954D-A4C8-EDCB6E6D4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57724" y="1656372"/>
            <a:ext cx="882650" cy="787400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163B8F3-2898-0548-A05C-F2AE888C93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523939" y="1656372"/>
            <a:ext cx="1605673" cy="13762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67BD30-53C9-434A-AB1E-3445B2E52BD2}"/>
              </a:ext>
            </a:extLst>
          </p:cNvPr>
          <p:cNvSpPr txBox="1"/>
          <p:nvPr/>
        </p:nvSpPr>
        <p:spPr>
          <a:xfrm>
            <a:off x="7854241" y="2159851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7BC5DE-46AB-DD43-A26D-585E03DA1EB7}"/>
              </a:ext>
            </a:extLst>
          </p:cNvPr>
          <p:cNvSpPr txBox="1"/>
          <p:nvPr/>
        </p:nvSpPr>
        <p:spPr>
          <a:xfrm>
            <a:off x="5759784" y="2893177"/>
            <a:ext cx="83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Branch</a:t>
            </a:r>
          </a:p>
          <a:p>
            <a:pPr algn="ctr"/>
            <a:r>
              <a:rPr lang="en-US" dirty="0"/>
              <a:t>Office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6117DD-8E36-9748-9BEA-E3C4D2F356D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596936" y="1841038"/>
            <a:ext cx="3263677" cy="1129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F77739-3513-AB49-A6F7-77910BD2DFB3}"/>
              </a:ext>
            </a:extLst>
          </p:cNvPr>
          <p:cNvSpPr txBox="1"/>
          <p:nvPr/>
        </p:nvSpPr>
        <p:spPr>
          <a:xfrm>
            <a:off x="5304634" y="2948997"/>
            <a:ext cx="1745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Partner Network</a:t>
            </a:r>
          </a:p>
        </p:txBody>
      </p:sp>
    </p:spTree>
    <p:extLst>
      <p:ext uri="{BB962C8B-B14F-4D97-AF65-F5344CB8AC3E}">
        <p14:creationId xmlns:p14="http://schemas.microsoft.com/office/powerpoint/2010/main" val="40660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2" grpId="0"/>
      <p:bldP spid="15" grpId="0"/>
      <p:bldP spid="20" grpId="0" animBg="1"/>
      <p:bldP spid="21" grpId="0"/>
      <p:bldP spid="24" grpId="0"/>
      <p:bldP spid="26" grpId="0"/>
      <p:bldP spid="26" grpId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delle Sans" panose="02000503000000020004" pitchFamily="2" charset="0"/>
              </a:rPr>
              <a:t>IPSec</a:t>
            </a:r>
            <a:r>
              <a:rPr lang="en-US" sz="4000" dirty="0">
                <a:latin typeface="Adelle Sans" panose="02000503000000020004" pitchFamily="2" charset="0"/>
              </a:rPr>
              <a:t> Components - SAs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DDE0FB84-797C-0440-A5AA-F962DA76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Security Associations</a:t>
            </a:r>
          </a:p>
        </p:txBody>
      </p:sp>
      <p:pic>
        <p:nvPicPr>
          <p:cNvPr id="33" name="Picture 32" descr="A screen shot of an open computer sitting on top of each other&#10;&#10;Description automatically generated">
            <a:extLst>
              <a:ext uri="{FF2B5EF4-FFF2-40B4-BE49-F238E27FC236}">
                <a16:creationId xmlns:a16="http://schemas.microsoft.com/office/drawing/2014/main" id="{5FD4D195-AE8E-DD46-B609-F06F9879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08866" y="2193340"/>
            <a:ext cx="1316182" cy="1316182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D223180E-A03F-0B4D-AD69-6D50206F5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28534" y="4462466"/>
            <a:ext cx="1503101" cy="1340896"/>
          </a:xfrm>
          <a:prstGeom prst="rect">
            <a:avLst/>
          </a:prstGeom>
        </p:spPr>
      </p:pic>
      <p:pic>
        <p:nvPicPr>
          <p:cNvPr id="35" name="Picture 34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B2178FA9-FC4F-FA4C-B240-986071A7D9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587352" y="2193340"/>
            <a:ext cx="1716608" cy="137328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C796B8-F2AA-C443-9FB6-62C34C97D511}"/>
              </a:ext>
            </a:extLst>
          </p:cNvPr>
          <p:cNvCxnSpPr>
            <a:cxnSpLocks/>
          </p:cNvCxnSpPr>
          <p:nvPr/>
        </p:nvCxnSpPr>
        <p:spPr>
          <a:xfrm>
            <a:off x="4390308" y="2572031"/>
            <a:ext cx="364586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BBAE63C5-A155-E143-8993-012C05C6F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636596" y="4462466"/>
            <a:ext cx="1503101" cy="13408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D05D07-6CB2-CF4E-93B1-327F4CBFAD12}"/>
              </a:ext>
            </a:extLst>
          </p:cNvPr>
          <p:cNvSpPr txBox="1"/>
          <p:nvPr/>
        </p:nvSpPr>
        <p:spPr>
          <a:xfrm>
            <a:off x="5175244" y="2711836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 relationships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DBE410-AD78-D64C-9D1F-69792BFCD05C}"/>
              </a:ext>
            </a:extLst>
          </p:cNvPr>
          <p:cNvCxnSpPr>
            <a:cxnSpLocks/>
          </p:cNvCxnSpPr>
          <p:nvPr/>
        </p:nvCxnSpPr>
        <p:spPr>
          <a:xfrm>
            <a:off x="4271754" y="4864412"/>
            <a:ext cx="364586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5140CFE-0523-D842-B0E6-FCABAA47C542}"/>
              </a:ext>
            </a:extLst>
          </p:cNvPr>
          <p:cNvSpPr txBox="1"/>
          <p:nvPr/>
        </p:nvSpPr>
        <p:spPr>
          <a:xfrm>
            <a:off x="5157502" y="4988149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 relationships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A57920-FFBF-1F40-BEB3-0D281E81C65A}"/>
              </a:ext>
            </a:extLst>
          </p:cNvPr>
          <p:cNvCxnSpPr>
            <a:cxnSpLocks/>
          </p:cNvCxnSpPr>
          <p:nvPr/>
        </p:nvCxnSpPr>
        <p:spPr>
          <a:xfrm>
            <a:off x="4390308" y="3271407"/>
            <a:ext cx="3564126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63405-68A5-9E4A-9472-1312F59B22F1}"/>
              </a:ext>
            </a:extLst>
          </p:cNvPr>
          <p:cNvCxnSpPr>
            <a:cxnSpLocks/>
          </p:cNvCxnSpPr>
          <p:nvPr/>
        </p:nvCxnSpPr>
        <p:spPr>
          <a:xfrm>
            <a:off x="4271754" y="5481216"/>
            <a:ext cx="3645861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758F88C-1D7A-1C4F-8841-2C6211C97A1C}"/>
              </a:ext>
            </a:extLst>
          </p:cNvPr>
          <p:cNvSpPr txBox="1"/>
          <p:nvPr/>
        </p:nvSpPr>
        <p:spPr>
          <a:xfrm>
            <a:off x="2964193" y="3903050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E9D6ED-0C73-894A-BF98-F654332E74DC}"/>
              </a:ext>
            </a:extLst>
          </p:cNvPr>
          <p:cNvSpPr txBox="1"/>
          <p:nvPr/>
        </p:nvSpPr>
        <p:spPr>
          <a:xfrm>
            <a:off x="8532360" y="3900975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FEF243-545D-5740-B766-490BB20CD4DF}"/>
              </a:ext>
            </a:extLst>
          </p:cNvPr>
          <p:cNvSpPr txBox="1"/>
          <p:nvPr/>
        </p:nvSpPr>
        <p:spPr>
          <a:xfrm>
            <a:off x="3183506" y="1727929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BAC159-62EF-3D4C-8A8D-A6155FBF248F}"/>
              </a:ext>
            </a:extLst>
          </p:cNvPr>
          <p:cNvSpPr txBox="1"/>
          <p:nvPr/>
        </p:nvSpPr>
        <p:spPr>
          <a:xfrm>
            <a:off x="8519233" y="1656573"/>
            <a:ext cx="69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Peers</a:t>
            </a:r>
          </a:p>
        </p:txBody>
      </p:sp>
    </p:spTree>
    <p:extLst>
      <p:ext uri="{BB962C8B-B14F-4D97-AF65-F5344CB8AC3E}">
        <p14:creationId xmlns:p14="http://schemas.microsoft.com/office/powerpoint/2010/main" val="306322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/>
      <p:bldP spid="42" grpId="0"/>
      <p:bldP spid="43" grpId="0"/>
      <p:bldP spid="44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delle Sans" panose="02000503000000020004" pitchFamily="2" charset="0"/>
              </a:rPr>
              <a:t>IPSec</a:t>
            </a:r>
            <a:r>
              <a:rPr lang="en-US" sz="4000" dirty="0">
                <a:latin typeface="Adelle Sans" panose="02000503000000020004" pitchFamily="2" charset="0"/>
              </a:rPr>
              <a:t> Components – Phase 1 SA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DDE0FB84-797C-0440-A5AA-F962DA76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IKE Phase 1</a:t>
            </a:r>
          </a:p>
          <a:p>
            <a:r>
              <a:rPr lang="en-US" sz="3400" dirty="0"/>
              <a:t>Main mode</a:t>
            </a:r>
          </a:p>
          <a:p>
            <a:r>
              <a:rPr lang="en-US" sz="3400" dirty="0"/>
              <a:t>Traffic Management</a:t>
            </a:r>
          </a:p>
        </p:txBody>
      </p:sp>
    </p:spTree>
    <p:extLst>
      <p:ext uri="{BB962C8B-B14F-4D97-AF65-F5344CB8AC3E}">
        <p14:creationId xmlns:p14="http://schemas.microsoft.com/office/powerpoint/2010/main" val="10628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delle Sans" panose="02000503000000020004" pitchFamily="2" charset="0"/>
              </a:rPr>
              <a:t>IPSec</a:t>
            </a:r>
            <a:r>
              <a:rPr lang="en-US" sz="4000" dirty="0">
                <a:latin typeface="Adelle Sans" panose="02000503000000020004" pitchFamily="2" charset="0"/>
              </a:rPr>
              <a:t> Components – Phase 1 SAs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20" name="Picture 19" descr="A screen shot of an open computer sitting on top of each other&#10;&#10;Description automatically generated">
            <a:extLst>
              <a:ext uri="{FF2B5EF4-FFF2-40B4-BE49-F238E27FC236}">
                <a16:creationId xmlns:a16="http://schemas.microsoft.com/office/drawing/2014/main" id="{4ED792C3-4159-E246-9F0E-238A27AF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83474" y="2209957"/>
            <a:ext cx="2015300" cy="2015300"/>
          </a:xfrm>
          <a:prstGeom prst="rect">
            <a:avLst/>
          </a:prstGeom>
        </p:spPr>
      </p:pic>
      <p:pic>
        <p:nvPicPr>
          <p:cNvPr id="21" name="Picture 2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EACE9DA-9B78-B343-98BF-984036386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76714" y="2112818"/>
            <a:ext cx="2809573" cy="2247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DDE592-BAB1-1447-A916-512E4738A108}"/>
              </a:ext>
            </a:extLst>
          </p:cNvPr>
          <p:cNvCxnSpPr>
            <a:cxnSpLocks/>
          </p:cNvCxnSpPr>
          <p:nvPr/>
        </p:nvCxnSpPr>
        <p:spPr>
          <a:xfrm>
            <a:off x="4380663" y="2770907"/>
            <a:ext cx="3645861" cy="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3654A-CA5D-2541-8B8A-BDE5FFEEB8B6}"/>
              </a:ext>
            </a:extLst>
          </p:cNvPr>
          <p:cNvSpPr txBox="1"/>
          <p:nvPr/>
        </p:nvSpPr>
        <p:spPr>
          <a:xfrm>
            <a:off x="5450887" y="287024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Negotiation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5292E3-A8EA-4F45-B6DC-DE9E71F937FB}"/>
              </a:ext>
            </a:extLst>
          </p:cNvPr>
          <p:cNvSpPr txBox="1"/>
          <p:nvPr/>
        </p:nvSpPr>
        <p:spPr>
          <a:xfrm>
            <a:off x="5305430" y="3970796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Authentication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4B97F0-51BB-B947-B91F-5F72C915948E}"/>
              </a:ext>
            </a:extLst>
          </p:cNvPr>
          <p:cNvSpPr txBox="1"/>
          <p:nvPr/>
        </p:nvSpPr>
        <p:spPr>
          <a:xfrm>
            <a:off x="5360076" y="1840625"/>
            <a:ext cx="1505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 pitchFamily="2" charset="0"/>
              </a:rPr>
              <a:t>Phase 1 SA</a:t>
            </a:r>
          </a:p>
          <a:p>
            <a:pPr algn="ctr"/>
            <a:r>
              <a:rPr lang="en-US" dirty="0">
                <a:latin typeface="Adelle Sans" panose="02000503000000020004" pitchFamily="2" charset="0"/>
              </a:rPr>
              <a:t>(Main Mode)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02D6A2-6885-D74D-B686-49FD07FD6225}"/>
              </a:ext>
            </a:extLst>
          </p:cNvPr>
          <p:cNvSpPr txBox="1"/>
          <p:nvPr/>
        </p:nvSpPr>
        <p:spPr>
          <a:xfrm>
            <a:off x="4890229" y="3428909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Diffie-Hellman Exchange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83DF9-FCF6-D342-A9A3-3614B5D2F0CE}"/>
              </a:ext>
            </a:extLst>
          </p:cNvPr>
          <p:cNvSpPr txBox="1"/>
          <p:nvPr/>
        </p:nvSpPr>
        <p:spPr>
          <a:xfrm>
            <a:off x="5217617" y="527189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Session Duration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70AE7C-8CFA-FF45-B3C2-EA08383ECCBB}"/>
              </a:ext>
            </a:extLst>
          </p:cNvPr>
          <p:cNvSpPr txBox="1"/>
          <p:nvPr/>
        </p:nvSpPr>
        <p:spPr>
          <a:xfrm>
            <a:off x="5450887" y="462134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38663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9" grpId="0"/>
      <p:bldP spid="3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delle Sans" panose="02000503000000020004" pitchFamily="2" charset="0"/>
              </a:rPr>
              <a:t>IPSec</a:t>
            </a:r>
            <a:r>
              <a:rPr lang="en-US" sz="4000" dirty="0">
                <a:latin typeface="Adelle Sans" panose="02000503000000020004" pitchFamily="2" charset="0"/>
              </a:rPr>
              <a:t> Components – Phase 2 SA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DDE0FB84-797C-0440-A5AA-F962DA76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IKE Phase 2</a:t>
            </a:r>
          </a:p>
          <a:p>
            <a:r>
              <a:rPr lang="en-US" sz="3400" dirty="0"/>
              <a:t>Quick Mode</a:t>
            </a:r>
          </a:p>
          <a:p>
            <a:r>
              <a:rPr lang="en-US" sz="3400" dirty="0"/>
              <a:t>Data Exchange</a:t>
            </a:r>
          </a:p>
        </p:txBody>
      </p:sp>
    </p:spTree>
    <p:extLst>
      <p:ext uri="{BB962C8B-B14F-4D97-AF65-F5344CB8AC3E}">
        <p14:creationId xmlns:p14="http://schemas.microsoft.com/office/powerpoint/2010/main" val="137999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delle Sans" panose="02000503000000020004" pitchFamily="2" charset="0"/>
              </a:rPr>
              <a:t>IPSec</a:t>
            </a:r>
            <a:r>
              <a:rPr lang="en-US" sz="4000" dirty="0">
                <a:latin typeface="Adelle Sans" panose="02000503000000020004" pitchFamily="2" charset="0"/>
              </a:rPr>
              <a:t> Components – Phase 2 SAs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pic>
        <p:nvPicPr>
          <p:cNvPr id="20" name="Picture 19" descr="A screen shot of an open computer sitting on top of each other&#10;&#10;Description automatically generated">
            <a:extLst>
              <a:ext uri="{FF2B5EF4-FFF2-40B4-BE49-F238E27FC236}">
                <a16:creationId xmlns:a16="http://schemas.microsoft.com/office/drawing/2014/main" id="{4ED792C3-4159-E246-9F0E-238A27AF3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83474" y="2209957"/>
            <a:ext cx="2015300" cy="2015300"/>
          </a:xfrm>
          <a:prstGeom prst="rect">
            <a:avLst/>
          </a:prstGeom>
        </p:spPr>
      </p:pic>
      <p:pic>
        <p:nvPicPr>
          <p:cNvPr id="21" name="Picture 20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FEACE9DA-9B78-B343-98BF-984036386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76714" y="2112818"/>
            <a:ext cx="2809573" cy="224765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DDE592-BAB1-1447-A916-512E4738A108}"/>
              </a:ext>
            </a:extLst>
          </p:cNvPr>
          <p:cNvCxnSpPr>
            <a:cxnSpLocks/>
          </p:cNvCxnSpPr>
          <p:nvPr/>
        </p:nvCxnSpPr>
        <p:spPr>
          <a:xfrm>
            <a:off x="4380663" y="2770907"/>
            <a:ext cx="3645861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83654A-CA5D-2541-8B8A-BDE5FFEEB8B6}"/>
              </a:ext>
            </a:extLst>
          </p:cNvPr>
          <p:cNvSpPr txBox="1"/>
          <p:nvPr/>
        </p:nvSpPr>
        <p:spPr>
          <a:xfrm>
            <a:off x="5450887" y="3479846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Negotiation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5292E3-A8EA-4F45-B6DC-DE9E71F937FB}"/>
              </a:ext>
            </a:extLst>
          </p:cNvPr>
          <p:cNvSpPr txBox="1"/>
          <p:nvPr/>
        </p:nvSpPr>
        <p:spPr>
          <a:xfrm>
            <a:off x="5336666" y="394851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IP Sec Protocol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4B97F0-51BB-B947-B91F-5F72C915948E}"/>
              </a:ext>
            </a:extLst>
          </p:cNvPr>
          <p:cNvSpPr txBox="1"/>
          <p:nvPr/>
        </p:nvSpPr>
        <p:spPr>
          <a:xfrm>
            <a:off x="5376068" y="2086932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 pitchFamily="2" charset="0"/>
              </a:rPr>
              <a:t>Phase 2 SA</a:t>
            </a:r>
          </a:p>
          <a:p>
            <a:r>
              <a:rPr lang="en-US" dirty="0">
                <a:latin typeface="Adelle Sans" panose="02000503000000020004" pitchFamily="2" charset="0"/>
              </a:rPr>
              <a:t>(Quick Mode)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02D6A2-6885-D74D-B686-49FD07FD6225}"/>
              </a:ext>
            </a:extLst>
          </p:cNvPr>
          <p:cNvSpPr txBox="1"/>
          <p:nvPr/>
        </p:nvSpPr>
        <p:spPr>
          <a:xfrm>
            <a:off x="5336666" y="4417184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Encapsulation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B83DF9-FCF6-D342-A9A3-3614B5D2F0CE}"/>
              </a:ext>
            </a:extLst>
          </p:cNvPr>
          <p:cNvSpPr txBox="1"/>
          <p:nvPr/>
        </p:nvSpPr>
        <p:spPr>
          <a:xfrm>
            <a:off x="5325317" y="4919174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Authentication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70AE7C-8CFA-FF45-B3C2-EA08383ECCBB}"/>
              </a:ext>
            </a:extLst>
          </p:cNvPr>
          <p:cNvSpPr txBox="1"/>
          <p:nvPr/>
        </p:nvSpPr>
        <p:spPr>
          <a:xfrm>
            <a:off x="5248854" y="5421165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Session Duration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D1620-B295-AC4C-BBD7-2B0DE4374B65}"/>
              </a:ext>
            </a:extLst>
          </p:cNvPr>
          <p:cNvSpPr txBox="1"/>
          <p:nvPr/>
        </p:nvSpPr>
        <p:spPr>
          <a:xfrm>
            <a:off x="4998840" y="5955849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(Optional) DH Exchange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D3EA9-7246-9C4E-BAFA-A84D0CA33B73}"/>
              </a:ext>
            </a:extLst>
          </p:cNvPr>
          <p:cNvCxnSpPr>
            <a:cxnSpLocks/>
          </p:cNvCxnSpPr>
          <p:nvPr/>
        </p:nvCxnSpPr>
        <p:spPr>
          <a:xfrm>
            <a:off x="4359854" y="3326988"/>
            <a:ext cx="3645861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780A25-F119-FA44-9F57-72DE84D9F121}"/>
              </a:ext>
            </a:extLst>
          </p:cNvPr>
          <p:cNvSpPr txBox="1"/>
          <p:nvPr/>
        </p:nvSpPr>
        <p:spPr>
          <a:xfrm>
            <a:off x="5387568" y="2733263"/>
            <a:ext cx="1593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delle Sans" panose="02000503000000020004" pitchFamily="2" charset="0"/>
              </a:rPr>
              <a:t>Phase 2 SA</a:t>
            </a:r>
          </a:p>
          <a:p>
            <a:r>
              <a:rPr lang="en-US" dirty="0">
                <a:latin typeface="Adelle Sans" panose="02000503000000020004" pitchFamily="2" charset="0"/>
              </a:rPr>
              <a:t>(Quick Mode)</a:t>
            </a:r>
          </a:p>
        </p:txBody>
      </p:sp>
    </p:spTree>
    <p:extLst>
      <p:ext uri="{BB962C8B-B14F-4D97-AF65-F5344CB8AC3E}">
        <p14:creationId xmlns:p14="http://schemas.microsoft.com/office/powerpoint/2010/main" val="87452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8" grpId="0"/>
      <p:bldP spid="29" grpId="0"/>
      <p:bldP spid="30" grpId="0"/>
      <p:bldP spid="32" grpId="0"/>
      <p:bldP spid="14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delle Sans" panose="02000503000000020004" pitchFamily="2" charset="0"/>
              </a:rPr>
              <a:t>IPSec</a:t>
            </a:r>
            <a:r>
              <a:rPr lang="en-US" sz="4000" dirty="0">
                <a:latin typeface="Adelle Sans" panose="02000503000000020004" pitchFamily="2" charset="0"/>
              </a:rPr>
              <a:t> Protocols - AH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85C6D-6418-5947-A90A-D0CE11B0986C}"/>
              </a:ext>
            </a:extLst>
          </p:cNvPr>
          <p:cNvSpPr txBox="1"/>
          <p:nvPr/>
        </p:nvSpPr>
        <p:spPr>
          <a:xfrm>
            <a:off x="2100673" y="151920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02487E03-E45A-5043-B6D8-6EA2CC19E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Authentication Header</a:t>
            </a:r>
          </a:p>
          <a:p>
            <a:pPr lvl="1"/>
            <a:r>
              <a:rPr lang="en-US" sz="3200" dirty="0"/>
              <a:t> Authentication</a:t>
            </a:r>
          </a:p>
          <a:p>
            <a:pPr lvl="1"/>
            <a:r>
              <a:rPr lang="en-US" sz="3200" dirty="0"/>
              <a:t> Integrity</a:t>
            </a:r>
          </a:p>
          <a:p>
            <a:pPr lvl="1"/>
            <a:r>
              <a:rPr lang="en-US" sz="3200" dirty="0"/>
              <a:t> IP Protocol 51</a:t>
            </a:r>
          </a:p>
        </p:txBody>
      </p:sp>
      <p:pic>
        <p:nvPicPr>
          <p:cNvPr id="27" name="Picture 26" descr="A screen shot of an open computer sitting on top of each other&#10;&#10;Description automatically generated">
            <a:extLst>
              <a:ext uri="{FF2B5EF4-FFF2-40B4-BE49-F238E27FC236}">
                <a16:creationId xmlns:a16="http://schemas.microsoft.com/office/drawing/2014/main" id="{E5D6B675-722F-7C44-B831-62F030EBF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97674" y="1232057"/>
            <a:ext cx="2015300" cy="2015300"/>
          </a:xfrm>
          <a:prstGeom prst="rect">
            <a:avLst/>
          </a:prstGeom>
        </p:spPr>
      </p:pic>
      <p:pic>
        <p:nvPicPr>
          <p:cNvPr id="6" name="Picture 5" descr="Shape, logo, arrow&#10;&#10;Description automatically generated">
            <a:extLst>
              <a:ext uri="{FF2B5EF4-FFF2-40B4-BE49-F238E27FC236}">
                <a16:creationId xmlns:a16="http://schemas.microsoft.com/office/drawing/2014/main" id="{5A53321A-FBD2-6A4C-A4E8-4C7A9D343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31924" y="1695483"/>
            <a:ext cx="1562100" cy="1562100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5E815F34-5ADD-2A47-802D-4E6593C3C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87500" y="3736056"/>
            <a:ext cx="2015300" cy="2015300"/>
          </a:xfrm>
          <a:prstGeom prst="rect">
            <a:avLst/>
          </a:prstGeom>
        </p:spPr>
      </p:pic>
      <p:pic>
        <p:nvPicPr>
          <p:cNvPr id="38" name="Picture 37" descr="Shape, logo, arrow&#10;&#10;Description automatically generated">
            <a:extLst>
              <a:ext uri="{FF2B5EF4-FFF2-40B4-BE49-F238E27FC236}">
                <a16:creationId xmlns:a16="http://schemas.microsoft.com/office/drawing/2014/main" id="{CBD31229-DA05-6B4B-B5F9-7B1166972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843698" y="4416669"/>
            <a:ext cx="15621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2006/metadata/properties"/>
    <ds:schemaRef ds:uri="http://purl.org/dc/dcmitype/"/>
    <ds:schemaRef ds:uri="25f43890-8f97-4037-b6ca-5734ee50196d"/>
    <ds:schemaRef ds:uri="7de64167-ec1d-41c3-9c60-bdac5dd5df14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B8ECDA-6B21-4805-BD16-A5DD6E4C061F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5424</TotalTime>
  <Words>411</Words>
  <Application>Microsoft Macintosh PowerPoint</Application>
  <PresentationFormat>Widescreen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IPSec</vt:lpstr>
      <vt:lpstr> IPSec Implementations</vt:lpstr>
      <vt:lpstr>IPSec Components - SAs</vt:lpstr>
      <vt:lpstr>IPSec Components – Phase 1 SA</vt:lpstr>
      <vt:lpstr>IPSec Components – Phase 1 SAs</vt:lpstr>
      <vt:lpstr>IPSec Components – Phase 2 SA</vt:lpstr>
      <vt:lpstr>IPSec Components – Phase 2 SAs</vt:lpstr>
      <vt:lpstr>IPSec Protocols - AH</vt:lpstr>
      <vt:lpstr>IPSec Protocols - ESP</vt:lpstr>
      <vt:lpstr>IPSec Encapsulation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108</cp:revision>
  <dcterms:created xsi:type="dcterms:W3CDTF">2019-03-13T18:02:49Z</dcterms:created>
  <dcterms:modified xsi:type="dcterms:W3CDTF">2020-11-09T15:56:19Z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