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8"/>
  </p:notesMasterIdLst>
  <p:sldIdLst>
    <p:sldId id="256" r:id="rId5"/>
    <p:sldId id="284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84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77321" autoAdjust="0"/>
  </p:normalViewPr>
  <p:slideViewPr>
    <p:cSldViewPr snapToGrid="0" snapToObjects="1">
      <p:cViewPr varScale="1">
        <p:scale>
          <a:sx n="88" d="100"/>
          <a:sy n="8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0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Account Types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Administrators</a:t>
            </a:r>
          </a:p>
          <a:p>
            <a:r>
              <a:rPr lang="en-US" sz="3200" dirty="0"/>
              <a:t>Standard Users</a:t>
            </a:r>
          </a:p>
          <a:p>
            <a:r>
              <a:rPr lang="en-US" sz="3200" dirty="0"/>
              <a:t>Service Accounts</a:t>
            </a:r>
            <a:endParaRPr lang="en-US" sz="3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126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Account Types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Guest Accounts</a:t>
            </a:r>
          </a:p>
          <a:p>
            <a:r>
              <a:rPr lang="en-US" sz="3200" dirty="0"/>
              <a:t>Shared Accounts</a:t>
            </a:r>
          </a:p>
        </p:txBody>
      </p:sp>
    </p:spTree>
    <p:extLst>
      <p:ext uri="{BB962C8B-B14F-4D97-AF65-F5344CB8AC3E}">
        <p14:creationId xmlns:p14="http://schemas.microsoft.com/office/powerpoint/2010/main" val="169449895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28BC8368-F5C5-4C95-B41C-228170CFA3A2}"/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purl.org/dc/dcmitype/"/>
    <ds:schemaRef ds:uri="http://www.w3.org/XML/1998/namespace"/>
    <ds:schemaRef ds:uri="25f43890-8f97-4037-b6ca-5734ee50196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de64167-ec1d-41c3-9c60-bdac5dd5df1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3029</TotalTime>
  <Words>16</Words>
  <Application>Microsoft Office PowerPoint</Application>
  <PresentationFormat>Widescreen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Account Types</vt:lpstr>
      <vt:lpstr>Account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202</cp:revision>
  <dcterms:created xsi:type="dcterms:W3CDTF">2019-03-13T18:02:49Z</dcterms:created>
  <dcterms:modified xsi:type="dcterms:W3CDTF">2021-01-18T21:32:31Z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