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sldIdLst>
    <p:sldId id="256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77321" autoAdjust="0"/>
  </p:normalViewPr>
  <p:slideViewPr>
    <p:cSldViewPr snapToGrid="0" snapToObjects="1">
      <p:cViewPr varScale="1">
        <p:scale>
          <a:sx n="58" d="100"/>
          <a:sy n="58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database-storage-data-storage-152091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ommons.wikimedia.org/wiki/File:File_alt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Password Policy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Collection of rules applied to passwords</a:t>
            </a:r>
          </a:p>
          <a:p>
            <a:r>
              <a:rPr lang="en-US" sz="3000" dirty="0"/>
              <a:t>Define password construct</a:t>
            </a:r>
          </a:p>
          <a:p>
            <a:r>
              <a:rPr lang="en-US" sz="3000" dirty="0"/>
              <a:t>Example</a:t>
            </a:r>
          </a:p>
          <a:p>
            <a:pPr lvl="1"/>
            <a:r>
              <a:rPr lang="en-US" sz="2800" dirty="0"/>
              <a:t> Complexity</a:t>
            </a:r>
          </a:p>
          <a:p>
            <a:pPr lvl="1"/>
            <a:r>
              <a:rPr lang="en-US" sz="2800" dirty="0"/>
              <a:t> History/reuse</a:t>
            </a:r>
          </a:p>
          <a:p>
            <a:pPr lvl="1"/>
            <a:r>
              <a:rPr lang="en-US" sz="2800" dirty="0"/>
              <a:t> Length</a:t>
            </a:r>
          </a:p>
          <a:p>
            <a:pPr lvl="1"/>
            <a:r>
              <a:rPr lang="en-US" sz="2800" dirty="0"/>
              <a:t> Expiration</a:t>
            </a:r>
          </a:p>
          <a:p>
            <a:endParaRPr lang="en-US" sz="2600" dirty="0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A640B22-D288-4DD3-A507-4BDB81BCE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90535" y="1682397"/>
            <a:ext cx="1951703" cy="1951703"/>
          </a:xfrm>
          <a:prstGeom prst="rect">
            <a:avLst/>
          </a:prstGeom>
        </p:spPr>
      </p:pic>
      <p:pic>
        <p:nvPicPr>
          <p:cNvPr id="12" name="Picture 11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0D8DC213-246F-4265-BB6C-F83E4EE8E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52336" y="1682397"/>
            <a:ext cx="1951703" cy="21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83343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C44E1729-6207-4226-89E1-CEC765EB90A2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3029</TotalTime>
  <Words>24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Password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202</cp:revision>
  <dcterms:created xsi:type="dcterms:W3CDTF">2019-03-13T18:02:49Z</dcterms:created>
  <dcterms:modified xsi:type="dcterms:W3CDTF">2021-01-19T14:12:21Z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