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0"/>
            <p14:sldId id="311"/>
            <p14:sldId id="313"/>
            <p14:sldId id="312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F69B8-D7DB-44EC-AE8D-5FAAD8BD7978}" v="154" dt="2021-01-26T16:53:00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89" d="100"/>
          <a:sy n="89" d="100"/>
        </p:scale>
        <p:origin x="1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 Bryan" userId="7fef9514-1b33-4d90-8a10-1dd5f5fd8821" providerId="ADAL" clId="{BAAF69B8-D7DB-44EC-AE8D-5FAAD8BD7978}"/>
    <pc:docChg chg="custSel addSld modSld modSection">
      <pc:chgData name="Wes Bryan" userId="7fef9514-1b33-4d90-8a10-1dd5f5fd8821" providerId="ADAL" clId="{BAAF69B8-D7DB-44EC-AE8D-5FAAD8BD7978}" dt="2021-01-26T16:53:09.122" v="332" actId="20577"/>
      <pc:docMkLst>
        <pc:docMk/>
      </pc:docMkLst>
      <pc:sldChg chg="modSp mod">
        <pc:chgData name="Wes Bryan" userId="7fef9514-1b33-4d90-8a10-1dd5f5fd8821" providerId="ADAL" clId="{BAAF69B8-D7DB-44EC-AE8D-5FAAD8BD7978}" dt="2021-01-26T16:53:09.122" v="332" actId="20577"/>
        <pc:sldMkLst>
          <pc:docMk/>
          <pc:sldMk cId="1860002971" sldId="316"/>
        </pc:sldMkLst>
        <pc:spChg chg="mod">
          <ac:chgData name="Wes Bryan" userId="7fef9514-1b33-4d90-8a10-1dd5f5fd8821" providerId="ADAL" clId="{BAAF69B8-D7DB-44EC-AE8D-5FAAD8BD7978}" dt="2021-01-26T16:53:09.122" v="332" actId="20577"/>
          <ac:spMkLst>
            <pc:docMk/>
            <pc:sldMk cId="1860002971" sldId="316"/>
            <ac:spMk id="3" creationId="{2E929FFE-3A83-F744-8BCB-19EC1A2EFBEB}"/>
          </ac:spMkLst>
        </pc:spChg>
      </pc:sldChg>
      <pc:sldChg chg="addSp delSp modSp add mod delAnim modAnim">
        <pc:chgData name="Wes Bryan" userId="7fef9514-1b33-4d90-8a10-1dd5f5fd8821" providerId="ADAL" clId="{BAAF69B8-D7DB-44EC-AE8D-5FAAD8BD7978}" dt="2021-01-26T16:53:00.179" v="324" actId="20577"/>
        <pc:sldMkLst>
          <pc:docMk/>
          <pc:sldMk cId="1030616924" sldId="317"/>
        </pc:sldMkLst>
        <pc:spChg chg="del">
          <ac:chgData name="Wes Bryan" userId="7fef9514-1b33-4d90-8a10-1dd5f5fd8821" providerId="ADAL" clId="{BAAF69B8-D7DB-44EC-AE8D-5FAAD8BD7978}" dt="2021-01-26T16:44:12.434" v="17" actId="478"/>
          <ac:spMkLst>
            <pc:docMk/>
            <pc:sldMk cId="1030616924" sldId="317"/>
            <ac:spMk id="2" creationId="{33D7DC0A-0886-4D71-AAB4-CA14763AC258}"/>
          </ac:spMkLst>
        </pc:spChg>
        <pc:spChg chg="mod">
          <ac:chgData name="Wes Bryan" userId="7fef9514-1b33-4d90-8a10-1dd5f5fd8821" providerId="ADAL" clId="{BAAF69B8-D7DB-44EC-AE8D-5FAAD8BD7978}" dt="2021-01-26T16:53:00.179" v="324" actId="20577"/>
          <ac:spMkLst>
            <pc:docMk/>
            <pc:sldMk cId="1030616924" sldId="317"/>
            <ac:spMk id="3" creationId="{2E929FFE-3A83-F744-8BCB-19EC1A2EFBEB}"/>
          </ac:spMkLst>
        </pc:spChg>
        <pc:spChg chg="add mod">
          <ac:chgData name="Wes Bryan" userId="7fef9514-1b33-4d90-8a10-1dd5f5fd8821" providerId="ADAL" clId="{BAAF69B8-D7DB-44EC-AE8D-5FAAD8BD7978}" dt="2021-01-26T16:50:15.928" v="233" actId="20577"/>
          <ac:spMkLst>
            <pc:docMk/>
            <pc:sldMk cId="1030616924" sldId="317"/>
            <ac:spMk id="11" creationId="{414A5E36-4B89-4D01-BBA8-D9315A71136C}"/>
          </ac:spMkLst>
        </pc:spChg>
        <pc:spChg chg="add mod">
          <ac:chgData name="Wes Bryan" userId="7fef9514-1b33-4d90-8a10-1dd5f5fd8821" providerId="ADAL" clId="{BAAF69B8-D7DB-44EC-AE8D-5FAAD8BD7978}" dt="2021-01-26T16:52:43.138" v="298" actId="1076"/>
          <ac:spMkLst>
            <pc:docMk/>
            <pc:sldMk cId="1030616924" sldId="317"/>
            <ac:spMk id="14" creationId="{3B45F063-DDF9-424E-BBC6-81E993A9CCBF}"/>
          </ac:spMkLst>
        </pc:spChg>
        <pc:spChg chg="mod">
          <ac:chgData name="Wes Bryan" userId="7fef9514-1b33-4d90-8a10-1dd5f5fd8821" providerId="ADAL" clId="{BAAF69B8-D7DB-44EC-AE8D-5FAAD8BD7978}" dt="2021-01-26T16:47:16.803" v="124" actId="14100"/>
          <ac:spMkLst>
            <pc:docMk/>
            <pc:sldMk cId="1030616924" sldId="317"/>
            <ac:spMk id="44" creationId="{4E643C71-1B68-4DC4-A1A0-100BAEE8A5BB}"/>
          </ac:spMkLst>
        </pc:spChg>
        <pc:spChg chg="mod">
          <ac:chgData name="Wes Bryan" userId="7fef9514-1b33-4d90-8a10-1dd5f5fd8821" providerId="ADAL" clId="{BAAF69B8-D7DB-44EC-AE8D-5FAAD8BD7978}" dt="2021-01-26T16:44:11.152" v="16" actId="1076"/>
          <ac:spMkLst>
            <pc:docMk/>
            <pc:sldMk cId="1030616924" sldId="317"/>
            <ac:spMk id="48" creationId="{DC636BCE-4FAF-4274-988E-AEC584A01D77}"/>
          </ac:spMkLst>
        </pc:spChg>
        <pc:spChg chg="add mod">
          <ac:chgData name="Wes Bryan" userId="7fef9514-1b33-4d90-8a10-1dd5f5fd8821" providerId="ADAL" clId="{BAAF69B8-D7DB-44EC-AE8D-5FAAD8BD7978}" dt="2021-01-26T16:47:00.877" v="120" actId="1076"/>
          <ac:spMkLst>
            <pc:docMk/>
            <pc:sldMk cId="1030616924" sldId="317"/>
            <ac:spMk id="57" creationId="{531CA22F-77A3-4727-9D64-5E585AF11207}"/>
          </ac:spMkLst>
        </pc:spChg>
        <pc:spChg chg="mod">
          <ac:chgData name="Wes Bryan" userId="7fef9514-1b33-4d90-8a10-1dd5f5fd8821" providerId="ADAL" clId="{BAAF69B8-D7DB-44EC-AE8D-5FAAD8BD7978}" dt="2021-01-26T16:47:04.297" v="121" actId="1076"/>
          <ac:spMkLst>
            <pc:docMk/>
            <pc:sldMk cId="1030616924" sldId="317"/>
            <ac:spMk id="60" creationId="{0B9392A0-BBEF-4BDA-B151-EC0E7FB8B34C}"/>
          </ac:spMkLst>
        </pc:spChg>
        <pc:spChg chg="add mod">
          <ac:chgData name="Wes Bryan" userId="7fef9514-1b33-4d90-8a10-1dd5f5fd8821" providerId="ADAL" clId="{BAAF69B8-D7DB-44EC-AE8D-5FAAD8BD7978}" dt="2021-01-26T16:47:33.869" v="141" actId="1076"/>
          <ac:spMkLst>
            <pc:docMk/>
            <pc:sldMk cId="1030616924" sldId="317"/>
            <ac:spMk id="62" creationId="{98F696B4-1088-414B-ABC4-AA532ADA0AFF}"/>
          </ac:spMkLst>
        </pc:spChg>
        <pc:spChg chg="add mod">
          <ac:chgData name="Wes Bryan" userId="7fef9514-1b33-4d90-8a10-1dd5f5fd8821" providerId="ADAL" clId="{BAAF69B8-D7DB-44EC-AE8D-5FAAD8BD7978}" dt="2021-01-26T16:50:44.343" v="267" actId="20577"/>
          <ac:spMkLst>
            <pc:docMk/>
            <pc:sldMk cId="1030616924" sldId="317"/>
            <ac:spMk id="63" creationId="{CA659C00-3A1E-44ED-B44D-9F281B36DCEC}"/>
          </ac:spMkLst>
        </pc:spChg>
        <pc:spChg chg="del">
          <ac:chgData name="Wes Bryan" userId="7fef9514-1b33-4d90-8a10-1dd5f5fd8821" providerId="ADAL" clId="{BAAF69B8-D7DB-44EC-AE8D-5FAAD8BD7978}" dt="2021-01-26T16:43:42.379" v="2" actId="478"/>
          <ac:spMkLst>
            <pc:docMk/>
            <pc:sldMk cId="1030616924" sldId="317"/>
            <ac:spMk id="77" creationId="{BB50F535-217E-42DD-A529-4F7A7C60698E}"/>
          </ac:spMkLst>
        </pc:spChg>
        <pc:spChg chg="del">
          <ac:chgData name="Wes Bryan" userId="7fef9514-1b33-4d90-8a10-1dd5f5fd8821" providerId="ADAL" clId="{BAAF69B8-D7DB-44EC-AE8D-5FAAD8BD7978}" dt="2021-01-26T16:43:49.275" v="9" actId="478"/>
          <ac:spMkLst>
            <pc:docMk/>
            <pc:sldMk cId="1030616924" sldId="317"/>
            <ac:spMk id="84" creationId="{920921D1-4CCB-4257-90CF-6BBE71BE08F3}"/>
          </ac:spMkLst>
        </pc:spChg>
        <pc:spChg chg="del">
          <ac:chgData name="Wes Bryan" userId="7fef9514-1b33-4d90-8a10-1dd5f5fd8821" providerId="ADAL" clId="{BAAF69B8-D7DB-44EC-AE8D-5FAAD8BD7978}" dt="2021-01-26T16:43:44.080" v="4" actId="478"/>
          <ac:spMkLst>
            <pc:docMk/>
            <pc:sldMk cId="1030616924" sldId="317"/>
            <ac:spMk id="88" creationId="{EF49DE4F-6191-4F65-B53E-75780D63BC6D}"/>
          </ac:spMkLst>
        </pc:spChg>
        <pc:spChg chg="del">
          <ac:chgData name="Wes Bryan" userId="7fef9514-1b33-4d90-8a10-1dd5f5fd8821" providerId="ADAL" clId="{BAAF69B8-D7DB-44EC-AE8D-5FAAD8BD7978}" dt="2021-01-26T16:43:46.638" v="7" actId="478"/>
          <ac:spMkLst>
            <pc:docMk/>
            <pc:sldMk cId="1030616924" sldId="317"/>
            <ac:spMk id="89" creationId="{D08A2DD6-3961-4C3C-BE78-B6E7F8970DCB}"/>
          </ac:spMkLst>
        </pc:spChg>
        <pc:spChg chg="del">
          <ac:chgData name="Wes Bryan" userId="7fef9514-1b33-4d90-8a10-1dd5f5fd8821" providerId="ADAL" clId="{BAAF69B8-D7DB-44EC-AE8D-5FAAD8BD7978}" dt="2021-01-26T16:43:38.837" v="1" actId="478"/>
          <ac:spMkLst>
            <pc:docMk/>
            <pc:sldMk cId="1030616924" sldId="317"/>
            <ac:spMk id="91" creationId="{F935DEDF-E0A3-44EC-93A8-44FC95B3DB45}"/>
          </ac:spMkLst>
        </pc:spChg>
        <pc:spChg chg="del">
          <ac:chgData name="Wes Bryan" userId="7fef9514-1b33-4d90-8a10-1dd5f5fd8821" providerId="ADAL" clId="{BAAF69B8-D7DB-44EC-AE8D-5FAAD8BD7978}" dt="2021-01-26T16:43:48.117" v="8" actId="478"/>
          <ac:spMkLst>
            <pc:docMk/>
            <pc:sldMk cId="1030616924" sldId="317"/>
            <ac:spMk id="92" creationId="{1CC68A17-5F4E-4D71-A762-FF9EDDA29003}"/>
          </ac:spMkLst>
        </pc:spChg>
        <pc:spChg chg="del">
          <ac:chgData name="Wes Bryan" userId="7fef9514-1b33-4d90-8a10-1dd5f5fd8821" providerId="ADAL" clId="{BAAF69B8-D7DB-44EC-AE8D-5FAAD8BD7978}" dt="2021-01-26T16:43:51.882" v="12" actId="478"/>
          <ac:spMkLst>
            <pc:docMk/>
            <pc:sldMk cId="1030616924" sldId="317"/>
            <ac:spMk id="93" creationId="{67774237-7CBB-4270-A8FB-AFD4C0E180A6}"/>
          </ac:spMkLst>
        </pc:spChg>
        <pc:spChg chg="del">
          <ac:chgData name="Wes Bryan" userId="7fef9514-1b33-4d90-8a10-1dd5f5fd8821" providerId="ADAL" clId="{BAAF69B8-D7DB-44EC-AE8D-5FAAD8BD7978}" dt="2021-01-26T16:43:49.275" v="9" actId="478"/>
          <ac:spMkLst>
            <pc:docMk/>
            <pc:sldMk cId="1030616924" sldId="317"/>
            <ac:spMk id="94" creationId="{49E3D363-159F-4403-856D-00BECB249B05}"/>
          </ac:spMkLst>
        </pc:spChg>
        <pc:picChg chg="add mod">
          <ac:chgData name="Wes Bryan" userId="7fef9514-1b33-4d90-8a10-1dd5f5fd8821" providerId="ADAL" clId="{BAAF69B8-D7DB-44EC-AE8D-5FAAD8BD7978}" dt="2021-01-26T16:52:00.829" v="272" actId="1076"/>
          <ac:picMkLst>
            <pc:docMk/>
            <pc:sldMk cId="1030616924" sldId="317"/>
            <ac:picMk id="13" creationId="{F39BC2C3-3770-46BC-9EC7-5C2D218A7D23}"/>
          </ac:picMkLst>
        </pc:picChg>
        <pc:picChg chg="mod">
          <ac:chgData name="Wes Bryan" userId="7fef9514-1b33-4d90-8a10-1dd5f5fd8821" providerId="ADAL" clId="{BAAF69B8-D7DB-44EC-AE8D-5FAAD8BD7978}" dt="2021-01-26T16:45:43.669" v="77" actId="1076"/>
          <ac:picMkLst>
            <pc:docMk/>
            <pc:sldMk cId="1030616924" sldId="317"/>
            <ac:picMk id="33" creationId="{99FA027B-05A3-448B-A2F1-1110117E8CF8}"/>
          </ac:picMkLst>
        </pc:picChg>
        <pc:picChg chg="mod">
          <ac:chgData name="Wes Bryan" userId="7fef9514-1b33-4d90-8a10-1dd5f5fd8821" providerId="ADAL" clId="{BAAF69B8-D7DB-44EC-AE8D-5FAAD8BD7978}" dt="2021-01-26T16:44:02.114" v="14" actId="1076"/>
          <ac:picMkLst>
            <pc:docMk/>
            <pc:sldMk cId="1030616924" sldId="317"/>
            <ac:picMk id="49" creationId="{8C86C824-F415-4826-AEAB-98C6A4BECAB0}"/>
          </ac:picMkLst>
        </pc:picChg>
        <pc:picChg chg="mod">
          <ac:chgData name="Wes Bryan" userId="7fef9514-1b33-4d90-8a10-1dd5f5fd8821" providerId="ADAL" clId="{BAAF69B8-D7DB-44EC-AE8D-5FAAD8BD7978}" dt="2021-01-26T16:45:27.925" v="68" actId="1076"/>
          <ac:picMkLst>
            <pc:docMk/>
            <pc:sldMk cId="1030616924" sldId="317"/>
            <ac:picMk id="51" creationId="{CBD9531F-9FF3-40B2-A699-461A45479FED}"/>
          </ac:picMkLst>
        </pc:picChg>
        <pc:picChg chg="mod">
          <ac:chgData name="Wes Bryan" userId="7fef9514-1b33-4d90-8a10-1dd5f5fd8821" providerId="ADAL" clId="{BAAF69B8-D7DB-44EC-AE8D-5FAAD8BD7978}" dt="2021-01-26T16:45:22.828" v="66" actId="1076"/>
          <ac:picMkLst>
            <pc:docMk/>
            <pc:sldMk cId="1030616924" sldId="317"/>
            <ac:picMk id="52" creationId="{DA310741-CE48-475C-BE3D-C00ADD372CE8}"/>
          </ac:picMkLst>
        </pc:picChg>
        <pc:picChg chg="del mod">
          <ac:chgData name="Wes Bryan" userId="7fef9514-1b33-4d90-8a10-1dd5f5fd8821" providerId="ADAL" clId="{BAAF69B8-D7DB-44EC-AE8D-5FAAD8BD7978}" dt="2021-01-26T16:45:31.802" v="70" actId="478"/>
          <ac:picMkLst>
            <pc:docMk/>
            <pc:sldMk cId="1030616924" sldId="317"/>
            <ac:picMk id="53" creationId="{C7BFD00C-5A05-494F-A810-377E1BFC2D33}"/>
          </ac:picMkLst>
        </pc:picChg>
        <pc:picChg chg="mod">
          <ac:chgData name="Wes Bryan" userId="7fef9514-1b33-4d90-8a10-1dd5f5fd8821" providerId="ADAL" clId="{BAAF69B8-D7DB-44EC-AE8D-5FAAD8BD7978}" dt="2021-01-26T16:46:27.889" v="92" actId="1076"/>
          <ac:picMkLst>
            <pc:docMk/>
            <pc:sldMk cId="1030616924" sldId="317"/>
            <ac:picMk id="55" creationId="{A417A04C-94B1-4C87-AC48-1D2175D42E68}"/>
          </ac:picMkLst>
        </pc:picChg>
        <pc:picChg chg="mod">
          <ac:chgData name="Wes Bryan" userId="7fef9514-1b33-4d90-8a10-1dd5f5fd8821" providerId="ADAL" clId="{BAAF69B8-D7DB-44EC-AE8D-5FAAD8BD7978}" dt="2021-01-26T16:45:42.057" v="76" actId="1076"/>
          <ac:picMkLst>
            <pc:docMk/>
            <pc:sldMk cId="1030616924" sldId="317"/>
            <ac:picMk id="58" creationId="{6B78C731-F5BD-4723-943E-0D429D0B7EF3}"/>
          </ac:picMkLst>
        </pc:picChg>
        <pc:picChg chg="mod">
          <ac:chgData name="Wes Bryan" userId="7fef9514-1b33-4d90-8a10-1dd5f5fd8821" providerId="ADAL" clId="{BAAF69B8-D7DB-44EC-AE8D-5FAAD8BD7978}" dt="2021-01-26T16:45:38.843" v="74" actId="1076"/>
          <ac:picMkLst>
            <pc:docMk/>
            <pc:sldMk cId="1030616924" sldId="317"/>
            <ac:picMk id="59" creationId="{E216D93C-BC09-44FE-AC6D-ABFAE1347082}"/>
          </ac:picMkLst>
        </pc:picChg>
        <pc:picChg chg="mod">
          <ac:chgData name="Wes Bryan" userId="7fef9514-1b33-4d90-8a10-1dd5f5fd8821" providerId="ADAL" clId="{BAAF69B8-D7DB-44EC-AE8D-5FAAD8BD7978}" dt="2021-01-26T16:43:57.084" v="13" actId="1076"/>
          <ac:picMkLst>
            <pc:docMk/>
            <pc:sldMk cId="1030616924" sldId="317"/>
            <ac:picMk id="61" creationId="{CD2132A1-11C8-4ED4-83A0-52F8670F0E70}"/>
          </ac:picMkLst>
        </pc:picChg>
        <pc:picChg chg="del">
          <ac:chgData name="Wes Bryan" userId="7fef9514-1b33-4d90-8a10-1dd5f5fd8821" providerId="ADAL" clId="{BAAF69B8-D7DB-44EC-AE8D-5FAAD8BD7978}" dt="2021-01-26T16:43:49.275" v="9" actId="478"/>
          <ac:picMkLst>
            <pc:docMk/>
            <pc:sldMk cId="1030616924" sldId="317"/>
            <ac:picMk id="76" creationId="{2A4EA036-7C34-4B8F-ABA1-B2E1E958ED67}"/>
          </ac:picMkLst>
        </pc:picChg>
        <pc:picChg chg="del">
          <ac:chgData name="Wes Bryan" userId="7fef9514-1b33-4d90-8a10-1dd5f5fd8821" providerId="ADAL" clId="{BAAF69B8-D7DB-44EC-AE8D-5FAAD8BD7978}" dt="2021-01-26T16:43:49.275" v="9" actId="478"/>
          <ac:picMkLst>
            <pc:docMk/>
            <pc:sldMk cId="1030616924" sldId="317"/>
            <ac:picMk id="78" creationId="{2C6B99F5-3F23-4BD2-802F-838D44306F66}"/>
          </ac:picMkLst>
        </pc:picChg>
        <pc:picChg chg="del">
          <ac:chgData name="Wes Bryan" userId="7fef9514-1b33-4d90-8a10-1dd5f5fd8821" providerId="ADAL" clId="{BAAF69B8-D7DB-44EC-AE8D-5FAAD8BD7978}" dt="2021-01-26T16:43:49.275" v="9" actId="478"/>
          <ac:picMkLst>
            <pc:docMk/>
            <pc:sldMk cId="1030616924" sldId="317"/>
            <ac:picMk id="79" creationId="{406859F0-6643-451F-8ECF-B0BC1DD4DAF3}"/>
          </ac:picMkLst>
        </pc:picChg>
        <pc:picChg chg="del">
          <ac:chgData name="Wes Bryan" userId="7fef9514-1b33-4d90-8a10-1dd5f5fd8821" providerId="ADAL" clId="{BAAF69B8-D7DB-44EC-AE8D-5FAAD8BD7978}" dt="2021-01-26T16:43:49.275" v="9" actId="478"/>
          <ac:picMkLst>
            <pc:docMk/>
            <pc:sldMk cId="1030616924" sldId="317"/>
            <ac:picMk id="80" creationId="{218AFB93-0612-4D8E-9ECF-3CD209B7DD10}"/>
          </ac:picMkLst>
        </pc:picChg>
        <pc:picChg chg="del">
          <ac:chgData name="Wes Bryan" userId="7fef9514-1b33-4d90-8a10-1dd5f5fd8821" providerId="ADAL" clId="{BAAF69B8-D7DB-44EC-AE8D-5FAAD8BD7978}" dt="2021-01-26T16:43:49.275" v="9" actId="478"/>
          <ac:picMkLst>
            <pc:docMk/>
            <pc:sldMk cId="1030616924" sldId="317"/>
            <ac:picMk id="81" creationId="{5D8C6D5A-A8EC-447D-9C63-AB51453BD10C}"/>
          </ac:picMkLst>
        </pc:picChg>
        <pc:picChg chg="del">
          <ac:chgData name="Wes Bryan" userId="7fef9514-1b33-4d90-8a10-1dd5f5fd8821" providerId="ADAL" clId="{BAAF69B8-D7DB-44EC-AE8D-5FAAD8BD7978}" dt="2021-01-26T16:43:50.094" v="10" actId="478"/>
          <ac:picMkLst>
            <pc:docMk/>
            <pc:sldMk cId="1030616924" sldId="317"/>
            <ac:picMk id="82" creationId="{E01257B2-C0D7-4B60-8030-4CD233F1655A}"/>
          </ac:picMkLst>
        </pc:picChg>
        <pc:picChg chg="del">
          <ac:chgData name="Wes Bryan" userId="7fef9514-1b33-4d90-8a10-1dd5f5fd8821" providerId="ADAL" clId="{BAAF69B8-D7DB-44EC-AE8D-5FAAD8BD7978}" dt="2021-01-26T16:43:50.394" v="11" actId="478"/>
          <ac:picMkLst>
            <pc:docMk/>
            <pc:sldMk cId="1030616924" sldId="317"/>
            <ac:picMk id="83" creationId="{BCFD811E-FDBE-457A-908E-D48AF8A2EE79}"/>
          </ac:picMkLst>
        </pc:picChg>
        <pc:picChg chg="del">
          <ac:chgData name="Wes Bryan" userId="7fef9514-1b33-4d90-8a10-1dd5f5fd8821" providerId="ADAL" clId="{BAAF69B8-D7DB-44EC-AE8D-5FAAD8BD7978}" dt="2021-01-26T16:43:49.275" v="9" actId="478"/>
          <ac:picMkLst>
            <pc:docMk/>
            <pc:sldMk cId="1030616924" sldId="317"/>
            <ac:picMk id="85" creationId="{C9E83592-74D9-48F7-A149-E86C30240306}"/>
          </ac:picMkLst>
        </pc:picChg>
        <pc:picChg chg="del">
          <ac:chgData name="Wes Bryan" userId="7fef9514-1b33-4d90-8a10-1dd5f5fd8821" providerId="ADAL" clId="{BAAF69B8-D7DB-44EC-AE8D-5FAAD8BD7978}" dt="2021-01-26T16:43:43.400" v="3" actId="478"/>
          <ac:picMkLst>
            <pc:docMk/>
            <pc:sldMk cId="1030616924" sldId="317"/>
            <ac:picMk id="87" creationId="{55336C72-412D-4D69-A08A-47649FE7D8B6}"/>
          </ac:picMkLst>
        </pc:picChg>
        <pc:cxnChg chg="add mod">
          <ac:chgData name="Wes Bryan" userId="7fef9514-1b33-4d90-8a10-1dd5f5fd8821" providerId="ADAL" clId="{BAAF69B8-D7DB-44EC-AE8D-5FAAD8BD7978}" dt="2021-01-26T16:44:53.869" v="59" actId="14100"/>
          <ac:cxnSpMkLst>
            <pc:docMk/>
            <pc:sldMk cId="1030616924" sldId="317"/>
            <ac:cxnSpMk id="5" creationId="{15C98E50-C95B-423D-A93D-DA6817D26101}"/>
          </ac:cxnSpMkLst>
        </pc:cxnChg>
        <pc:cxnChg chg="del">
          <ac:chgData name="Wes Bryan" userId="7fef9514-1b33-4d90-8a10-1dd5f5fd8821" providerId="ADAL" clId="{BAAF69B8-D7DB-44EC-AE8D-5FAAD8BD7978}" dt="2021-01-26T16:43:44.651" v="5" actId="478"/>
          <ac:cxnSpMkLst>
            <pc:docMk/>
            <pc:sldMk cId="1030616924" sldId="317"/>
            <ac:cxnSpMk id="8" creationId="{7AEAB29A-D372-4665-8BC2-2D002E0EE8EF}"/>
          </ac:cxnSpMkLst>
        </pc:cxnChg>
        <pc:cxnChg chg="add mod">
          <ac:chgData name="Wes Bryan" userId="7fef9514-1b33-4d90-8a10-1dd5f5fd8821" providerId="ADAL" clId="{BAAF69B8-D7DB-44EC-AE8D-5FAAD8BD7978}" dt="2021-01-26T16:45:13.008" v="63" actId="1076"/>
          <ac:cxnSpMkLst>
            <pc:docMk/>
            <pc:sldMk cId="1030616924" sldId="317"/>
            <ac:cxnSpMk id="39" creationId="{34DE4144-9FDB-43C0-A749-B760A65A7F1F}"/>
          </ac:cxnSpMkLst>
        </pc:cxnChg>
        <pc:cxnChg chg="add mod">
          <ac:chgData name="Wes Bryan" userId="7fef9514-1b33-4d90-8a10-1dd5f5fd8821" providerId="ADAL" clId="{BAAF69B8-D7DB-44EC-AE8D-5FAAD8BD7978}" dt="2021-01-26T16:48:16.684" v="160" actId="1076"/>
          <ac:cxnSpMkLst>
            <pc:docMk/>
            <pc:sldMk cId="1030616924" sldId="317"/>
            <ac:cxnSpMk id="40" creationId="{38D958A3-EE29-4C04-AC0A-8FF79646F830}"/>
          </ac:cxnSpMkLst>
        </pc:cxnChg>
        <pc:cxnChg chg="add mod">
          <ac:chgData name="Wes Bryan" userId="7fef9514-1b33-4d90-8a10-1dd5f5fd8821" providerId="ADAL" clId="{BAAF69B8-D7DB-44EC-AE8D-5FAAD8BD7978}" dt="2021-01-26T16:46:07.887" v="85" actId="14100"/>
          <ac:cxnSpMkLst>
            <pc:docMk/>
            <pc:sldMk cId="1030616924" sldId="317"/>
            <ac:cxnSpMk id="42" creationId="{080F6918-4DA3-46F2-86F6-080D25CD06BC}"/>
          </ac:cxnSpMkLst>
        </pc:cxnChg>
        <pc:cxnChg chg="add mod">
          <ac:chgData name="Wes Bryan" userId="7fef9514-1b33-4d90-8a10-1dd5f5fd8821" providerId="ADAL" clId="{BAAF69B8-D7DB-44EC-AE8D-5FAAD8BD7978}" dt="2021-01-26T16:46:18.204" v="87" actId="1076"/>
          <ac:cxnSpMkLst>
            <pc:docMk/>
            <pc:sldMk cId="1030616924" sldId="317"/>
            <ac:cxnSpMk id="45" creationId="{F045D7EA-6B80-4359-B6B7-B58646C5C675}"/>
          </ac:cxnSpMkLst>
        </pc:cxnChg>
        <pc:cxnChg chg="add mod">
          <ac:chgData name="Wes Bryan" userId="7fef9514-1b33-4d90-8a10-1dd5f5fd8821" providerId="ADAL" clId="{BAAF69B8-D7DB-44EC-AE8D-5FAAD8BD7978}" dt="2021-01-26T16:46:18.204" v="87" actId="1076"/>
          <ac:cxnSpMkLst>
            <pc:docMk/>
            <pc:sldMk cId="1030616924" sldId="317"/>
            <ac:cxnSpMk id="46" creationId="{CCAA6E5C-6318-48E6-9F99-8263E7A92547}"/>
          </ac:cxnSpMkLst>
        </pc:cxnChg>
        <pc:cxnChg chg="add mod">
          <ac:chgData name="Wes Bryan" userId="7fef9514-1b33-4d90-8a10-1dd5f5fd8821" providerId="ADAL" clId="{BAAF69B8-D7DB-44EC-AE8D-5FAAD8BD7978}" dt="2021-01-26T16:46:23.195" v="89" actId="1076"/>
          <ac:cxnSpMkLst>
            <pc:docMk/>
            <pc:sldMk cId="1030616924" sldId="317"/>
            <ac:cxnSpMk id="47" creationId="{135DD3A9-C17D-4CE4-904B-8422C58784E3}"/>
          </ac:cxnSpMkLst>
        </pc:cxnChg>
        <pc:cxnChg chg="add mod">
          <ac:chgData name="Wes Bryan" userId="7fef9514-1b33-4d90-8a10-1dd5f5fd8821" providerId="ADAL" clId="{BAAF69B8-D7DB-44EC-AE8D-5FAAD8BD7978}" dt="2021-01-26T16:46:23.195" v="89" actId="1076"/>
          <ac:cxnSpMkLst>
            <pc:docMk/>
            <pc:sldMk cId="1030616924" sldId="317"/>
            <ac:cxnSpMk id="50" creationId="{867CE605-3E2C-437C-BD16-5097216400DA}"/>
          </ac:cxnSpMkLst>
        </pc:cxnChg>
        <pc:cxnChg chg="add mod">
          <ac:chgData name="Wes Bryan" userId="7fef9514-1b33-4d90-8a10-1dd5f5fd8821" providerId="ADAL" clId="{BAAF69B8-D7DB-44EC-AE8D-5FAAD8BD7978}" dt="2021-01-26T16:46:33.404" v="93" actId="1076"/>
          <ac:cxnSpMkLst>
            <pc:docMk/>
            <pc:sldMk cId="1030616924" sldId="317"/>
            <ac:cxnSpMk id="54" creationId="{444F0FBD-C604-4F3C-BDA3-E59F5CB047C2}"/>
          </ac:cxnSpMkLst>
        </pc:cxnChg>
        <pc:cxnChg chg="add mod">
          <ac:chgData name="Wes Bryan" userId="7fef9514-1b33-4d90-8a10-1dd5f5fd8821" providerId="ADAL" clId="{BAAF69B8-D7DB-44EC-AE8D-5FAAD8BD7978}" dt="2021-01-26T16:46:33.404" v="93" actId="1076"/>
          <ac:cxnSpMkLst>
            <pc:docMk/>
            <pc:sldMk cId="1030616924" sldId="317"/>
            <ac:cxnSpMk id="56" creationId="{4B70F2EC-70FE-423E-A4AC-BBB07FB23560}"/>
          </ac:cxnSpMkLst>
        </pc:cxnChg>
        <pc:cxnChg chg="del">
          <ac:chgData name="Wes Bryan" userId="7fef9514-1b33-4d90-8a10-1dd5f5fd8821" providerId="ADAL" clId="{BAAF69B8-D7DB-44EC-AE8D-5FAAD8BD7978}" dt="2021-01-26T16:43:45.453" v="6" actId="478"/>
          <ac:cxnSpMkLst>
            <pc:docMk/>
            <pc:sldMk cId="1030616924" sldId="317"/>
            <ac:cxnSpMk id="90" creationId="{DD2EA393-4DDF-4231-85E7-099F2A6CCCE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5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East-west traffic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North-south traffic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4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8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peedo-speedometer-speed-auto-icon-1970476/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onarchive.com/show/vista-hardware-devices-icons-by-icons-land/Home-Server-icon.html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transitionofthoughts.com/tag/emotions/" TargetMode="External"/><Relationship Id="rId4" Type="http://schemas.openxmlformats.org/officeDocument/2006/relationships/hyperlink" Target="http://www.allwhitebackground.com/computer-white-background-images.html" TargetMode="External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peedo-speedometer-speed-auto-icon-1970476/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onarchive.com/show/vista-hardware-devices-icons-by-icons-land/Home-Server-icon.html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en.wikipedia.org/wiki/File:Red_X.svg" TargetMode="External"/><Relationship Id="rId4" Type="http://schemas.openxmlformats.org/officeDocument/2006/relationships/hyperlink" Target="http://www.allwhitebackground.com/computer-white-background-images.html" TargetMode="Externa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Router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8.jpg"/><Relationship Id="rId7" Type="http://schemas.openxmlformats.org/officeDocument/2006/relationships/image" Target="../media/image13.png"/><Relationship Id="rId12" Type="http://schemas.openxmlformats.org/officeDocument/2006/relationships/hyperlink" Target="https://pixabay.com/en/checklist-icon-notes-2024181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en.wikipedia.org/wiki/File:Red_X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onarchive.com/show/vista-hardware-devices-icons-by-icons-land/Home-Server-icon.html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2.png"/><Relationship Id="rId10" Type="http://schemas.openxmlformats.org/officeDocument/2006/relationships/hyperlink" Target="https://en.wikipedia.org/wiki/Network_switch" TargetMode="External"/><Relationship Id="rId4" Type="http://schemas.openxmlformats.org/officeDocument/2006/relationships/hyperlink" Target="http://www.allwhitebackground.com/computer-white-background-images.html" TargetMode="External"/><Relationship Id="rId9" Type="http://schemas.openxmlformats.org/officeDocument/2006/relationships/image" Target="../media/image14.jpg"/><Relationship Id="rId14" Type="http://schemas.openxmlformats.org/officeDocument/2006/relationships/hyperlink" Target="https://pixabay.com/en/quality-hook-check-mark-ticked-off-50095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Red_X.svg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hyperlink" Target="https://stackoverflow.com/questions/23439339/three-js-technique-for-turning-a-transparent-png-into-a-3d-card-with-the-ge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quality-hook-check-mark-ticked-off-500950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hyperlink" Target="http://www.allwhitebackground.com/computer-white-background-images.html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8.jpg"/><Relationship Id="rId14" Type="http://schemas.openxmlformats.org/officeDocument/2006/relationships/hyperlink" Target="https://pixabay.com/en/firewall-computer-internet-network-15601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lwhitebackground.com/computer-white-background-images.html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12" Type="http://schemas.openxmlformats.org/officeDocument/2006/relationships/hyperlink" Target="https://pixabay.com/it/telefono-telefono-cellulare-25476/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pixabay.com/en/quality-hook-check-mark-ticked-off-50095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Red_X.sv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16.png"/><Relationship Id="rId10" Type="http://schemas.openxmlformats.org/officeDocument/2006/relationships/hyperlink" Target="https://en.wikipedia.org/wiki/Network_switch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4.jpg"/><Relationship Id="rId14" Type="http://schemas.openxmlformats.org/officeDocument/2006/relationships/hyperlink" Target="https://de.wikipedia.org/wiki/Router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Router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llwhitebackground.com/computer-white-background-images.html" TargetMode="External"/><Relationship Id="rId5" Type="http://schemas.openxmlformats.org/officeDocument/2006/relationships/image" Target="../media/image8.jpg"/><Relationship Id="rId10" Type="http://schemas.openxmlformats.org/officeDocument/2006/relationships/hyperlink" Target="https://en.wikipedia.org/wiki/Network_switch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twork_switch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llwhitebackground.com/computer-white-background-images.html" TargetMode="External"/><Relationship Id="rId5" Type="http://schemas.openxmlformats.org/officeDocument/2006/relationships/image" Target="../media/image8.jpg"/><Relationship Id="rId10" Type="http://schemas.openxmlformats.org/officeDocument/2006/relationships/hyperlink" Target="https://de.wikipedia.org/wiki/Router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twork_switch" TargetMode="External"/><Relationship Id="rId13" Type="http://schemas.openxmlformats.org/officeDocument/2006/relationships/hyperlink" Target="https://svgsilh.com/image/304370.htm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4.jp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llwhitebackground.com/computer-white-background-images.html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8.jpg"/><Relationship Id="rId10" Type="http://schemas.openxmlformats.org/officeDocument/2006/relationships/hyperlink" Target="https://de.wikipedia.org/wiki/Router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Network Segmentation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600" dirty="0"/>
              <a:t>Performance</a:t>
            </a:r>
          </a:p>
          <a:p>
            <a:r>
              <a:rPr lang="en-US" sz="2600" dirty="0"/>
              <a:t>Security</a:t>
            </a:r>
            <a:endParaRPr lang="en-US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83452C-1054-4373-9E35-7F2A79D1B492}"/>
              </a:ext>
            </a:extLst>
          </p:cNvPr>
          <p:cNvSpPr/>
          <p:nvPr/>
        </p:nvSpPr>
        <p:spPr>
          <a:xfrm>
            <a:off x="3915783" y="1516223"/>
            <a:ext cx="7186109" cy="4048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63E96D6-E01B-47AE-9917-374B5819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83888" y="3267256"/>
            <a:ext cx="954322" cy="708584"/>
          </a:xfrm>
          <a:prstGeom prst="rect">
            <a:avLst/>
          </a:prstGeom>
        </p:spPr>
      </p:pic>
      <p:pic>
        <p:nvPicPr>
          <p:cNvPr id="8" name="Picture 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8B020CE-40B9-4019-ABBA-330064BA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89094" y="4252518"/>
            <a:ext cx="954322" cy="708584"/>
          </a:xfrm>
          <a:prstGeom prst="rect">
            <a:avLst/>
          </a:prstGeom>
        </p:spPr>
      </p:pic>
      <p:pic>
        <p:nvPicPr>
          <p:cNvPr id="9" name="Picture 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54E48D6-DAAC-4304-AC82-3C72B3CA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10490" y="3369891"/>
            <a:ext cx="954322" cy="708584"/>
          </a:xfrm>
          <a:prstGeom prst="rect">
            <a:avLst/>
          </a:prstGeom>
        </p:spPr>
      </p:pic>
      <p:pic>
        <p:nvPicPr>
          <p:cNvPr id="10" name="Picture 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2562E24C-E87D-478D-A88D-58CE642A7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1579" y="4389525"/>
            <a:ext cx="954322" cy="708584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BCB213A5-DA8B-4FC1-90A3-530D5DEF6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80131" y="1759088"/>
            <a:ext cx="699247" cy="699247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4023CA3E-05BC-49E5-90D9-C84A4DCE7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88303" y="1772548"/>
            <a:ext cx="699247" cy="699247"/>
          </a:xfrm>
          <a:prstGeom prst="rect">
            <a:avLst/>
          </a:prstGeom>
        </p:spPr>
      </p:pic>
      <p:pic>
        <p:nvPicPr>
          <p:cNvPr id="16" name="Picture 15" descr="A picture containing indoor&#10;&#10;Description automatically generated">
            <a:extLst>
              <a:ext uri="{FF2B5EF4-FFF2-40B4-BE49-F238E27FC236}">
                <a16:creationId xmlns:a16="http://schemas.microsoft.com/office/drawing/2014/main" id="{95374A0B-2060-4949-9699-9F7A49745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82337" y="1933977"/>
            <a:ext cx="699247" cy="699247"/>
          </a:xfrm>
          <a:prstGeom prst="rect">
            <a:avLst/>
          </a:prstGeom>
        </p:spPr>
      </p:pic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43A59F60-EF93-4ECC-B653-E8D0DDF13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40220" y="2088982"/>
            <a:ext cx="699247" cy="699247"/>
          </a:xfrm>
          <a:prstGeom prst="rect">
            <a:avLst/>
          </a:prstGeom>
        </p:spPr>
      </p:pic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5730F032-A468-4E90-AB0D-ACA43DA6E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74449" y="2003905"/>
            <a:ext cx="699247" cy="699247"/>
          </a:xfrm>
          <a:prstGeom prst="rect">
            <a:avLst/>
          </a:prstGeom>
        </p:spPr>
      </p:pic>
      <p:pic>
        <p:nvPicPr>
          <p:cNvPr id="20" name="Picture 1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3D7FE962-37C5-431C-B400-28E6D788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01258" y="3369891"/>
            <a:ext cx="954322" cy="708584"/>
          </a:xfrm>
          <a:prstGeom prst="rect">
            <a:avLst/>
          </a:prstGeom>
        </p:spPr>
      </p:pic>
      <p:pic>
        <p:nvPicPr>
          <p:cNvPr id="21" name="Picture 2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CBA6E77-2127-47B0-B5E1-FCA961EE3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82273" y="3429584"/>
            <a:ext cx="954322" cy="708584"/>
          </a:xfrm>
          <a:prstGeom prst="rect">
            <a:avLst/>
          </a:prstGeom>
        </p:spPr>
      </p:pic>
      <p:pic>
        <p:nvPicPr>
          <p:cNvPr id="22" name="Picture 2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3CF0C7CC-0EFC-4A1F-BAC7-A160C2213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95574" y="4078475"/>
            <a:ext cx="954322" cy="708584"/>
          </a:xfrm>
          <a:prstGeom prst="rect">
            <a:avLst/>
          </a:prstGeom>
        </p:spPr>
      </p:pic>
      <p:pic>
        <p:nvPicPr>
          <p:cNvPr id="23" name="Picture 2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41949F4-2D88-4E69-8EFB-6BA30FFBB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11646" y="4252518"/>
            <a:ext cx="954322" cy="70858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98D4E-F48B-40AD-9AFE-5EF86E9F5AF8}"/>
              </a:ext>
            </a:extLst>
          </p:cNvPr>
          <p:cNvCxnSpPr>
            <a:cxnSpLocks/>
          </p:cNvCxnSpPr>
          <p:nvPr/>
        </p:nvCxnSpPr>
        <p:spPr>
          <a:xfrm flipH="1" flipV="1">
            <a:off x="5225816" y="2818976"/>
            <a:ext cx="219076" cy="572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56BF4B-B8FE-46FE-8E98-9B10381EFCA4}"/>
              </a:ext>
            </a:extLst>
          </p:cNvPr>
          <p:cNvCxnSpPr>
            <a:cxnSpLocks/>
          </p:cNvCxnSpPr>
          <p:nvPr/>
        </p:nvCxnSpPr>
        <p:spPr>
          <a:xfrm flipH="1" flipV="1">
            <a:off x="8145206" y="2635902"/>
            <a:ext cx="367930" cy="6105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8CAEA-EBFA-4944-8852-7527B91567B0}"/>
              </a:ext>
            </a:extLst>
          </p:cNvPr>
          <p:cNvCxnSpPr>
            <a:cxnSpLocks/>
          </p:cNvCxnSpPr>
          <p:nvPr/>
        </p:nvCxnSpPr>
        <p:spPr>
          <a:xfrm flipV="1">
            <a:off x="8799518" y="2574851"/>
            <a:ext cx="0" cy="6484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2AEB53-196A-4C51-A904-2F36F1726DDF}"/>
              </a:ext>
            </a:extLst>
          </p:cNvPr>
          <p:cNvCxnSpPr>
            <a:cxnSpLocks/>
          </p:cNvCxnSpPr>
          <p:nvPr/>
        </p:nvCxnSpPr>
        <p:spPr>
          <a:xfrm flipV="1">
            <a:off x="9085901" y="2699047"/>
            <a:ext cx="248650" cy="580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186A9A-67A6-4D28-B602-1F6BA0CC2819}"/>
              </a:ext>
            </a:extLst>
          </p:cNvPr>
          <p:cNvCxnSpPr>
            <a:cxnSpLocks/>
          </p:cNvCxnSpPr>
          <p:nvPr/>
        </p:nvCxnSpPr>
        <p:spPr>
          <a:xfrm flipV="1">
            <a:off x="5983541" y="2726166"/>
            <a:ext cx="292375" cy="643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450B09-B02B-490E-B581-07586B4B3126}"/>
              </a:ext>
            </a:extLst>
          </p:cNvPr>
          <p:cNvCxnSpPr>
            <a:cxnSpLocks/>
          </p:cNvCxnSpPr>
          <p:nvPr/>
        </p:nvCxnSpPr>
        <p:spPr>
          <a:xfrm flipH="1" flipV="1">
            <a:off x="6873410" y="2778255"/>
            <a:ext cx="1470265" cy="5887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D1DC79-195F-4EA9-87A8-511D1508255E}"/>
              </a:ext>
            </a:extLst>
          </p:cNvPr>
          <p:cNvCxnSpPr>
            <a:cxnSpLocks/>
          </p:cNvCxnSpPr>
          <p:nvPr/>
        </p:nvCxnSpPr>
        <p:spPr>
          <a:xfrm flipH="1">
            <a:off x="6563288" y="3574662"/>
            <a:ext cx="1728126" cy="209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495034-0640-4EC2-A42A-AAF10DF3214E}"/>
              </a:ext>
            </a:extLst>
          </p:cNvPr>
          <p:cNvCxnSpPr>
            <a:cxnSpLocks/>
          </p:cNvCxnSpPr>
          <p:nvPr/>
        </p:nvCxnSpPr>
        <p:spPr>
          <a:xfrm flipH="1">
            <a:off x="6981059" y="3827619"/>
            <a:ext cx="1348113" cy="56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AF24192F-4433-415F-B332-60C8BD37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214841" y="2353316"/>
            <a:ext cx="1702395" cy="1702395"/>
          </a:xfrm>
          <a:prstGeom prst="rect">
            <a:avLst/>
          </a:prstGeom>
        </p:spPr>
      </p:pic>
      <p:pic>
        <p:nvPicPr>
          <p:cNvPr id="57" name="Picture 56" descr="A pair of glasses&#10;&#10;Description automatically generated with low confidence">
            <a:extLst>
              <a:ext uri="{FF2B5EF4-FFF2-40B4-BE49-F238E27FC236}">
                <a16:creationId xmlns:a16="http://schemas.microsoft.com/office/drawing/2014/main" id="{61858113-0340-4090-927A-247C741DCA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39432" y="4536804"/>
            <a:ext cx="2218304" cy="11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Network Segmentation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600" dirty="0"/>
              <a:t>Performance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83452C-1054-4373-9E35-7F2A79D1B492}"/>
              </a:ext>
            </a:extLst>
          </p:cNvPr>
          <p:cNvSpPr/>
          <p:nvPr/>
        </p:nvSpPr>
        <p:spPr>
          <a:xfrm>
            <a:off x="1161826" y="1196303"/>
            <a:ext cx="8558262" cy="5283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63E96D6-E01B-47AE-9917-374B5819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63470" y="3804946"/>
            <a:ext cx="954322" cy="708584"/>
          </a:xfrm>
          <a:prstGeom prst="rect">
            <a:avLst/>
          </a:prstGeom>
        </p:spPr>
      </p:pic>
      <p:pic>
        <p:nvPicPr>
          <p:cNvPr id="8" name="Picture 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8B020CE-40B9-4019-ABBA-330064BA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47734" y="4720956"/>
            <a:ext cx="954322" cy="708584"/>
          </a:xfrm>
          <a:prstGeom prst="rect">
            <a:avLst/>
          </a:prstGeom>
        </p:spPr>
      </p:pic>
      <p:pic>
        <p:nvPicPr>
          <p:cNvPr id="9" name="Picture 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54E48D6-DAAC-4304-AC82-3C72B3CA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67642" y="3864185"/>
            <a:ext cx="954322" cy="708584"/>
          </a:xfrm>
          <a:prstGeom prst="rect">
            <a:avLst/>
          </a:prstGeom>
        </p:spPr>
      </p:pic>
      <p:pic>
        <p:nvPicPr>
          <p:cNvPr id="10" name="Picture 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2562E24C-E87D-478D-A88D-58CE642A7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2006" y="4744305"/>
            <a:ext cx="954322" cy="708584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BCB213A5-DA8B-4FC1-90A3-530D5DEF6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06736" y="2588644"/>
            <a:ext cx="699247" cy="699247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4023CA3E-05BC-49E5-90D9-C84A4DCE7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59443" y="2392214"/>
            <a:ext cx="699247" cy="699247"/>
          </a:xfrm>
          <a:prstGeom prst="rect">
            <a:avLst/>
          </a:prstGeom>
        </p:spPr>
      </p:pic>
      <p:pic>
        <p:nvPicPr>
          <p:cNvPr id="16" name="Picture 15" descr="A picture containing indoor&#10;&#10;Description automatically generated">
            <a:extLst>
              <a:ext uri="{FF2B5EF4-FFF2-40B4-BE49-F238E27FC236}">
                <a16:creationId xmlns:a16="http://schemas.microsoft.com/office/drawing/2014/main" id="{95374A0B-2060-4949-9699-9F7A49745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58728" y="2180647"/>
            <a:ext cx="699247" cy="699247"/>
          </a:xfrm>
          <a:prstGeom prst="rect">
            <a:avLst/>
          </a:prstGeom>
        </p:spPr>
      </p:pic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43A59F60-EF93-4ECC-B653-E8D0DDF13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13321" y="2416103"/>
            <a:ext cx="699247" cy="699247"/>
          </a:xfrm>
          <a:prstGeom prst="rect">
            <a:avLst/>
          </a:prstGeom>
        </p:spPr>
      </p:pic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5730F032-A468-4E90-AB0D-ACA43DA6E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65610" y="2570952"/>
            <a:ext cx="699247" cy="699247"/>
          </a:xfrm>
          <a:prstGeom prst="rect">
            <a:avLst/>
          </a:prstGeom>
        </p:spPr>
      </p:pic>
      <p:pic>
        <p:nvPicPr>
          <p:cNvPr id="20" name="Picture 1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3D7FE962-37C5-431C-B400-28E6D788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17114" y="3455663"/>
            <a:ext cx="954322" cy="708584"/>
          </a:xfrm>
          <a:prstGeom prst="rect">
            <a:avLst/>
          </a:prstGeom>
        </p:spPr>
      </p:pic>
      <p:pic>
        <p:nvPicPr>
          <p:cNvPr id="21" name="Picture 2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CBA6E77-2127-47B0-B5E1-FCA961EE3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0399" y="3457234"/>
            <a:ext cx="954322" cy="708584"/>
          </a:xfrm>
          <a:prstGeom prst="rect">
            <a:avLst/>
          </a:prstGeom>
        </p:spPr>
      </p:pic>
      <p:pic>
        <p:nvPicPr>
          <p:cNvPr id="22" name="Picture 2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3CF0C7CC-0EFC-4A1F-BAC7-A160C2213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74653" y="4228397"/>
            <a:ext cx="954322" cy="708584"/>
          </a:xfrm>
          <a:prstGeom prst="rect">
            <a:avLst/>
          </a:prstGeom>
        </p:spPr>
      </p:pic>
      <p:pic>
        <p:nvPicPr>
          <p:cNvPr id="23" name="Picture 2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41949F4-2D88-4E69-8EFB-6BA30FFBB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0725" y="4402440"/>
            <a:ext cx="954322" cy="708584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495034-0640-4EC2-A42A-AAF10DF3214E}"/>
              </a:ext>
            </a:extLst>
          </p:cNvPr>
          <p:cNvCxnSpPr>
            <a:cxnSpLocks/>
          </p:cNvCxnSpPr>
          <p:nvPr/>
        </p:nvCxnSpPr>
        <p:spPr>
          <a:xfrm flipH="1" flipV="1">
            <a:off x="6734233" y="3327261"/>
            <a:ext cx="203239" cy="352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AF24192F-4433-415F-B332-60C8BD37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49525" y="1287115"/>
            <a:ext cx="2141885" cy="214188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37256E9-1442-419A-85E0-C0EB86957FBC}"/>
              </a:ext>
            </a:extLst>
          </p:cNvPr>
          <p:cNvSpPr/>
          <p:nvPr/>
        </p:nvSpPr>
        <p:spPr>
          <a:xfrm>
            <a:off x="1385018" y="2063011"/>
            <a:ext cx="3895730" cy="3721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C64824-7EEB-4338-ABC7-10759261989C}"/>
              </a:ext>
            </a:extLst>
          </p:cNvPr>
          <p:cNvSpPr/>
          <p:nvPr/>
        </p:nvSpPr>
        <p:spPr>
          <a:xfrm>
            <a:off x="5300873" y="2211907"/>
            <a:ext cx="3960944" cy="3721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4CD9DF-8FAF-4A87-96A9-677F7297146A}"/>
              </a:ext>
            </a:extLst>
          </p:cNvPr>
          <p:cNvCxnSpPr>
            <a:cxnSpLocks/>
          </p:cNvCxnSpPr>
          <p:nvPr/>
        </p:nvCxnSpPr>
        <p:spPr>
          <a:xfrm flipV="1">
            <a:off x="7269608" y="3218145"/>
            <a:ext cx="11737" cy="447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BC35C1-EE59-456E-B674-C5992C20F6E5}"/>
              </a:ext>
            </a:extLst>
          </p:cNvPr>
          <p:cNvCxnSpPr>
            <a:cxnSpLocks/>
          </p:cNvCxnSpPr>
          <p:nvPr/>
        </p:nvCxnSpPr>
        <p:spPr>
          <a:xfrm flipV="1">
            <a:off x="7744525" y="3279684"/>
            <a:ext cx="219015" cy="409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2A63FA-78AA-48E5-8A56-B5FC75F13C48}"/>
              </a:ext>
            </a:extLst>
          </p:cNvPr>
          <p:cNvCxnSpPr>
            <a:cxnSpLocks/>
          </p:cNvCxnSpPr>
          <p:nvPr/>
        </p:nvCxnSpPr>
        <p:spPr>
          <a:xfrm flipH="1">
            <a:off x="5563017" y="4129803"/>
            <a:ext cx="5316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40155A-61BA-41AE-AABF-A11B43D44DA6}"/>
              </a:ext>
            </a:extLst>
          </p:cNvPr>
          <p:cNvCxnSpPr>
            <a:cxnSpLocks/>
          </p:cNvCxnSpPr>
          <p:nvPr/>
        </p:nvCxnSpPr>
        <p:spPr>
          <a:xfrm flipH="1" flipV="1">
            <a:off x="2664115" y="3166705"/>
            <a:ext cx="66574" cy="352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61F38-540F-4801-9CB9-EADBA0B01B1A}"/>
              </a:ext>
            </a:extLst>
          </p:cNvPr>
          <p:cNvCxnSpPr>
            <a:cxnSpLocks/>
          </p:cNvCxnSpPr>
          <p:nvPr/>
        </p:nvCxnSpPr>
        <p:spPr>
          <a:xfrm flipV="1">
            <a:off x="3453367" y="3155411"/>
            <a:ext cx="183831" cy="3733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CA9644-1808-4E5F-B355-5DF8F8C76FD1}"/>
              </a:ext>
            </a:extLst>
          </p:cNvPr>
          <p:cNvSpPr txBox="1"/>
          <p:nvPr/>
        </p:nvSpPr>
        <p:spPr>
          <a:xfrm>
            <a:off x="3578994" y="3189118"/>
            <a:ext cx="150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Segment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9603DC-4D5A-4F76-B7A8-80D508DDD6D2}"/>
              </a:ext>
            </a:extLst>
          </p:cNvPr>
          <p:cNvSpPr txBox="1"/>
          <p:nvPr/>
        </p:nvSpPr>
        <p:spPr>
          <a:xfrm>
            <a:off x="5374387" y="3346729"/>
            <a:ext cx="150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Segment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1B0C7F-D1E0-4A69-8A75-E870202597C5}"/>
              </a:ext>
            </a:extLst>
          </p:cNvPr>
          <p:cNvSpPr txBox="1"/>
          <p:nvPr/>
        </p:nvSpPr>
        <p:spPr>
          <a:xfrm>
            <a:off x="4704058" y="1375322"/>
            <a:ext cx="200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Large Network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647B1B-BE02-40F9-B380-78BB69056C0E}"/>
              </a:ext>
            </a:extLst>
          </p:cNvPr>
          <p:cNvCxnSpPr>
            <a:cxnSpLocks/>
          </p:cNvCxnSpPr>
          <p:nvPr/>
        </p:nvCxnSpPr>
        <p:spPr>
          <a:xfrm>
            <a:off x="4161594" y="4129803"/>
            <a:ext cx="8092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05E070B9-4FCF-40C5-ADBE-C36472B0C9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98444" y="3800439"/>
            <a:ext cx="467958" cy="46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30" grpId="0" animBg="1"/>
      <p:bldP spid="39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Network Segmentation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600" dirty="0"/>
              <a:t>Security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83452C-1054-4373-9E35-7F2A79D1B492}"/>
              </a:ext>
            </a:extLst>
          </p:cNvPr>
          <p:cNvSpPr/>
          <p:nvPr/>
        </p:nvSpPr>
        <p:spPr>
          <a:xfrm>
            <a:off x="1161826" y="1236083"/>
            <a:ext cx="8558262" cy="5283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63E96D6-E01B-47AE-9917-374B5819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63470" y="3804946"/>
            <a:ext cx="954322" cy="708584"/>
          </a:xfrm>
          <a:prstGeom prst="rect">
            <a:avLst/>
          </a:prstGeom>
        </p:spPr>
      </p:pic>
      <p:pic>
        <p:nvPicPr>
          <p:cNvPr id="8" name="Picture 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8B020CE-40B9-4019-ABBA-330064BA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47734" y="4720956"/>
            <a:ext cx="954322" cy="708584"/>
          </a:xfrm>
          <a:prstGeom prst="rect">
            <a:avLst/>
          </a:prstGeom>
        </p:spPr>
      </p:pic>
      <p:pic>
        <p:nvPicPr>
          <p:cNvPr id="9" name="Picture 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54E48D6-DAAC-4304-AC82-3C72B3CA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67642" y="3864185"/>
            <a:ext cx="954322" cy="708584"/>
          </a:xfrm>
          <a:prstGeom prst="rect">
            <a:avLst/>
          </a:prstGeom>
        </p:spPr>
      </p:pic>
      <p:pic>
        <p:nvPicPr>
          <p:cNvPr id="10" name="Picture 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2562E24C-E87D-478D-A88D-58CE642A7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2006" y="4744305"/>
            <a:ext cx="954322" cy="708584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BCB213A5-DA8B-4FC1-90A3-530D5DEF6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06736" y="2588644"/>
            <a:ext cx="699247" cy="699247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4023CA3E-05BC-49E5-90D9-C84A4DCE7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59443" y="2392214"/>
            <a:ext cx="699247" cy="699247"/>
          </a:xfrm>
          <a:prstGeom prst="rect">
            <a:avLst/>
          </a:prstGeom>
        </p:spPr>
      </p:pic>
      <p:pic>
        <p:nvPicPr>
          <p:cNvPr id="16" name="Picture 15" descr="A picture containing indoor&#10;&#10;Description automatically generated">
            <a:extLst>
              <a:ext uri="{FF2B5EF4-FFF2-40B4-BE49-F238E27FC236}">
                <a16:creationId xmlns:a16="http://schemas.microsoft.com/office/drawing/2014/main" id="{95374A0B-2060-4949-9699-9F7A49745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58728" y="2180647"/>
            <a:ext cx="699247" cy="699247"/>
          </a:xfrm>
          <a:prstGeom prst="rect">
            <a:avLst/>
          </a:prstGeom>
        </p:spPr>
      </p:pic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43A59F60-EF93-4ECC-B653-E8D0DDF13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13321" y="2416103"/>
            <a:ext cx="699247" cy="699247"/>
          </a:xfrm>
          <a:prstGeom prst="rect">
            <a:avLst/>
          </a:prstGeom>
        </p:spPr>
      </p:pic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5730F032-A468-4E90-AB0D-ACA43DA6E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65610" y="2570952"/>
            <a:ext cx="699247" cy="699247"/>
          </a:xfrm>
          <a:prstGeom prst="rect">
            <a:avLst/>
          </a:prstGeom>
        </p:spPr>
      </p:pic>
      <p:pic>
        <p:nvPicPr>
          <p:cNvPr id="20" name="Picture 1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3D7FE962-37C5-431C-B400-28E6D788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17114" y="3455663"/>
            <a:ext cx="954322" cy="708584"/>
          </a:xfrm>
          <a:prstGeom prst="rect">
            <a:avLst/>
          </a:prstGeom>
        </p:spPr>
      </p:pic>
      <p:pic>
        <p:nvPicPr>
          <p:cNvPr id="21" name="Picture 2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CBA6E77-2127-47B0-B5E1-FCA961EE3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0399" y="3457234"/>
            <a:ext cx="954322" cy="708584"/>
          </a:xfrm>
          <a:prstGeom prst="rect">
            <a:avLst/>
          </a:prstGeom>
        </p:spPr>
      </p:pic>
      <p:pic>
        <p:nvPicPr>
          <p:cNvPr id="22" name="Picture 2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3CF0C7CC-0EFC-4A1F-BAC7-A160C2213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74653" y="4228397"/>
            <a:ext cx="954322" cy="708584"/>
          </a:xfrm>
          <a:prstGeom prst="rect">
            <a:avLst/>
          </a:prstGeom>
        </p:spPr>
      </p:pic>
      <p:pic>
        <p:nvPicPr>
          <p:cNvPr id="23" name="Picture 2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41949F4-2D88-4E69-8EFB-6BA30FFBB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0725" y="4402440"/>
            <a:ext cx="954322" cy="708584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37256E9-1442-419A-85E0-C0EB86957FBC}"/>
              </a:ext>
            </a:extLst>
          </p:cNvPr>
          <p:cNvSpPr/>
          <p:nvPr/>
        </p:nvSpPr>
        <p:spPr>
          <a:xfrm>
            <a:off x="1385018" y="2063011"/>
            <a:ext cx="3895730" cy="3721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C64824-7EEB-4338-ABC7-10759261989C}"/>
              </a:ext>
            </a:extLst>
          </p:cNvPr>
          <p:cNvSpPr/>
          <p:nvPr/>
        </p:nvSpPr>
        <p:spPr>
          <a:xfrm>
            <a:off x="5300873" y="2211907"/>
            <a:ext cx="3960944" cy="3721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CA9644-1808-4E5F-B355-5DF8F8C76FD1}"/>
              </a:ext>
            </a:extLst>
          </p:cNvPr>
          <p:cNvSpPr txBox="1"/>
          <p:nvPr/>
        </p:nvSpPr>
        <p:spPr>
          <a:xfrm>
            <a:off x="4117972" y="354024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VLAN 10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4FF46D26-CEFA-4625-99B5-DBB6EDBD13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65348" y="1236083"/>
            <a:ext cx="1195337" cy="809965"/>
          </a:xfrm>
          <a:prstGeom prst="rect">
            <a:avLst/>
          </a:prstGeom>
        </p:spPr>
      </p:pic>
      <p:pic>
        <p:nvPicPr>
          <p:cNvPr id="14" name="Picture 13" descr="A picture containing guitar&#10;&#10;Description automatically generated">
            <a:extLst>
              <a:ext uri="{FF2B5EF4-FFF2-40B4-BE49-F238E27FC236}">
                <a16:creationId xmlns:a16="http://schemas.microsoft.com/office/drawing/2014/main" id="{A8C48EC6-C4C4-4A23-B998-2F830A7C35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19825" y="2031334"/>
            <a:ext cx="1784474" cy="366541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9F2DCCF-D8AE-4D7B-B3FF-8CBB4061C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20334" y="3396327"/>
            <a:ext cx="1533046" cy="14717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72E8CB-710D-4107-8DA9-03E5BED645C4}"/>
              </a:ext>
            </a:extLst>
          </p:cNvPr>
          <p:cNvSpPr txBox="1"/>
          <p:nvPr/>
        </p:nvSpPr>
        <p:spPr>
          <a:xfrm>
            <a:off x="9960024" y="2442172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delle Sans" panose="02000503000000020004"/>
              </a:rPr>
              <a:t>Layr</a:t>
            </a:r>
            <a:r>
              <a:rPr lang="en-US" b="1" dirty="0">
                <a:latin typeface="Adelle Sans" panose="02000503000000020004"/>
              </a:rPr>
              <a:t> 2 - VLANs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60CCE1-B131-422D-8720-3DC803CD7DAC}"/>
              </a:ext>
            </a:extLst>
          </p:cNvPr>
          <p:cNvSpPr txBox="1"/>
          <p:nvPr/>
        </p:nvSpPr>
        <p:spPr>
          <a:xfrm>
            <a:off x="5559922" y="349717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VLAN 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77FCC7-C21F-42FF-BCEC-41E825022490}"/>
              </a:ext>
            </a:extLst>
          </p:cNvPr>
          <p:cNvSpPr txBox="1"/>
          <p:nvPr/>
        </p:nvSpPr>
        <p:spPr>
          <a:xfrm>
            <a:off x="3947480" y="3501119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38E7B1-7FAC-4A0C-8047-884BABE4DB2C}"/>
              </a:ext>
            </a:extLst>
          </p:cNvPr>
          <p:cNvSpPr txBox="1"/>
          <p:nvPr/>
        </p:nvSpPr>
        <p:spPr>
          <a:xfrm>
            <a:off x="5435048" y="3492594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10.0.1.0/24</a:t>
            </a:r>
          </a:p>
        </p:txBody>
      </p:sp>
      <p:pic>
        <p:nvPicPr>
          <p:cNvPr id="29" name="Picture 28" descr="Shape, logo, arrow&#10;&#10;Description automatically generated">
            <a:extLst>
              <a:ext uri="{FF2B5EF4-FFF2-40B4-BE49-F238E27FC236}">
                <a16:creationId xmlns:a16="http://schemas.microsoft.com/office/drawing/2014/main" id="{4F6AB408-FB15-41D4-A9C1-F926CB6959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178051" y="1070224"/>
            <a:ext cx="924174" cy="924174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62A4779-353C-405C-850F-B2F9DFE221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265728" y="1351269"/>
            <a:ext cx="589966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26" grpId="0"/>
      <p:bldP spid="43" grpId="0"/>
      <p:bldP spid="43" grpId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DMZs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83452C-1054-4373-9E35-7F2A79D1B492}"/>
              </a:ext>
            </a:extLst>
          </p:cNvPr>
          <p:cNvSpPr/>
          <p:nvPr/>
        </p:nvSpPr>
        <p:spPr>
          <a:xfrm>
            <a:off x="4928168" y="3085155"/>
            <a:ext cx="2178014" cy="22367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5730F032-A468-4E90-AB0D-ACA43DA6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17750" y="4375716"/>
            <a:ext cx="564592" cy="56459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D77FCC7-C21F-42FF-BCEC-41E825022490}"/>
              </a:ext>
            </a:extLst>
          </p:cNvPr>
          <p:cNvSpPr txBox="1"/>
          <p:nvPr/>
        </p:nvSpPr>
        <p:spPr>
          <a:xfrm>
            <a:off x="6064194" y="2479622"/>
            <a:ext cx="2181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Perimeter Network</a:t>
            </a:r>
          </a:p>
          <a:p>
            <a:pPr algn="ctr"/>
            <a:r>
              <a:rPr lang="en-US" sz="2000" dirty="0">
                <a:latin typeface="Adelle Sans" panose="02000503000000020004"/>
              </a:rPr>
              <a:t>Screened Subnet</a:t>
            </a:r>
          </a:p>
          <a:p>
            <a:pPr algn="ctr"/>
            <a:r>
              <a:rPr lang="en-US" sz="2000" dirty="0">
                <a:latin typeface="Adelle Sans" panose="02000503000000020004"/>
              </a:rPr>
              <a:t>(DMZ)</a:t>
            </a:r>
          </a:p>
        </p:txBody>
      </p:sp>
      <p:pic>
        <p:nvPicPr>
          <p:cNvPr id="29" name="Picture 28" descr="Shape, logo, arrow&#10;&#10;Description automatically generated">
            <a:extLst>
              <a:ext uri="{FF2B5EF4-FFF2-40B4-BE49-F238E27FC236}">
                <a16:creationId xmlns:a16="http://schemas.microsoft.com/office/drawing/2014/main" id="{4F6AB408-FB15-41D4-A9C1-F926CB695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31098" y="2907784"/>
            <a:ext cx="924174" cy="924174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62A4779-353C-405C-850F-B2F9DFE221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7966" y="4603189"/>
            <a:ext cx="589966" cy="589966"/>
          </a:xfrm>
          <a:prstGeom prst="rect">
            <a:avLst/>
          </a:prstGeom>
        </p:spPr>
      </p:pic>
      <p:sp>
        <p:nvSpPr>
          <p:cNvPr id="48" name="Cloud 47">
            <a:extLst>
              <a:ext uri="{FF2B5EF4-FFF2-40B4-BE49-F238E27FC236}">
                <a16:creationId xmlns:a16="http://schemas.microsoft.com/office/drawing/2014/main" id="{DC636BCE-4FAF-4274-988E-AEC584A01D77}"/>
              </a:ext>
            </a:extLst>
          </p:cNvPr>
          <p:cNvSpPr/>
          <p:nvPr/>
        </p:nvSpPr>
        <p:spPr>
          <a:xfrm>
            <a:off x="1521404" y="1769381"/>
            <a:ext cx="3235809" cy="223670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D19354-20D8-4926-AF33-CB378508012F}"/>
              </a:ext>
            </a:extLst>
          </p:cNvPr>
          <p:cNvSpPr/>
          <p:nvPr/>
        </p:nvSpPr>
        <p:spPr>
          <a:xfrm>
            <a:off x="7048718" y="3878348"/>
            <a:ext cx="3621878" cy="26363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A picture containing indoor&#10;&#10;Description automatically generated">
            <a:extLst>
              <a:ext uri="{FF2B5EF4-FFF2-40B4-BE49-F238E27FC236}">
                <a16:creationId xmlns:a16="http://schemas.microsoft.com/office/drawing/2014/main" id="{22BA3B32-4801-4AC4-90A7-04581FEC4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23904" y="4359137"/>
            <a:ext cx="564592" cy="564592"/>
          </a:xfrm>
          <a:prstGeom prst="rect">
            <a:avLst/>
          </a:prstGeom>
        </p:spPr>
      </p:pic>
      <p:pic>
        <p:nvPicPr>
          <p:cNvPr id="57" name="Picture 56" descr="A picture containing indoor&#10;&#10;Description automatically generated">
            <a:extLst>
              <a:ext uri="{FF2B5EF4-FFF2-40B4-BE49-F238E27FC236}">
                <a16:creationId xmlns:a16="http://schemas.microsoft.com/office/drawing/2014/main" id="{D53FF81F-063A-42F6-9DDB-703DEE3A9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30222" y="4392295"/>
            <a:ext cx="564592" cy="564592"/>
          </a:xfrm>
          <a:prstGeom prst="rect">
            <a:avLst/>
          </a:prstGeom>
        </p:spPr>
      </p:pic>
      <p:pic>
        <p:nvPicPr>
          <p:cNvPr id="61" name="Picture 60" descr="A picture containing indoor&#10;&#10;Description automatically generated">
            <a:extLst>
              <a:ext uri="{FF2B5EF4-FFF2-40B4-BE49-F238E27FC236}">
                <a16:creationId xmlns:a16="http://schemas.microsoft.com/office/drawing/2014/main" id="{CF05A8BF-FE91-4588-BDF5-C7191650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2525" y="4576714"/>
            <a:ext cx="564592" cy="564592"/>
          </a:xfrm>
          <a:prstGeom prst="rect">
            <a:avLst/>
          </a:prstGeom>
        </p:spPr>
      </p:pic>
      <p:pic>
        <p:nvPicPr>
          <p:cNvPr id="62" name="Picture 61" descr="A picture containing indoor&#10;&#10;Description automatically generated">
            <a:extLst>
              <a:ext uri="{FF2B5EF4-FFF2-40B4-BE49-F238E27FC236}">
                <a16:creationId xmlns:a16="http://schemas.microsoft.com/office/drawing/2014/main" id="{354E02A3-10FA-4B3A-965A-3071E3D84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21719" y="4526463"/>
            <a:ext cx="564592" cy="564592"/>
          </a:xfrm>
          <a:prstGeom prst="rect">
            <a:avLst/>
          </a:prstGeom>
        </p:spPr>
      </p:pic>
      <p:pic>
        <p:nvPicPr>
          <p:cNvPr id="63" name="Picture 6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22A9294-28F3-4B49-9927-06BB91D82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88444" y="5245177"/>
            <a:ext cx="564593" cy="419210"/>
          </a:xfrm>
          <a:prstGeom prst="rect">
            <a:avLst/>
          </a:prstGeom>
        </p:spPr>
      </p:pic>
      <p:pic>
        <p:nvPicPr>
          <p:cNvPr id="66" name="Picture 65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8854402-5E02-4FD6-896B-6C3030B95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817117" y="5199195"/>
            <a:ext cx="564593" cy="419210"/>
          </a:xfrm>
          <a:prstGeom prst="rect">
            <a:avLst/>
          </a:prstGeom>
        </p:spPr>
      </p:pic>
      <p:pic>
        <p:nvPicPr>
          <p:cNvPr id="67" name="Picture 66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AAAE779-44D9-47AA-BC07-FE1512BCC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70740" y="5674447"/>
            <a:ext cx="564593" cy="419210"/>
          </a:xfrm>
          <a:prstGeom prst="rect">
            <a:avLst/>
          </a:prstGeom>
        </p:spPr>
      </p:pic>
      <p:pic>
        <p:nvPicPr>
          <p:cNvPr id="68" name="Picture 6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617628DC-0F8B-4118-B7AB-AF66AD13EB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133288" y="5674447"/>
            <a:ext cx="564593" cy="419210"/>
          </a:xfrm>
          <a:prstGeom prst="rect">
            <a:avLst/>
          </a:prstGeom>
        </p:spPr>
      </p:pic>
      <p:pic>
        <p:nvPicPr>
          <p:cNvPr id="69" name="Picture 6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D38D556-CA7A-4624-B036-BD6C6D8FCF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42455" y="5090406"/>
            <a:ext cx="564593" cy="419210"/>
          </a:xfrm>
          <a:prstGeom prst="rect">
            <a:avLst/>
          </a:prstGeom>
        </p:spPr>
      </p:pic>
      <p:pic>
        <p:nvPicPr>
          <p:cNvPr id="71" name="Picture 7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DFBF14B-82AE-4938-BC9F-401C873DE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707048" y="5057248"/>
            <a:ext cx="564593" cy="419210"/>
          </a:xfrm>
          <a:prstGeom prst="rect">
            <a:avLst/>
          </a:prstGeom>
        </p:spPr>
      </p:pic>
      <p:pic>
        <p:nvPicPr>
          <p:cNvPr id="72" name="Picture 7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82BFDA8-3352-43F5-AB02-48E4C8ADBA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59311" y="5586820"/>
            <a:ext cx="564593" cy="419210"/>
          </a:xfrm>
          <a:prstGeom prst="rect">
            <a:avLst/>
          </a:prstGeom>
        </p:spPr>
      </p:pic>
      <p:pic>
        <p:nvPicPr>
          <p:cNvPr id="73" name="Picture 7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74B60CA-EE7E-4315-9747-CC849D6488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729551" y="5562773"/>
            <a:ext cx="564593" cy="419210"/>
          </a:xfrm>
          <a:prstGeom prst="rect">
            <a:avLst/>
          </a:prstGeom>
        </p:spPr>
      </p:pic>
      <p:pic>
        <p:nvPicPr>
          <p:cNvPr id="74" name="Picture 73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CB26B351-22B3-4273-A4C0-04F996E534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574715" y="2566781"/>
            <a:ext cx="564593" cy="41921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1867D66-36AD-4359-BD21-B962DF0E7F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172661" y="2250310"/>
            <a:ext cx="526076" cy="526076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83526C-EA2F-4BDB-B860-D5083579D4EC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139308" y="2904565"/>
            <a:ext cx="4113217" cy="19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38E50772-FB04-41E2-B7B0-E885E4110A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53735" y="4832130"/>
            <a:ext cx="589966" cy="589966"/>
          </a:xfrm>
          <a:prstGeom prst="rect">
            <a:avLst/>
          </a:prstGeom>
        </p:spPr>
      </p:pic>
      <p:pic>
        <p:nvPicPr>
          <p:cNvPr id="82" name="Picture 8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62642B2-8F7B-4888-83BA-7EAA75BE3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578505" y="3542259"/>
            <a:ext cx="1027894" cy="513947"/>
          </a:xfrm>
          <a:prstGeom prst="rect">
            <a:avLst/>
          </a:prstGeom>
        </p:spPr>
      </p:pic>
      <p:pic>
        <p:nvPicPr>
          <p:cNvPr id="83" name="Picture 8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EDA5540-1476-44A5-995D-3544CEE3E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602703" y="4294812"/>
            <a:ext cx="1027894" cy="513947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846490-28C6-4825-BCED-84652523A117}"/>
              </a:ext>
            </a:extLst>
          </p:cNvPr>
          <p:cNvCxnSpPr>
            <a:stCxn id="74" idx="2"/>
          </p:cNvCxnSpPr>
          <p:nvPr/>
        </p:nvCxnSpPr>
        <p:spPr>
          <a:xfrm>
            <a:off x="2857012" y="2985991"/>
            <a:ext cx="2962875" cy="107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0AB1E0E-4E5E-4054-BB5E-B3F23716352C}"/>
              </a:ext>
            </a:extLst>
          </p:cNvPr>
          <p:cNvSpPr txBox="1"/>
          <p:nvPr/>
        </p:nvSpPr>
        <p:spPr>
          <a:xfrm>
            <a:off x="2713592" y="2067507"/>
            <a:ext cx="177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Public Network</a:t>
            </a:r>
          </a:p>
          <a:p>
            <a:pPr algn="ctr"/>
            <a:r>
              <a:rPr lang="en-US" sz="2000" dirty="0">
                <a:latin typeface="Adelle Sans" panose="02000503000000020004"/>
              </a:rPr>
              <a:t>(Internet)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4F6543-AD2E-4254-BDB0-3AF7499B2924}"/>
              </a:ext>
            </a:extLst>
          </p:cNvPr>
          <p:cNvSpPr txBox="1"/>
          <p:nvPr/>
        </p:nvSpPr>
        <p:spPr>
          <a:xfrm>
            <a:off x="8042153" y="4080371"/>
            <a:ext cx="1869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12797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11797 -0.10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8" grpId="0" animBg="1"/>
      <p:bldP spid="54" grpId="0" animBg="1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VLANs</a:t>
            </a:r>
          </a:p>
        </p:txBody>
      </p:sp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5730F032-A468-4E90-AB0D-ACA43DA6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11885" y="3813680"/>
            <a:ext cx="564592" cy="564592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62A4779-353C-405C-850F-B2F9DFE22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94157" y="4358905"/>
            <a:ext cx="589966" cy="589966"/>
          </a:xfrm>
          <a:prstGeom prst="rect">
            <a:avLst/>
          </a:prstGeom>
        </p:spPr>
      </p:pic>
      <p:pic>
        <p:nvPicPr>
          <p:cNvPr id="56" name="Picture 55" descr="A picture containing indoor&#10;&#10;Description automatically generated">
            <a:extLst>
              <a:ext uri="{FF2B5EF4-FFF2-40B4-BE49-F238E27FC236}">
                <a16:creationId xmlns:a16="http://schemas.microsoft.com/office/drawing/2014/main" id="{22BA3B32-4801-4AC4-90A7-04581FEC4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18039" y="3797101"/>
            <a:ext cx="564592" cy="564592"/>
          </a:xfrm>
          <a:prstGeom prst="rect">
            <a:avLst/>
          </a:prstGeom>
        </p:spPr>
      </p:pic>
      <p:pic>
        <p:nvPicPr>
          <p:cNvPr id="57" name="Picture 56" descr="A picture containing indoor&#10;&#10;Description automatically generated">
            <a:extLst>
              <a:ext uri="{FF2B5EF4-FFF2-40B4-BE49-F238E27FC236}">
                <a16:creationId xmlns:a16="http://schemas.microsoft.com/office/drawing/2014/main" id="{D53FF81F-063A-42F6-9DDB-703DEE3A9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24357" y="3830259"/>
            <a:ext cx="564592" cy="564592"/>
          </a:xfrm>
          <a:prstGeom prst="rect">
            <a:avLst/>
          </a:prstGeom>
        </p:spPr>
      </p:pic>
      <p:pic>
        <p:nvPicPr>
          <p:cNvPr id="61" name="Picture 60" descr="A picture containing indoor&#10;&#10;Description automatically generated">
            <a:extLst>
              <a:ext uri="{FF2B5EF4-FFF2-40B4-BE49-F238E27FC236}">
                <a16:creationId xmlns:a16="http://schemas.microsoft.com/office/drawing/2014/main" id="{CF05A8BF-FE91-4588-BDF5-C7191650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1164" y="3801948"/>
            <a:ext cx="564592" cy="564592"/>
          </a:xfrm>
          <a:prstGeom prst="rect">
            <a:avLst/>
          </a:prstGeom>
        </p:spPr>
      </p:pic>
      <p:pic>
        <p:nvPicPr>
          <p:cNvPr id="62" name="Picture 61" descr="A picture containing indoor&#10;&#10;Description automatically generated">
            <a:extLst>
              <a:ext uri="{FF2B5EF4-FFF2-40B4-BE49-F238E27FC236}">
                <a16:creationId xmlns:a16="http://schemas.microsoft.com/office/drawing/2014/main" id="{354E02A3-10FA-4B3A-965A-3071E3D84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80358" y="3751697"/>
            <a:ext cx="564592" cy="564592"/>
          </a:xfrm>
          <a:prstGeom prst="rect">
            <a:avLst/>
          </a:prstGeom>
        </p:spPr>
      </p:pic>
      <p:pic>
        <p:nvPicPr>
          <p:cNvPr id="63" name="Picture 6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22A9294-28F3-4B49-9927-06BB91D82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247083" y="4470411"/>
            <a:ext cx="564593" cy="419210"/>
          </a:xfrm>
          <a:prstGeom prst="rect">
            <a:avLst/>
          </a:prstGeom>
        </p:spPr>
      </p:pic>
      <p:pic>
        <p:nvPicPr>
          <p:cNvPr id="66" name="Picture 65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8854402-5E02-4FD6-896B-6C3030B953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75756" y="4424429"/>
            <a:ext cx="564593" cy="419210"/>
          </a:xfrm>
          <a:prstGeom prst="rect">
            <a:avLst/>
          </a:prstGeom>
        </p:spPr>
      </p:pic>
      <p:pic>
        <p:nvPicPr>
          <p:cNvPr id="67" name="Picture 66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AAAE779-44D9-47AA-BC07-FE1512BCC6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29379" y="4899681"/>
            <a:ext cx="564593" cy="419210"/>
          </a:xfrm>
          <a:prstGeom prst="rect">
            <a:avLst/>
          </a:prstGeom>
        </p:spPr>
      </p:pic>
      <p:pic>
        <p:nvPicPr>
          <p:cNvPr id="68" name="Picture 6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617628DC-0F8B-4118-B7AB-AF66AD13EB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91927" y="4899681"/>
            <a:ext cx="564593" cy="419210"/>
          </a:xfrm>
          <a:prstGeom prst="rect">
            <a:avLst/>
          </a:prstGeom>
        </p:spPr>
      </p:pic>
      <p:pic>
        <p:nvPicPr>
          <p:cNvPr id="69" name="Picture 6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D38D556-CA7A-4624-B036-BD6C6D8FC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36590" y="4528370"/>
            <a:ext cx="564593" cy="419210"/>
          </a:xfrm>
          <a:prstGeom prst="rect">
            <a:avLst/>
          </a:prstGeom>
        </p:spPr>
      </p:pic>
      <p:pic>
        <p:nvPicPr>
          <p:cNvPr id="71" name="Picture 7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DFBF14B-82AE-4938-BC9F-401C873DE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01183" y="4495212"/>
            <a:ext cx="564593" cy="419210"/>
          </a:xfrm>
          <a:prstGeom prst="rect">
            <a:avLst/>
          </a:prstGeom>
        </p:spPr>
      </p:pic>
      <p:pic>
        <p:nvPicPr>
          <p:cNvPr id="72" name="Picture 7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82BFDA8-3352-43F5-AB02-48E4C8ADB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53446" y="5024784"/>
            <a:ext cx="564593" cy="419210"/>
          </a:xfrm>
          <a:prstGeom prst="rect">
            <a:avLst/>
          </a:prstGeom>
        </p:spPr>
      </p:pic>
      <p:pic>
        <p:nvPicPr>
          <p:cNvPr id="73" name="Picture 7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74B60CA-EE7E-4315-9747-CC849D648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23686" y="5000737"/>
            <a:ext cx="564593" cy="41921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83526C-EA2F-4BDB-B860-D5083579D4EC}"/>
              </a:ext>
            </a:extLst>
          </p:cNvPr>
          <p:cNvCxnSpPr>
            <a:cxnSpLocks/>
          </p:cNvCxnSpPr>
          <p:nvPr/>
        </p:nvCxnSpPr>
        <p:spPr>
          <a:xfrm flipV="1">
            <a:off x="2690552" y="2969603"/>
            <a:ext cx="1129629" cy="72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54F6543-AD2E-4254-BDB0-3AF7499B2924}"/>
              </a:ext>
            </a:extLst>
          </p:cNvPr>
          <p:cNvSpPr txBox="1"/>
          <p:nvPr/>
        </p:nvSpPr>
        <p:spPr>
          <a:xfrm>
            <a:off x="1445118" y="3202923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VLAN 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C18C3D-3D8F-4E3F-A08A-115BD399FB3F}"/>
              </a:ext>
            </a:extLst>
          </p:cNvPr>
          <p:cNvSpPr/>
          <p:nvPr/>
        </p:nvSpPr>
        <p:spPr>
          <a:xfrm>
            <a:off x="698867" y="3527836"/>
            <a:ext cx="2458933" cy="203968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754520-6E6B-4FCE-BC39-DE4124D7030C}"/>
              </a:ext>
            </a:extLst>
          </p:cNvPr>
          <p:cNvSpPr/>
          <p:nvPr/>
        </p:nvSpPr>
        <p:spPr>
          <a:xfrm>
            <a:off x="3458588" y="3585733"/>
            <a:ext cx="2458933" cy="203968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indoor&#10;&#10;Description automatically generated">
            <a:extLst>
              <a:ext uri="{FF2B5EF4-FFF2-40B4-BE49-F238E27FC236}">
                <a16:creationId xmlns:a16="http://schemas.microsoft.com/office/drawing/2014/main" id="{E1085229-51E3-4671-AB95-6C85D86F6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68513" y="3855554"/>
            <a:ext cx="699466" cy="699466"/>
          </a:xfrm>
          <a:prstGeom prst="rect">
            <a:avLst/>
          </a:prstGeom>
        </p:spPr>
      </p:pic>
      <p:pic>
        <p:nvPicPr>
          <p:cNvPr id="36" name="Picture 35" descr="A picture containing indoor&#10;&#10;Description automatically generated">
            <a:extLst>
              <a:ext uri="{FF2B5EF4-FFF2-40B4-BE49-F238E27FC236}">
                <a16:creationId xmlns:a16="http://schemas.microsoft.com/office/drawing/2014/main" id="{FB4FDD79-9453-4AFB-9C0A-0202EB3E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4773" y="4670371"/>
            <a:ext cx="750627" cy="750627"/>
          </a:xfrm>
          <a:prstGeom prst="rect">
            <a:avLst/>
          </a:prstGeom>
        </p:spPr>
      </p:pic>
      <p:pic>
        <p:nvPicPr>
          <p:cNvPr id="37" name="Picture 36" descr="A picture containing guitar&#10;&#10;Description automatically generated">
            <a:extLst>
              <a:ext uri="{FF2B5EF4-FFF2-40B4-BE49-F238E27FC236}">
                <a16:creationId xmlns:a16="http://schemas.microsoft.com/office/drawing/2014/main" id="{A23F08BF-B606-4BB6-B56F-AC943D0C16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48744" y="2314089"/>
            <a:ext cx="3489169" cy="7166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1AD23E-88F1-478F-A572-25BEC520A291}"/>
              </a:ext>
            </a:extLst>
          </p:cNvPr>
          <p:cNvSpPr txBox="1"/>
          <p:nvPr/>
        </p:nvSpPr>
        <p:spPr>
          <a:xfrm>
            <a:off x="4228207" y="323745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VLAN 20</a:t>
            </a:r>
          </a:p>
        </p:txBody>
      </p:sp>
      <p:pic>
        <p:nvPicPr>
          <p:cNvPr id="50" name="Picture 49" descr="Graphical user interface&#10;&#10;Description automatically generated">
            <a:extLst>
              <a:ext uri="{FF2B5EF4-FFF2-40B4-BE49-F238E27FC236}">
                <a16:creationId xmlns:a16="http://schemas.microsoft.com/office/drawing/2014/main" id="{189C1678-B0AF-48DD-BEF5-E878E79539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139399" y="4620155"/>
            <a:ext cx="399624" cy="370277"/>
          </a:xfrm>
          <a:prstGeom prst="rect">
            <a:avLst/>
          </a:prstGeom>
        </p:spPr>
      </p:pic>
      <p:pic>
        <p:nvPicPr>
          <p:cNvPr id="51" name="Picture 50" descr="Graphical user interface&#10;&#10;Description automatically generated">
            <a:extLst>
              <a:ext uri="{FF2B5EF4-FFF2-40B4-BE49-F238E27FC236}">
                <a16:creationId xmlns:a16="http://schemas.microsoft.com/office/drawing/2014/main" id="{28E37A9A-89E4-42C1-B37F-DF7D4DED10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539963" y="5036519"/>
            <a:ext cx="399624" cy="370277"/>
          </a:xfrm>
          <a:prstGeom prst="rect">
            <a:avLst/>
          </a:prstGeom>
        </p:spPr>
      </p:pic>
      <p:pic>
        <p:nvPicPr>
          <p:cNvPr id="52" name="Picture 51" descr="A picture containing indoor&#10;&#10;Description automatically generated">
            <a:extLst>
              <a:ext uri="{FF2B5EF4-FFF2-40B4-BE49-F238E27FC236}">
                <a16:creationId xmlns:a16="http://schemas.microsoft.com/office/drawing/2014/main" id="{6D60F34E-A7ED-41B8-AEC6-661FEABA2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36328" y="3651737"/>
            <a:ext cx="750627" cy="750627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C62EC102-34F9-4FA8-80D9-8F5A2399C75C}"/>
              </a:ext>
            </a:extLst>
          </p:cNvPr>
          <p:cNvSpPr/>
          <p:nvPr/>
        </p:nvSpPr>
        <p:spPr>
          <a:xfrm>
            <a:off x="6308790" y="3580321"/>
            <a:ext cx="2431219" cy="221805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53AF5D-2F69-4C90-A94F-FBC7E44ED64C}"/>
              </a:ext>
            </a:extLst>
          </p:cNvPr>
          <p:cNvSpPr txBox="1"/>
          <p:nvPr/>
        </p:nvSpPr>
        <p:spPr>
          <a:xfrm>
            <a:off x="7367979" y="3934156"/>
            <a:ext cx="850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HTTPS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3FE098-E56D-4E17-AF61-2C6E0A78FBA2}"/>
              </a:ext>
            </a:extLst>
          </p:cNvPr>
          <p:cNvSpPr txBox="1"/>
          <p:nvPr/>
        </p:nvSpPr>
        <p:spPr>
          <a:xfrm>
            <a:off x="7321884" y="475098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MySQL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AF57A6-D614-4E0D-9A47-C1CE5E19E5AD}"/>
              </a:ext>
            </a:extLst>
          </p:cNvPr>
          <p:cNvSpPr txBox="1"/>
          <p:nvPr/>
        </p:nvSpPr>
        <p:spPr>
          <a:xfrm>
            <a:off x="9944828" y="5052592"/>
            <a:ext cx="147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VoIP Phones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183DBE-9A40-4CF5-8090-78C348637926}"/>
              </a:ext>
            </a:extLst>
          </p:cNvPr>
          <p:cNvSpPr txBox="1"/>
          <p:nvPr/>
        </p:nvSpPr>
        <p:spPr>
          <a:xfrm>
            <a:off x="10670596" y="3895484"/>
            <a:ext cx="58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PBX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286DE82-AA1F-4D44-AA32-609F15E343C1}"/>
              </a:ext>
            </a:extLst>
          </p:cNvPr>
          <p:cNvSpPr/>
          <p:nvPr/>
        </p:nvSpPr>
        <p:spPr>
          <a:xfrm>
            <a:off x="9196032" y="3598360"/>
            <a:ext cx="2431219" cy="221805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221EE-0FCE-4871-86C1-880485DB05A2}"/>
              </a:ext>
            </a:extLst>
          </p:cNvPr>
          <p:cNvSpPr txBox="1"/>
          <p:nvPr/>
        </p:nvSpPr>
        <p:spPr>
          <a:xfrm>
            <a:off x="6974316" y="324125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VLAN 30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55F754-33FB-4682-A669-830E88BA47B5}"/>
              </a:ext>
            </a:extLst>
          </p:cNvPr>
          <p:cNvSpPr txBox="1"/>
          <p:nvPr/>
        </p:nvSpPr>
        <p:spPr>
          <a:xfrm>
            <a:off x="9939587" y="3277583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VLAN 40</a:t>
            </a:r>
          </a:p>
        </p:txBody>
      </p:sp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DD53196E-2B75-4477-AD3C-9FAC4E092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22998" y="4378272"/>
            <a:ext cx="589966" cy="589966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0CFD1801-5050-455E-9387-A72B4C29E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030090" y="4372464"/>
            <a:ext cx="589966" cy="589966"/>
          </a:xfrm>
          <a:prstGeom prst="rect">
            <a:avLst/>
          </a:prstGeom>
        </p:spPr>
      </p:pic>
      <p:pic>
        <p:nvPicPr>
          <p:cNvPr id="79" name="Picture 78" descr="Logo, icon&#10;&#10;Description automatically generated">
            <a:extLst>
              <a:ext uri="{FF2B5EF4-FFF2-40B4-BE49-F238E27FC236}">
                <a16:creationId xmlns:a16="http://schemas.microsoft.com/office/drawing/2014/main" id="{799C06AD-4BBB-4B59-879A-EC3D1FAD5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047691" y="1125892"/>
            <a:ext cx="1129047" cy="7650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42BD3D-3A98-4E1E-9A7A-9AA919F0EB9C}"/>
              </a:ext>
            </a:extLst>
          </p:cNvPr>
          <p:cNvSpPr/>
          <p:nvPr/>
        </p:nvSpPr>
        <p:spPr>
          <a:xfrm>
            <a:off x="564749" y="3277583"/>
            <a:ext cx="11117497" cy="2629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2317BE-ABB4-4F6A-AC35-06C8E3F44A5E}"/>
              </a:ext>
            </a:extLst>
          </p:cNvPr>
          <p:cNvCxnSpPr>
            <a:cxnSpLocks/>
          </p:cNvCxnSpPr>
          <p:nvPr/>
        </p:nvCxnSpPr>
        <p:spPr>
          <a:xfrm flipV="1">
            <a:off x="5304749" y="1890939"/>
            <a:ext cx="0" cy="34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639D870-AC1D-40BD-9110-8E0A5F8615E8}"/>
              </a:ext>
            </a:extLst>
          </p:cNvPr>
          <p:cNvCxnSpPr>
            <a:cxnSpLocks/>
          </p:cNvCxnSpPr>
          <p:nvPr/>
        </p:nvCxnSpPr>
        <p:spPr>
          <a:xfrm>
            <a:off x="5741316" y="1946031"/>
            <a:ext cx="0" cy="31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3D0DC9-5054-486C-A62C-9175EE3DF844}"/>
              </a:ext>
            </a:extLst>
          </p:cNvPr>
          <p:cNvCxnSpPr>
            <a:cxnSpLocks/>
          </p:cNvCxnSpPr>
          <p:nvPr/>
        </p:nvCxnSpPr>
        <p:spPr>
          <a:xfrm>
            <a:off x="7543229" y="2850026"/>
            <a:ext cx="2196546" cy="73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Shape, logo, arrow&#10;&#10;Description automatically generated">
            <a:extLst>
              <a:ext uri="{FF2B5EF4-FFF2-40B4-BE49-F238E27FC236}">
                <a16:creationId xmlns:a16="http://schemas.microsoft.com/office/drawing/2014/main" id="{9384CCA9-21AB-4F4C-9BA7-00EFF24436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366964" y="3950911"/>
            <a:ext cx="584013" cy="584013"/>
          </a:xfrm>
          <a:prstGeom prst="rect">
            <a:avLst/>
          </a:prstGeom>
        </p:spPr>
      </p:pic>
      <p:pic>
        <p:nvPicPr>
          <p:cNvPr id="90" name="Picture 89" descr="Shape, logo, arrow&#10;&#10;Description automatically generated">
            <a:extLst>
              <a:ext uri="{FF2B5EF4-FFF2-40B4-BE49-F238E27FC236}">
                <a16:creationId xmlns:a16="http://schemas.microsoft.com/office/drawing/2014/main" id="{CF20CB69-E4CF-4A47-834F-4D484A2C49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821439" y="4609301"/>
            <a:ext cx="584013" cy="584013"/>
          </a:xfrm>
          <a:prstGeom prst="rect">
            <a:avLst/>
          </a:prstGeom>
        </p:spPr>
      </p:pic>
      <p:pic>
        <p:nvPicPr>
          <p:cNvPr id="91" name="Picture 90" descr="Shape, logo, arrow&#10;&#10;Description automatically generated">
            <a:extLst>
              <a:ext uri="{FF2B5EF4-FFF2-40B4-BE49-F238E27FC236}">
                <a16:creationId xmlns:a16="http://schemas.microsoft.com/office/drawing/2014/main" id="{920A4F2F-35B6-448D-A35C-8A016057F6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523791" y="4178404"/>
            <a:ext cx="584013" cy="584013"/>
          </a:xfrm>
          <a:prstGeom prst="rect">
            <a:avLst/>
          </a:prstGeom>
        </p:spPr>
      </p:pic>
      <p:pic>
        <p:nvPicPr>
          <p:cNvPr id="92" name="Picture 91" descr="Shape, logo, arrow&#10;&#10;Description automatically generated">
            <a:extLst>
              <a:ext uri="{FF2B5EF4-FFF2-40B4-BE49-F238E27FC236}">
                <a16:creationId xmlns:a16="http://schemas.microsoft.com/office/drawing/2014/main" id="{1131F06A-AA39-4158-9FA9-A534C8BD72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688645" y="4235885"/>
            <a:ext cx="584013" cy="5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32" grpId="0" animBg="1"/>
      <p:bldP spid="34" grpId="0" animBg="1"/>
      <p:bldP spid="38" grpId="0"/>
      <p:bldP spid="53" grpId="0" animBg="1"/>
      <p:bldP spid="55" grpId="0"/>
      <p:bldP spid="58" grpId="0"/>
      <p:bldP spid="59" grpId="0"/>
      <p:bldP spid="60" grpId="0"/>
      <p:bldP spid="64" grpId="0" animBg="1"/>
      <p:bldP spid="65" grpId="0"/>
      <p:bldP spid="7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Intranets</a:t>
            </a:r>
          </a:p>
        </p:txBody>
      </p:sp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5730F032-A468-4E90-AB0D-ACA43DA6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20078" y="3966997"/>
            <a:ext cx="564592" cy="564592"/>
          </a:xfrm>
          <a:prstGeom prst="rect">
            <a:avLst/>
          </a:prstGeom>
        </p:spPr>
      </p:pic>
      <p:sp>
        <p:nvSpPr>
          <p:cNvPr id="48" name="Cloud 47">
            <a:extLst>
              <a:ext uri="{FF2B5EF4-FFF2-40B4-BE49-F238E27FC236}">
                <a16:creationId xmlns:a16="http://schemas.microsoft.com/office/drawing/2014/main" id="{DC636BCE-4FAF-4274-988E-AEC584A01D77}"/>
              </a:ext>
            </a:extLst>
          </p:cNvPr>
          <p:cNvSpPr/>
          <p:nvPr/>
        </p:nvSpPr>
        <p:spPr>
          <a:xfrm>
            <a:off x="8165170" y="969773"/>
            <a:ext cx="2173872" cy="17361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D19354-20D8-4926-AF33-CB378508012F}"/>
              </a:ext>
            </a:extLst>
          </p:cNvPr>
          <p:cNvSpPr/>
          <p:nvPr/>
        </p:nvSpPr>
        <p:spPr>
          <a:xfrm>
            <a:off x="8602610" y="3625488"/>
            <a:ext cx="2458933" cy="23145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A picture containing indoor&#10;&#10;Description automatically generated">
            <a:extLst>
              <a:ext uri="{FF2B5EF4-FFF2-40B4-BE49-F238E27FC236}">
                <a16:creationId xmlns:a16="http://schemas.microsoft.com/office/drawing/2014/main" id="{22BA3B32-4801-4AC4-90A7-04581FEC4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26232" y="3950418"/>
            <a:ext cx="564592" cy="564592"/>
          </a:xfrm>
          <a:prstGeom prst="rect">
            <a:avLst/>
          </a:prstGeom>
        </p:spPr>
      </p:pic>
      <p:pic>
        <p:nvPicPr>
          <p:cNvPr id="57" name="Picture 56" descr="A picture containing indoor&#10;&#10;Description automatically generated">
            <a:extLst>
              <a:ext uri="{FF2B5EF4-FFF2-40B4-BE49-F238E27FC236}">
                <a16:creationId xmlns:a16="http://schemas.microsoft.com/office/drawing/2014/main" id="{D53FF81F-063A-42F6-9DDB-703DEE3A9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32550" y="3983576"/>
            <a:ext cx="564592" cy="564592"/>
          </a:xfrm>
          <a:prstGeom prst="rect">
            <a:avLst/>
          </a:prstGeom>
        </p:spPr>
      </p:pic>
      <p:pic>
        <p:nvPicPr>
          <p:cNvPr id="69" name="Picture 6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D38D556-CA7A-4624-B036-BD6C6D8FC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44783" y="4681687"/>
            <a:ext cx="564593" cy="419210"/>
          </a:xfrm>
          <a:prstGeom prst="rect">
            <a:avLst/>
          </a:prstGeom>
        </p:spPr>
      </p:pic>
      <p:pic>
        <p:nvPicPr>
          <p:cNvPr id="71" name="Picture 7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DFBF14B-82AE-4938-BC9F-401C873DE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09376" y="4648529"/>
            <a:ext cx="564593" cy="419210"/>
          </a:xfrm>
          <a:prstGeom prst="rect">
            <a:avLst/>
          </a:prstGeom>
        </p:spPr>
      </p:pic>
      <p:pic>
        <p:nvPicPr>
          <p:cNvPr id="72" name="Picture 7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82BFDA8-3352-43F5-AB02-48E4C8ADB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61639" y="5178101"/>
            <a:ext cx="564593" cy="419210"/>
          </a:xfrm>
          <a:prstGeom prst="rect">
            <a:avLst/>
          </a:prstGeom>
        </p:spPr>
      </p:pic>
      <p:pic>
        <p:nvPicPr>
          <p:cNvPr id="73" name="Picture 7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74B60CA-EE7E-4315-9747-CC849D648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31879" y="5154054"/>
            <a:ext cx="564593" cy="4192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0AB1E0E-4E5E-4054-BB5E-B3F23716352C}"/>
              </a:ext>
            </a:extLst>
          </p:cNvPr>
          <p:cNvSpPr txBox="1"/>
          <p:nvPr/>
        </p:nvSpPr>
        <p:spPr>
          <a:xfrm>
            <a:off x="8474314" y="1371429"/>
            <a:ext cx="177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Public Network</a:t>
            </a:r>
          </a:p>
          <a:p>
            <a:pPr algn="ctr"/>
            <a:r>
              <a:rPr lang="en-US" sz="2000" dirty="0">
                <a:latin typeface="Adelle Sans" panose="02000503000000020004"/>
              </a:rPr>
              <a:t>(Internet)</a:t>
            </a:r>
          </a:p>
        </p:txBody>
      </p:sp>
      <p:pic>
        <p:nvPicPr>
          <p:cNvPr id="31" name="Picture 30" descr="A picture containing indoor&#10;&#10;Description automatically generated">
            <a:extLst>
              <a:ext uri="{FF2B5EF4-FFF2-40B4-BE49-F238E27FC236}">
                <a16:creationId xmlns:a16="http://schemas.microsoft.com/office/drawing/2014/main" id="{CB2A764C-2943-400D-9D78-AA0550923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6723" y="3899600"/>
            <a:ext cx="564592" cy="564592"/>
          </a:xfrm>
          <a:prstGeom prst="rect">
            <a:avLst/>
          </a:prstGeom>
        </p:spPr>
      </p:pic>
      <p:pic>
        <p:nvPicPr>
          <p:cNvPr id="32" name="Picture 31" descr="A picture containing indoor&#10;&#10;Description automatically generated">
            <a:extLst>
              <a:ext uri="{FF2B5EF4-FFF2-40B4-BE49-F238E27FC236}">
                <a16:creationId xmlns:a16="http://schemas.microsoft.com/office/drawing/2014/main" id="{F831C044-AE07-4E66-B6B9-50EC7042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85917" y="3849349"/>
            <a:ext cx="564592" cy="564592"/>
          </a:xfrm>
          <a:prstGeom prst="rect">
            <a:avLst/>
          </a:prstGeom>
        </p:spPr>
      </p:pic>
      <p:pic>
        <p:nvPicPr>
          <p:cNvPr id="34" name="Picture 33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D8408EA8-6803-4E17-987C-1F4006567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52642" y="4568063"/>
            <a:ext cx="564593" cy="419210"/>
          </a:xfrm>
          <a:prstGeom prst="rect">
            <a:avLst/>
          </a:prstGeom>
        </p:spPr>
      </p:pic>
      <p:pic>
        <p:nvPicPr>
          <p:cNvPr id="35" name="Picture 3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55BE5726-9C78-4C1B-BD3F-DA107C601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31889" y="4522081"/>
            <a:ext cx="564593" cy="419210"/>
          </a:xfrm>
          <a:prstGeom prst="rect">
            <a:avLst/>
          </a:prstGeom>
        </p:spPr>
      </p:pic>
      <p:pic>
        <p:nvPicPr>
          <p:cNvPr id="36" name="Picture 35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215A86B5-E725-45CA-AED1-2C90DF21C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85512" y="4997333"/>
            <a:ext cx="564593" cy="419210"/>
          </a:xfrm>
          <a:prstGeom prst="rect">
            <a:avLst/>
          </a:prstGeom>
        </p:spPr>
      </p:pic>
      <p:pic>
        <p:nvPicPr>
          <p:cNvPr id="37" name="Picture 36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0845D455-E32E-40F6-80AC-B3E2AD922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848060" y="4997333"/>
            <a:ext cx="564593" cy="4192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8B4173-2F69-4B90-B61A-BF08E2DB915A}"/>
              </a:ext>
            </a:extLst>
          </p:cNvPr>
          <p:cNvSpPr txBox="1"/>
          <p:nvPr/>
        </p:nvSpPr>
        <p:spPr>
          <a:xfrm>
            <a:off x="2077342" y="3270491"/>
            <a:ext cx="1753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LAN segment 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E920CF-0500-4BEA-B460-CE504DC835FD}"/>
              </a:ext>
            </a:extLst>
          </p:cNvPr>
          <p:cNvSpPr/>
          <p:nvPr/>
        </p:nvSpPr>
        <p:spPr>
          <a:xfrm>
            <a:off x="1504426" y="3625488"/>
            <a:ext cx="2458933" cy="203968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3CA627-62CC-4EB4-A6A4-429828E1A626}"/>
              </a:ext>
            </a:extLst>
          </p:cNvPr>
          <p:cNvSpPr txBox="1"/>
          <p:nvPr/>
        </p:nvSpPr>
        <p:spPr>
          <a:xfrm>
            <a:off x="8611739" y="3249943"/>
            <a:ext cx="1753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LAN segment 2</a:t>
            </a:r>
          </a:p>
        </p:txBody>
      </p:sp>
      <p:pic>
        <p:nvPicPr>
          <p:cNvPr id="41" name="Picture 40" descr="A picture containing indoor&#10;&#10;Description automatically generated">
            <a:extLst>
              <a:ext uri="{FF2B5EF4-FFF2-40B4-BE49-F238E27FC236}">
                <a16:creationId xmlns:a16="http://schemas.microsoft.com/office/drawing/2014/main" id="{777EBE87-F001-4BAC-87C6-A867EBFC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1065" y="4498381"/>
            <a:ext cx="699466" cy="699466"/>
          </a:xfrm>
          <a:prstGeom prst="rect">
            <a:avLst/>
          </a:prstGeom>
        </p:spPr>
      </p:pic>
      <p:pic>
        <p:nvPicPr>
          <p:cNvPr id="42" name="Picture 41" descr="A picture containing indoor&#10;&#10;Description automatically generated">
            <a:extLst>
              <a:ext uri="{FF2B5EF4-FFF2-40B4-BE49-F238E27FC236}">
                <a16:creationId xmlns:a16="http://schemas.microsoft.com/office/drawing/2014/main" id="{EFBF33A7-1E1B-43BD-B46A-A74A681C8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47325" y="5313198"/>
            <a:ext cx="750627" cy="750627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CF29378C-48B5-4B86-950D-6164DEC7AF65}"/>
              </a:ext>
            </a:extLst>
          </p:cNvPr>
          <p:cNvSpPr/>
          <p:nvPr/>
        </p:nvSpPr>
        <p:spPr>
          <a:xfrm>
            <a:off x="5031342" y="4223148"/>
            <a:ext cx="2431219" cy="221805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E028BE-04E7-4834-BFCA-391179D340D5}"/>
              </a:ext>
            </a:extLst>
          </p:cNvPr>
          <p:cNvSpPr txBox="1"/>
          <p:nvPr/>
        </p:nvSpPr>
        <p:spPr>
          <a:xfrm>
            <a:off x="6090531" y="4576983"/>
            <a:ext cx="850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HTTPS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BBB6FC-0C21-4F56-A3CB-2DFFDD351F54}"/>
              </a:ext>
            </a:extLst>
          </p:cNvPr>
          <p:cNvSpPr txBox="1"/>
          <p:nvPr/>
        </p:nvSpPr>
        <p:spPr>
          <a:xfrm>
            <a:off x="6044436" y="5393807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MySQL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BD607-4EE8-444C-9B95-C26901BB54F3}"/>
              </a:ext>
            </a:extLst>
          </p:cNvPr>
          <p:cNvSpPr txBox="1"/>
          <p:nvPr/>
        </p:nvSpPr>
        <p:spPr>
          <a:xfrm>
            <a:off x="5301391" y="3788197"/>
            <a:ext cx="177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LAN Segment 2</a:t>
            </a:r>
          </a:p>
        </p:txBody>
      </p:sp>
      <p:pic>
        <p:nvPicPr>
          <p:cNvPr id="49" name="Picture 48" descr="Logo, icon&#10;&#10;Description automatically generated">
            <a:extLst>
              <a:ext uri="{FF2B5EF4-FFF2-40B4-BE49-F238E27FC236}">
                <a16:creationId xmlns:a16="http://schemas.microsoft.com/office/drawing/2014/main" id="{8C86C824-F415-4826-AEAB-98C6A4BE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73563" y="1820736"/>
            <a:ext cx="1129047" cy="765047"/>
          </a:xfrm>
          <a:prstGeom prst="rect">
            <a:avLst/>
          </a:prstGeom>
        </p:spPr>
      </p:pic>
      <p:pic>
        <p:nvPicPr>
          <p:cNvPr id="50" name="Picture 49" descr="A picture containing guitar&#10;&#10;Description automatically generated">
            <a:extLst>
              <a:ext uri="{FF2B5EF4-FFF2-40B4-BE49-F238E27FC236}">
                <a16:creationId xmlns:a16="http://schemas.microsoft.com/office/drawing/2014/main" id="{B93D6517-22F4-4C93-AA74-9A52926ACB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89098" y="2728682"/>
            <a:ext cx="2747476" cy="56434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342E6-E3DE-4CBA-94ED-274D7F57825C}"/>
              </a:ext>
            </a:extLst>
          </p:cNvPr>
          <p:cNvSpPr/>
          <p:nvPr/>
        </p:nvSpPr>
        <p:spPr>
          <a:xfrm>
            <a:off x="858644" y="2585783"/>
            <a:ext cx="10549528" cy="4082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1AAF1-92F3-4730-A0D4-8A4FA86613E1}"/>
              </a:ext>
            </a:extLst>
          </p:cNvPr>
          <p:cNvSpPr txBox="1"/>
          <p:nvPr/>
        </p:nvSpPr>
        <p:spPr>
          <a:xfrm>
            <a:off x="5210834" y="3292029"/>
            <a:ext cx="179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elle Sans" panose="02000503000000020004"/>
              </a:rPr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409210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  <p:bldP spid="86" grpId="0"/>
      <p:bldP spid="38" grpId="0"/>
      <p:bldP spid="39" grpId="0" animBg="1"/>
      <p:bldP spid="40" grpId="0"/>
      <p:bldP spid="43" grpId="0" animBg="1"/>
      <p:bldP spid="45" grpId="0"/>
      <p:bldP spid="46" grpId="0"/>
      <p:bldP spid="47" grpId="0"/>
      <p:bldP spid="4" grpId="0" animBg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F49DE4F-6191-4F65-B53E-75780D63BC6D}"/>
              </a:ext>
            </a:extLst>
          </p:cNvPr>
          <p:cNvSpPr/>
          <p:nvPr/>
        </p:nvSpPr>
        <p:spPr>
          <a:xfrm rot="13308143">
            <a:off x="7068178" y="2826068"/>
            <a:ext cx="1282290" cy="25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</a:t>
            </a:r>
            <a:r>
              <a:rPr lang="en-US" sz="4000">
                <a:latin typeface="Adelle Sans SemiBold" panose="02000503000000020004" pitchFamily="2" charset="0"/>
              </a:rPr>
              <a:t>– Extranets</a:t>
            </a:r>
            <a:endParaRPr lang="en-US" sz="4000" dirty="0">
              <a:latin typeface="Adelle Sans SemiBold" panose="02000503000000020004" pitchFamily="2" charset="0"/>
            </a:endParaRPr>
          </a:p>
        </p:txBody>
      </p:sp>
      <p:pic>
        <p:nvPicPr>
          <p:cNvPr id="33" name="Picture 32" descr="A picture containing indoor&#10;&#10;Description automatically generated">
            <a:extLst>
              <a:ext uri="{FF2B5EF4-FFF2-40B4-BE49-F238E27FC236}">
                <a16:creationId xmlns:a16="http://schemas.microsoft.com/office/drawing/2014/main" id="{99FA027B-05A3-448B-A2F1-1110117E8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68879" y="4253181"/>
            <a:ext cx="564592" cy="564592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E643C71-1B68-4DC4-A1A0-100BAEE8A5BB}"/>
              </a:ext>
            </a:extLst>
          </p:cNvPr>
          <p:cNvSpPr/>
          <p:nvPr/>
        </p:nvSpPr>
        <p:spPr>
          <a:xfrm>
            <a:off x="1628514" y="3515789"/>
            <a:ext cx="2820584" cy="2499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picture containing indoor&#10;&#10;Description automatically generated">
            <a:extLst>
              <a:ext uri="{FF2B5EF4-FFF2-40B4-BE49-F238E27FC236}">
                <a16:creationId xmlns:a16="http://schemas.microsoft.com/office/drawing/2014/main" id="{CBD9531F-9FF3-40B2-A699-461A45479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75033" y="4236602"/>
            <a:ext cx="564592" cy="564592"/>
          </a:xfrm>
          <a:prstGeom prst="rect">
            <a:avLst/>
          </a:prstGeom>
        </p:spPr>
      </p:pic>
      <p:pic>
        <p:nvPicPr>
          <p:cNvPr id="52" name="Picture 51" descr="A picture containing indoor&#10;&#10;Description automatically generated">
            <a:extLst>
              <a:ext uri="{FF2B5EF4-FFF2-40B4-BE49-F238E27FC236}">
                <a16:creationId xmlns:a16="http://schemas.microsoft.com/office/drawing/2014/main" id="{DA310741-CE48-475C-BE3D-C00ADD372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81351" y="4269760"/>
            <a:ext cx="564592" cy="564592"/>
          </a:xfrm>
          <a:prstGeom prst="rect">
            <a:avLst/>
          </a:prstGeom>
        </p:spPr>
      </p:pic>
      <p:pic>
        <p:nvPicPr>
          <p:cNvPr id="53" name="Picture 5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C7BFD00C-5A05-494F-A810-377E1BFC2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45847" y="5054214"/>
            <a:ext cx="564593" cy="419210"/>
          </a:xfrm>
          <a:prstGeom prst="rect">
            <a:avLst/>
          </a:prstGeom>
        </p:spPr>
      </p:pic>
      <p:pic>
        <p:nvPicPr>
          <p:cNvPr id="55" name="Picture 5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417A04C-94B1-4C87-AC48-1D2175D42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58177" y="4934713"/>
            <a:ext cx="564593" cy="419210"/>
          </a:xfrm>
          <a:prstGeom prst="rect">
            <a:avLst/>
          </a:prstGeom>
        </p:spPr>
      </p:pic>
      <p:pic>
        <p:nvPicPr>
          <p:cNvPr id="58" name="Picture 5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6B78C731-F5BD-4723-943E-0D429D0B7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12712" y="5473424"/>
            <a:ext cx="564593" cy="419210"/>
          </a:xfrm>
          <a:prstGeom prst="rect">
            <a:avLst/>
          </a:prstGeom>
        </p:spPr>
      </p:pic>
      <p:pic>
        <p:nvPicPr>
          <p:cNvPr id="59" name="Picture 5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E216D93C-BC09-44FE-AC6D-ABFAE1347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80680" y="5440238"/>
            <a:ext cx="564593" cy="4192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B9392A0-BBEF-4BDA-B151-EC0E7FB8B34C}"/>
              </a:ext>
            </a:extLst>
          </p:cNvPr>
          <p:cNvSpPr txBox="1"/>
          <p:nvPr/>
        </p:nvSpPr>
        <p:spPr>
          <a:xfrm>
            <a:off x="467823" y="3645124"/>
            <a:ext cx="17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Intranet 1</a:t>
            </a:r>
          </a:p>
        </p:txBody>
      </p:sp>
      <p:pic>
        <p:nvPicPr>
          <p:cNvPr id="61" name="Picture 60" descr="A picture containing guitar&#10;&#10;Description automatically generated">
            <a:extLst>
              <a:ext uri="{FF2B5EF4-FFF2-40B4-BE49-F238E27FC236}">
                <a16:creationId xmlns:a16="http://schemas.microsoft.com/office/drawing/2014/main" id="{CD2132A1-11C8-4ED4-83A0-52F8670F0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210589" y="3806769"/>
            <a:ext cx="1540574" cy="316443"/>
          </a:xfrm>
          <a:prstGeom prst="rect">
            <a:avLst/>
          </a:prstGeom>
        </p:spPr>
      </p:pic>
      <p:pic>
        <p:nvPicPr>
          <p:cNvPr id="76" name="Picture 75" descr="A picture containing indoor&#10;&#10;Description automatically generated">
            <a:extLst>
              <a:ext uri="{FF2B5EF4-FFF2-40B4-BE49-F238E27FC236}">
                <a16:creationId xmlns:a16="http://schemas.microsoft.com/office/drawing/2014/main" id="{2A4EA036-7C34-4B8F-ABA1-B2E1E958E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07323" y="4375701"/>
            <a:ext cx="564592" cy="564592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BB50F535-217E-42DD-A529-4F7A7C60698E}"/>
              </a:ext>
            </a:extLst>
          </p:cNvPr>
          <p:cNvSpPr/>
          <p:nvPr/>
        </p:nvSpPr>
        <p:spPr>
          <a:xfrm>
            <a:off x="7966958" y="3638309"/>
            <a:ext cx="2704628" cy="2499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indoor&#10;&#10;Description automatically generated">
            <a:extLst>
              <a:ext uri="{FF2B5EF4-FFF2-40B4-BE49-F238E27FC236}">
                <a16:creationId xmlns:a16="http://schemas.microsoft.com/office/drawing/2014/main" id="{2C6B99F5-3F23-4BD2-802F-838D44306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13477" y="4359122"/>
            <a:ext cx="564592" cy="564592"/>
          </a:xfrm>
          <a:prstGeom prst="rect">
            <a:avLst/>
          </a:prstGeom>
        </p:spPr>
      </p:pic>
      <p:pic>
        <p:nvPicPr>
          <p:cNvPr id="79" name="Picture 78" descr="A picture containing indoor&#10;&#10;Description automatically generated">
            <a:extLst>
              <a:ext uri="{FF2B5EF4-FFF2-40B4-BE49-F238E27FC236}">
                <a16:creationId xmlns:a16="http://schemas.microsoft.com/office/drawing/2014/main" id="{406859F0-6643-451F-8ECF-B0BC1DD4D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19795" y="4392280"/>
            <a:ext cx="564592" cy="564592"/>
          </a:xfrm>
          <a:prstGeom prst="rect">
            <a:avLst/>
          </a:prstGeom>
        </p:spPr>
      </p:pic>
      <p:pic>
        <p:nvPicPr>
          <p:cNvPr id="80" name="Picture 7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218AFB93-0612-4D8E-9ECF-3CD209B7D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4291" y="5176734"/>
            <a:ext cx="564593" cy="419210"/>
          </a:xfrm>
          <a:prstGeom prst="rect">
            <a:avLst/>
          </a:prstGeom>
        </p:spPr>
      </p:pic>
      <p:pic>
        <p:nvPicPr>
          <p:cNvPr id="81" name="Picture 8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5D8C6D5A-A8EC-447D-9C63-AB51453BD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25586" y="5025014"/>
            <a:ext cx="564593" cy="419210"/>
          </a:xfrm>
          <a:prstGeom prst="rect">
            <a:avLst/>
          </a:prstGeom>
        </p:spPr>
      </p:pic>
      <p:pic>
        <p:nvPicPr>
          <p:cNvPr id="82" name="Picture 8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E01257B2-C0D7-4B60-8030-4CD233F16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51156" y="5595944"/>
            <a:ext cx="564593" cy="419210"/>
          </a:xfrm>
          <a:prstGeom prst="rect">
            <a:avLst/>
          </a:prstGeom>
        </p:spPr>
      </p:pic>
      <p:pic>
        <p:nvPicPr>
          <p:cNvPr id="83" name="Picture 8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BCFD811E-FDBE-457A-908E-D48AF8A2E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96621" y="5531904"/>
            <a:ext cx="564593" cy="41921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20921D1-4CCB-4257-90CF-6BBE71BE08F3}"/>
              </a:ext>
            </a:extLst>
          </p:cNvPr>
          <p:cNvSpPr txBox="1"/>
          <p:nvPr/>
        </p:nvSpPr>
        <p:spPr>
          <a:xfrm>
            <a:off x="9905603" y="3581055"/>
            <a:ext cx="17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Intranet 2</a:t>
            </a:r>
          </a:p>
        </p:txBody>
      </p:sp>
      <p:pic>
        <p:nvPicPr>
          <p:cNvPr id="85" name="Picture 84" descr="A picture containing guitar&#10;&#10;Description automatically generated">
            <a:extLst>
              <a:ext uri="{FF2B5EF4-FFF2-40B4-BE49-F238E27FC236}">
                <a16:creationId xmlns:a16="http://schemas.microsoft.com/office/drawing/2014/main" id="{C9E83592-74D9-48F7-A149-E86C30240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49033" y="3929289"/>
            <a:ext cx="1540574" cy="316443"/>
          </a:xfrm>
          <a:prstGeom prst="rect">
            <a:avLst/>
          </a:prstGeom>
        </p:spPr>
      </p:pic>
      <p:pic>
        <p:nvPicPr>
          <p:cNvPr id="87" name="Picture 86" descr="Logo, icon&#10;&#10;Description automatically generated">
            <a:extLst>
              <a:ext uri="{FF2B5EF4-FFF2-40B4-BE49-F238E27FC236}">
                <a16:creationId xmlns:a16="http://schemas.microsoft.com/office/drawing/2014/main" id="{55336C72-412D-4D69-A08A-47649FE7D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28808" y="3121782"/>
            <a:ext cx="1129047" cy="7650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D7DC0A-0886-4D71-AAB4-CA14763AC258}"/>
              </a:ext>
            </a:extLst>
          </p:cNvPr>
          <p:cNvSpPr/>
          <p:nvPr/>
        </p:nvSpPr>
        <p:spPr>
          <a:xfrm rot="19111809">
            <a:off x="4028427" y="2787257"/>
            <a:ext cx="1140997" cy="20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DC636BCE-4FAF-4274-988E-AEC584A01D77}"/>
              </a:ext>
            </a:extLst>
          </p:cNvPr>
          <p:cNvSpPr/>
          <p:nvPr/>
        </p:nvSpPr>
        <p:spPr>
          <a:xfrm>
            <a:off x="4675039" y="1030204"/>
            <a:ext cx="3291919" cy="193908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Logo, icon&#10;&#10;Description automatically generated">
            <a:extLst>
              <a:ext uri="{FF2B5EF4-FFF2-40B4-BE49-F238E27FC236}">
                <a16:creationId xmlns:a16="http://schemas.microsoft.com/office/drawing/2014/main" id="{8C86C824-F415-4826-AEAB-98C6A4BEC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43436" y="3078170"/>
            <a:ext cx="1129047" cy="76504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08A2DD6-3961-4C3C-BE78-B6E7F8970DCB}"/>
              </a:ext>
            </a:extLst>
          </p:cNvPr>
          <p:cNvSpPr txBox="1"/>
          <p:nvPr/>
        </p:nvSpPr>
        <p:spPr>
          <a:xfrm>
            <a:off x="5282077" y="3457745"/>
            <a:ext cx="17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VPN tunnels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EAB29A-D372-4665-8BC2-2D002E0EE8EF}"/>
              </a:ext>
            </a:extLst>
          </p:cNvPr>
          <p:cNvCxnSpPr>
            <a:cxnSpLocks/>
          </p:cNvCxnSpPr>
          <p:nvPr/>
        </p:nvCxnSpPr>
        <p:spPr>
          <a:xfrm flipV="1">
            <a:off x="6872211" y="2888529"/>
            <a:ext cx="519431" cy="56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2EA393-4DDF-4231-85E7-099F2A6CCCE2}"/>
              </a:ext>
            </a:extLst>
          </p:cNvPr>
          <p:cNvCxnSpPr>
            <a:cxnSpLocks/>
          </p:cNvCxnSpPr>
          <p:nvPr/>
        </p:nvCxnSpPr>
        <p:spPr>
          <a:xfrm flipH="1" flipV="1">
            <a:off x="4927615" y="2923931"/>
            <a:ext cx="544838" cy="58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935DEDF-E0A3-44EC-93A8-44FC95B3DB45}"/>
              </a:ext>
            </a:extLst>
          </p:cNvPr>
          <p:cNvSpPr/>
          <p:nvPr/>
        </p:nvSpPr>
        <p:spPr>
          <a:xfrm>
            <a:off x="344245" y="2407242"/>
            <a:ext cx="11661289" cy="4208711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C68A17-5F4E-4D71-A762-FF9EDDA29003}"/>
              </a:ext>
            </a:extLst>
          </p:cNvPr>
          <p:cNvSpPr txBox="1"/>
          <p:nvPr/>
        </p:nvSpPr>
        <p:spPr>
          <a:xfrm>
            <a:off x="5158093" y="4120556"/>
            <a:ext cx="179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delle Sans" panose="02000503000000020004"/>
              </a:rPr>
              <a:t>Extranet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AB1E0E-4E5E-4054-BB5E-B3F23716352C}"/>
              </a:ext>
            </a:extLst>
          </p:cNvPr>
          <p:cNvSpPr txBox="1"/>
          <p:nvPr/>
        </p:nvSpPr>
        <p:spPr>
          <a:xfrm>
            <a:off x="5472453" y="1364780"/>
            <a:ext cx="177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Public Network</a:t>
            </a:r>
          </a:p>
          <a:p>
            <a:pPr algn="ctr"/>
            <a:r>
              <a:rPr lang="en-US" sz="2000" dirty="0">
                <a:latin typeface="Adelle Sans" panose="02000503000000020004"/>
              </a:rPr>
              <a:t>(Internet)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774237-7CBB-4270-A8FB-AFD4C0E180A6}"/>
              </a:ext>
            </a:extLst>
          </p:cNvPr>
          <p:cNvSpPr txBox="1"/>
          <p:nvPr/>
        </p:nvSpPr>
        <p:spPr>
          <a:xfrm>
            <a:off x="448803" y="3638309"/>
            <a:ext cx="17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Company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E3D363-159F-4403-856D-00BECB249B05}"/>
              </a:ext>
            </a:extLst>
          </p:cNvPr>
          <p:cNvSpPr txBox="1"/>
          <p:nvPr/>
        </p:nvSpPr>
        <p:spPr>
          <a:xfrm>
            <a:off x="9957538" y="3581055"/>
            <a:ext cx="17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Company 2</a:t>
            </a:r>
          </a:p>
        </p:txBody>
      </p:sp>
    </p:spTree>
    <p:extLst>
      <p:ext uri="{BB962C8B-B14F-4D97-AF65-F5344CB8AC3E}">
        <p14:creationId xmlns:p14="http://schemas.microsoft.com/office/powerpoint/2010/main" val="186000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44" grpId="0" animBg="1"/>
      <p:bldP spid="60" grpId="0"/>
      <p:bldP spid="60" grpId="1"/>
      <p:bldP spid="77" grpId="0" animBg="1"/>
      <p:bldP spid="84" grpId="0"/>
      <p:bldP spid="84" grpId="1"/>
      <p:bldP spid="2" grpId="0" animBg="1"/>
      <p:bldP spid="48" grpId="0" animBg="1"/>
      <p:bldP spid="89" grpId="0"/>
      <p:bldP spid="91" grpId="0" animBg="1"/>
      <p:bldP spid="92" grpId="0"/>
      <p:bldP spid="92" grpId="1"/>
      <p:bldP spid="86" grpId="0"/>
      <p:bldP spid="93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Traffic Segmentation</a:t>
            </a:r>
          </a:p>
        </p:txBody>
      </p:sp>
      <p:pic>
        <p:nvPicPr>
          <p:cNvPr id="33" name="Picture 32" descr="A picture containing indoor&#10;&#10;Description automatically generated">
            <a:extLst>
              <a:ext uri="{FF2B5EF4-FFF2-40B4-BE49-F238E27FC236}">
                <a16:creationId xmlns:a16="http://schemas.microsoft.com/office/drawing/2014/main" id="{99FA027B-05A3-448B-A2F1-1110117E8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63244" y="4738342"/>
            <a:ext cx="564592" cy="564592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E643C71-1B68-4DC4-A1A0-100BAEE8A5BB}"/>
              </a:ext>
            </a:extLst>
          </p:cNvPr>
          <p:cNvSpPr/>
          <p:nvPr/>
        </p:nvSpPr>
        <p:spPr>
          <a:xfrm>
            <a:off x="3751572" y="3914546"/>
            <a:ext cx="4962122" cy="26045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picture containing indoor&#10;&#10;Description automatically generated">
            <a:extLst>
              <a:ext uri="{FF2B5EF4-FFF2-40B4-BE49-F238E27FC236}">
                <a16:creationId xmlns:a16="http://schemas.microsoft.com/office/drawing/2014/main" id="{CBD9531F-9FF3-40B2-A699-461A45479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42542" y="4774589"/>
            <a:ext cx="564592" cy="564592"/>
          </a:xfrm>
          <a:prstGeom prst="rect">
            <a:avLst/>
          </a:prstGeom>
        </p:spPr>
      </p:pic>
      <p:pic>
        <p:nvPicPr>
          <p:cNvPr id="52" name="Picture 51" descr="A picture containing indoor&#10;&#10;Description automatically generated">
            <a:extLst>
              <a:ext uri="{FF2B5EF4-FFF2-40B4-BE49-F238E27FC236}">
                <a16:creationId xmlns:a16="http://schemas.microsoft.com/office/drawing/2014/main" id="{DA310741-CE48-475C-BE3D-C00ADD372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83947" y="4780791"/>
            <a:ext cx="564592" cy="564592"/>
          </a:xfrm>
          <a:prstGeom prst="rect">
            <a:avLst/>
          </a:prstGeom>
        </p:spPr>
      </p:pic>
      <p:pic>
        <p:nvPicPr>
          <p:cNvPr id="55" name="Picture 5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417A04C-94B1-4C87-AC48-1D2175D42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18091" y="5578215"/>
            <a:ext cx="564593" cy="419210"/>
          </a:xfrm>
          <a:prstGeom prst="rect">
            <a:avLst/>
          </a:prstGeom>
        </p:spPr>
      </p:pic>
      <p:pic>
        <p:nvPicPr>
          <p:cNvPr id="58" name="Picture 5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6B78C731-F5BD-4723-943E-0D429D0B7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40081" y="5552666"/>
            <a:ext cx="564593" cy="419210"/>
          </a:xfrm>
          <a:prstGeom prst="rect">
            <a:avLst/>
          </a:prstGeom>
        </p:spPr>
      </p:pic>
      <p:pic>
        <p:nvPicPr>
          <p:cNvPr id="59" name="Picture 5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E216D93C-BC09-44FE-AC6D-ABFAE1347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47286" y="5569867"/>
            <a:ext cx="564593" cy="4192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B9392A0-BBEF-4BDA-B151-EC0E7FB8B34C}"/>
              </a:ext>
            </a:extLst>
          </p:cNvPr>
          <p:cNvSpPr txBox="1"/>
          <p:nvPr/>
        </p:nvSpPr>
        <p:spPr>
          <a:xfrm>
            <a:off x="3751572" y="2512590"/>
            <a:ext cx="1798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North-south traffic</a:t>
            </a:r>
          </a:p>
        </p:txBody>
      </p:sp>
      <p:pic>
        <p:nvPicPr>
          <p:cNvPr id="61" name="Picture 60" descr="A picture containing guitar&#10;&#10;Description automatically generated">
            <a:extLst>
              <a:ext uri="{FF2B5EF4-FFF2-40B4-BE49-F238E27FC236}">
                <a16:creationId xmlns:a16="http://schemas.microsoft.com/office/drawing/2014/main" id="{CD2132A1-11C8-4ED4-83A0-52F8670F0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62579" y="4205526"/>
            <a:ext cx="1540574" cy="316443"/>
          </a:xfrm>
          <a:prstGeom prst="rect">
            <a:avLst/>
          </a:prstGeom>
        </p:spPr>
      </p:pic>
      <p:sp>
        <p:nvSpPr>
          <p:cNvPr id="48" name="Cloud 47">
            <a:extLst>
              <a:ext uri="{FF2B5EF4-FFF2-40B4-BE49-F238E27FC236}">
                <a16:creationId xmlns:a16="http://schemas.microsoft.com/office/drawing/2014/main" id="{DC636BCE-4FAF-4274-988E-AEC584A01D77}"/>
              </a:ext>
            </a:extLst>
          </p:cNvPr>
          <p:cNvSpPr/>
          <p:nvPr/>
        </p:nvSpPr>
        <p:spPr>
          <a:xfrm>
            <a:off x="4922378" y="1030204"/>
            <a:ext cx="2820584" cy="15283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Logo, icon&#10;&#10;Description automatically generated">
            <a:extLst>
              <a:ext uri="{FF2B5EF4-FFF2-40B4-BE49-F238E27FC236}">
                <a16:creationId xmlns:a16="http://schemas.microsoft.com/office/drawing/2014/main" id="{8C86C824-F415-4826-AEAB-98C6A4BEC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615637" y="3241280"/>
            <a:ext cx="1129047" cy="76504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0AB1E0E-4E5E-4054-BB5E-B3F23716352C}"/>
              </a:ext>
            </a:extLst>
          </p:cNvPr>
          <p:cNvSpPr txBox="1"/>
          <p:nvPr/>
        </p:nvSpPr>
        <p:spPr>
          <a:xfrm>
            <a:off x="5472453" y="1364780"/>
            <a:ext cx="177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Public Network</a:t>
            </a:r>
          </a:p>
          <a:p>
            <a:pPr algn="ctr"/>
            <a:r>
              <a:rPr lang="en-US" sz="2000" dirty="0">
                <a:latin typeface="Adelle Sans" panose="02000503000000020004"/>
              </a:rPr>
              <a:t>(Internet)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98E50-C95B-423D-A93D-DA6817D26101}"/>
              </a:ext>
            </a:extLst>
          </p:cNvPr>
          <p:cNvCxnSpPr>
            <a:cxnSpLocks/>
          </p:cNvCxnSpPr>
          <p:nvPr/>
        </p:nvCxnSpPr>
        <p:spPr>
          <a:xfrm flipV="1">
            <a:off x="5946998" y="2558525"/>
            <a:ext cx="0" cy="52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E4144-9FDB-43C0-A749-B760A65A7F1F}"/>
              </a:ext>
            </a:extLst>
          </p:cNvPr>
          <p:cNvCxnSpPr>
            <a:cxnSpLocks/>
          </p:cNvCxnSpPr>
          <p:nvPr/>
        </p:nvCxnSpPr>
        <p:spPr>
          <a:xfrm flipV="1">
            <a:off x="6358817" y="2604610"/>
            <a:ext cx="0" cy="5238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D958A3-EE29-4C04-AC0A-8FF79646F830}"/>
              </a:ext>
            </a:extLst>
          </p:cNvPr>
          <p:cNvCxnSpPr>
            <a:cxnSpLocks/>
          </p:cNvCxnSpPr>
          <p:nvPr/>
        </p:nvCxnSpPr>
        <p:spPr>
          <a:xfrm>
            <a:off x="5218901" y="5000265"/>
            <a:ext cx="47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0F6918-4DA3-46F2-86F6-080D25CD06BC}"/>
              </a:ext>
            </a:extLst>
          </p:cNvPr>
          <p:cNvCxnSpPr>
            <a:cxnSpLocks/>
          </p:cNvCxnSpPr>
          <p:nvPr/>
        </p:nvCxnSpPr>
        <p:spPr>
          <a:xfrm flipH="1">
            <a:off x="5233132" y="5164228"/>
            <a:ext cx="46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45D7EA-6B80-4359-B6B7-B58646C5C675}"/>
              </a:ext>
            </a:extLst>
          </p:cNvPr>
          <p:cNvCxnSpPr>
            <a:cxnSpLocks/>
          </p:cNvCxnSpPr>
          <p:nvPr/>
        </p:nvCxnSpPr>
        <p:spPr>
          <a:xfrm>
            <a:off x="6505363" y="5000265"/>
            <a:ext cx="47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AA6E5C-6318-48E6-9F99-8263E7A92547}"/>
              </a:ext>
            </a:extLst>
          </p:cNvPr>
          <p:cNvCxnSpPr>
            <a:cxnSpLocks/>
          </p:cNvCxnSpPr>
          <p:nvPr/>
        </p:nvCxnSpPr>
        <p:spPr>
          <a:xfrm flipH="1">
            <a:off x="6505363" y="5164228"/>
            <a:ext cx="46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5DD3A9-C17D-4CE4-904B-8422C58784E3}"/>
              </a:ext>
            </a:extLst>
          </p:cNvPr>
          <p:cNvCxnSpPr>
            <a:cxnSpLocks/>
          </p:cNvCxnSpPr>
          <p:nvPr/>
        </p:nvCxnSpPr>
        <p:spPr>
          <a:xfrm>
            <a:off x="5299110" y="5751265"/>
            <a:ext cx="47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7CE605-3E2C-437C-BD16-5097216400DA}"/>
              </a:ext>
            </a:extLst>
          </p:cNvPr>
          <p:cNvCxnSpPr>
            <a:cxnSpLocks/>
          </p:cNvCxnSpPr>
          <p:nvPr/>
        </p:nvCxnSpPr>
        <p:spPr>
          <a:xfrm flipH="1">
            <a:off x="5299110" y="5915228"/>
            <a:ext cx="46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4F0FBD-C604-4F3C-BDA3-E59F5CB047C2}"/>
              </a:ext>
            </a:extLst>
          </p:cNvPr>
          <p:cNvCxnSpPr>
            <a:cxnSpLocks/>
          </p:cNvCxnSpPr>
          <p:nvPr/>
        </p:nvCxnSpPr>
        <p:spPr>
          <a:xfrm>
            <a:off x="6489876" y="5751265"/>
            <a:ext cx="47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70F2EC-70FE-423E-A4AC-BBB07FB23560}"/>
              </a:ext>
            </a:extLst>
          </p:cNvPr>
          <p:cNvCxnSpPr>
            <a:cxnSpLocks/>
          </p:cNvCxnSpPr>
          <p:nvPr/>
        </p:nvCxnSpPr>
        <p:spPr>
          <a:xfrm flipH="1">
            <a:off x="6489876" y="5915228"/>
            <a:ext cx="46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1CA22F-77A3-4727-9D64-5E585AF11207}"/>
              </a:ext>
            </a:extLst>
          </p:cNvPr>
          <p:cNvSpPr txBox="1"/>
          <p:nvPr/>
        </p:nvSpPr>
        <p:spPr>
          <a:xfrm>
            <a:off x="2070262" y="4738342"/>
            <a:ext cx="1798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East-west traffic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F696B4-1088-414B-ABC4-AA532ADA0AFF}"/>
              </a:ext>
            </a:extLst>
          </p:cNvPr>
          <p:cNvSpPr txBox="1"/>
          <p:nvPr/>
        </p:nvSpPr>
        <p:spPr>
          <a:xfrm>
            <a:off x="6953030" y="4214933"/>
            <a:ext cx="84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A5E36-4B89-4D01-BBA8-D9315A71136C}"/>
              </a:ext>
            </a:extLst>
          </p:cNvPr>
          <p:cNvSpPr txBox="1"/>
          <p:nvPr/>
        </p:nvSpPr>
        <p:spPr>
          <a:xfrm>
            <a:off x="7199357" y="2610668"/>
            <a:ext cx="242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Firewalls, NIPS, DMZs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659C00-3A1E-44ED-B44D-9F281B36DCEC}"/>
              </a:ext>
            </a:extLst>
          </p:cNvPr>
          <p:cNvSpPr txBox="1"/>
          <p:nvPr/>
        </p:nvSpPr>
        <p:spPr>
          <a:xfrm>
            <a:off x="8763571" y="4509564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VLANS, Subnets, HIPS, ACLs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39BC2C3-3770-46BC-9EC7-5C2D218A7D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503094" y="1106734"/>
            <a:ext cx="5459077" cy="5395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45F063-DDF9-424E-BBC6-81E993A9CCBF}"/>
              </a:ext>
            </a:extLst>
          </p:cNvPr>
          <p:cNvSpPr txBox="1"/>
          <p:nvPr/>
        </p:nvSpPr>
        <p:spPr>
          <a:xfrm>
            <a:off x="951638" y="1504001"/>
            <a:ext cx="243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" panose="02000503000000020004"/>
              </a:rPr>
              <a:t>Zero Trust</a:t>
            </a:r>
          </a:p>
        </p:txBody>
      </p:sp>
    </p:spTree>
    <p:extLst>
      <p:ext uri="{BB962C8B-B14F-4D97-AF65-F5344CB8AC3E}">
        <p14:creationId xmlns:p14="http://schemas.microsoft.com/office/powerpoint/2010/main" val="10306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7" grpId="0"/>
      <p:bldP spid="11" grpId="0"/>
      <p:bldP spid="63" grpId="0"/>
      <p:bldP spid="14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1140cf8d-de9c-4d99-8d2d-4e4f8725134b"/>
    <ds:schemaRef ds:uri="http://purl.org/dc/dcmitype/"/>
    <ds:schemaRef ds:uri="http://schemas.microsoft.com/office/2006/metadata/properties"/>
    <ds:schemaRef ds:uri="45273cb4-0770-40e0-9765-6e5f9e4bbb3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166B2EB-7002-4734-AE22-31CB9DB47F34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2553</TotalTime>
  <Words>153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Network Security – Network Segmentation</vt:lpstr>
      <vt:lpstr>Network Security – Network Segmentation</vt:lpstr>
      <vt:lpstr>Network Security – Network Segmentation</vt:lpstr>
      <vt:lpstr>Network Security – DMZs</vt:lpstr>
      <vt:lpstr>Network Security – VLANs</vt:lpstr>
      <vt:lpstr>Network Security – Intranets</vt:lpstr>
      <vt:lpstr>Network Security – Extranets</vt:lpstr>
      <vt:lpstr>Network Security – Traffic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167</cp:revision>
  <dcterms:created xsi:type="dcterms:W3CDTF">2019-03-13T18:02:49Z</dcterms:created>
  <dcterms:modified xsi:type="dcterms:W3CDTF">2021-01-26T18:13:52Z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