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2"/>
  </p:notesMasterIdLst>
  <p:sldIdLst>
    <p:sldId id="256" r:id="rId5"/>
    <p:sldId id="317" r:id="rId6"/>
    <p:sldId id="310" r:id="rId7"/>
    <p:sldId id="318" r:id="rId8"/>
    <p:sldId id="319" r:id="rId9"/>
    <p:sldId id="320" r:id="rId10"/>
    <p:sldId id="3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D45D90-7F0F-484B-9367-435E33BA805A}">
          <p14:sldIdLst>
            <p14:sldId id="256"/>
            <p14:sldId id="317"/>
            <p14:sldId id="310"/>
            <p14:sldId id="318"/>
            <p14:sldId id="319"/>
            <p14:sldId id="320"/>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p:restoredTop sz="77883"/>
  </p:normalViewPr>
  <p:slideViewPr>
    <p:cSldViewPr snapToGrid="0" snapToObjects="1">
      <p:cViewPr varScale="1">
        <p:scale>
          <a:sx n="89" d="100"/>
          <a:sy n="89" d="100"/>
        </p:scale>
        <p:origin x="1866" y="84"/>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CB1A-C5F8-CC47-BD21-D6C229B987FB}"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709C3-0D69-EF46-BE38-0832036E58F5}" type="slidenum">
              <a:rPr lang="en-US" smtClean="0"/>
              <a:t>‹#›</a:t>
            </a:fld>
            <a:endParaRPr lang="en-US"/>
          </a:p>
        </p:txBody>
      </p:sp>
    </p:spTree>
    <p:extLst>
      <p:ext uri="{BB962C8B-B14F-4D97-AF65-F5344CB8AC3E}">
        <p14:creationId xmlns:p14="http://schemas.microsoft.com/office/powerpoint/2010/main" val="164610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1</a:t>
            </a:fld>
            <a:endParaRPr lang="en-US"/>
          </a:p>
        </p:txBody>
      </p:sp>
    </p:spTree>
    <p:extLst>
      <p:ext uri="{BB962C8B-B14F-4D97-AF65-F5344CB8AC3E}">
        <p14:creationId xmlns:p14="http://schemas.microsoft.com/office/powerpoint/2010/main" val="406823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2</a:t>
            </a:fld>
            <a:endParaRPr lang="en-US"/>
          </a:p>
        </p:txBody>
      </p:sp>
    </p:spTree>
    <p:extLst>
      <p:ext uri="{BB962C8B-B14F-4D97-AF65-F5344CB8AC3E}">
        <p14:creationId xmlns:p14="http://schemas.microsoft.com/office/powerpoint/2010/main" val="14378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STP</a:t>
            </a:r>
          </a:p>
        </p:txBody>
      </p:sp>
      <p:sp>
        <p:nvSpPr>
          <p:cNvPr id="4" name="Slide Number Placeholder 3"/>
          <p:cNvSpPr>
            <a:spLocks noGrp="1"/>
          </p:cNvSpPr>
          <p:nvPr>
            <p:ph type="sldNum" sz="quarter" idx="5"/>
          </p:nvPr>
        </p:nvSpPr>
        <p:spPr/>
        <p:txBody>
          <a:bodyPr/>
          <a:lstStyle/>
          <a:p>
            <a:fld id="{5C4709C3-0D69-EF46-BE38-0832036E58F5}" type="slidenum">
              <a:rPr lang="en-US" smtClean="0"/>
              <a:t>3</a:t>
            </a:fld>
            <a:endParaRPr lang="en-US"/>
          </a:p>
        </p:txBody>
      </p:sp>
    </p:spTree>
    <p:extLst>
      <p:ext uri="{BB962C8B-B14F-4D97-AF65-F5344CB8AC3E}">
        <p14:creationId xmlns:p14="http://schemas.microsoft.com/office/powerpoint/2010/main" val="171853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4</a:t>
            </a:fld>
            <a:endParaRPr lang="en-US"/>
          </a:p>
        </p:txBody>
      </p:sp>
    </p:spTree>
    <p:extLst>
      <p:ext uri="{BB962C8B-B14F-4D97-AF65-F5344CB8AC3E}">
        <p14:creationId xmlns:p14="http://schemas.microsoft.com/office/powerpoint/2010/main" val="364083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Trusted DHCP servers, drops messages from any DHCP message not received on any other port or drops Offer and Request messages received on different ports than the one that the discovery frame was received.</a:t>
            </a:r>
          </a:p>
        </p:txBody>
      </p:sp>
      <p:sp>
        <p:nvSpPr>
          <p:cNvPr id="4" name="Slide Number Placeholder 3"/>
          <p:cNvSpPr>
            <a:spLocks noGrp="1"/>
          </p:cNvSpPr>
          <p:nvPr>
            <p:ph type="sldNum" sz="quarter" idx="5"/>
          </p:nvPr>
        </p:nvSpPr>
        <p:spPr/>
        <p:txBody>
          <a:bodyPr/>
          <a:lstStyle/>
          <a:p>
            <a:fld id="{5C4709C3-0D69-EF46-BE38-0832036E58F5}" type="slidenum">
              <a:rPr lang="en-US" smtClean="0"/>
              <a:t>5</a:t>
            </a:fld>
            <a:endParaRPr lang="en-US"/>
          </a:p>
        </p:txBody>
      </p:sp>
    </p:spTree>
    <p:extLst>
      <p:ext uri="{BB962C8B-B14F-4D97-AF65-F5344CB8AC3E}">
        <p14:creationId xmlns:p14="http://schemas.microsoft.com/office/powerpoint/2010/main" val="161891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6</a:t>
            </a:fld>
            <a:endParaRPr lang="en-US"/>
          </a:p>
        </p:txBody>
      </p:sp>
    </p:spTree>
    <p:extLst>
      <p:ext uri="{BB962C8B-B14F-4D97-AF65-F5344CB8AC3E}">
        <p14:creationId xmlns:p14="http://schemas.microsoft.com/office/powerpoint/2010/main" val="337028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7</a:t>
            </a:fld>
            <a:endParaRPr lang="en-US"/>
          </a:p>
        </p:txBody>
      </p:sp>
    </p:spTree>
    <p:extLst>
      <p:ext uri="{BB962C8B-B14F-4D97-AF65-F5344CB8AC3E}">
        <p14:creationId xmlns:p14="http://schemas.microsoft.com/office/powerpoint/2010/main" val="2356491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CC102-5D77-AB4A-B015-62CEE166E515}"/>
              </a:ext>
            </a:extLst>
          </p:cNvPr>
          <p:cNvSpPr/>
          <p:nvPr userDrawn="1"/>
        </p:nvSpPr>
        <p:spPr>
          <a:xfrm>
            <a:off x="-96253" y="1257301"/>
            <a:ext cx="12288253"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13" name="Straight Connector 12">
            <a:extLst>
              <a:ext uri="{FF2B5EF4-FFF2-40B4-BE49-F238E27FC236}">
                <a16:creationId xmlns:a16="http://schemas.microsoft.com/office/drawing/2014/main" id="{F66CB8CD-22B6-8E44-A0B2-E202A3F50FC0}"/>
              </a:ext>
            </a:extLst>
          </p:cNvPr>
          <p:cNvCxnSpPr>
            <a:cxnSpLocks/>
          </p:cNvCxnSpPr>
          <p:nvPr userDrawn="1"/>
        </p:nvCxnSpPr>
        <p:spPr>
          <a:xfrm>
            <a:off x="-2" y="1257301"/>
            <a:ext cx="12192002"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91E13A89-D0B2-A346-9918-7B58BA5F80BF}"/>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8" name="Title 1">
            <a:extLst>
              <a:ext uri="{FF2B5EF4-FFF2-40B4-BE49-F238E27FC236}">
                <a16:creationId xmlns:a16="http://schemas.microsoft.com/office/drawing/2014/main" id="{E537DE53-9F91-F144-B090-6891FC7F64E7}"/>
              </a:ext>
            </a:extLst>
          </p:cNvPr>
          <p:cNvSpPr>
            <a:spLocks noGrp="1"/>
          </p:cNvSpPr>
          <p:nvPr>
            <p:ph type="title"/>
          </p:nvPr>
        </p:nvSpPr>
        <p:spPr>
          <a:xfrm>
            <a:off x="1121782" y="1354512"/>
            <a:ext cx="10515600" cy="1882337"/>
          </a:xfrm>
          <a:prstGeom prst="rect">
            <a:avLst/>
          </a:prstGeom>
          <a:ln>
            <a:noFill/>
          </a:ln>
        </p:spPr>
        <p:txBody>
          <a:bodyPr anchor="b"/>
          <a:lstStyle>
            <a:lvl1pPr algn="r">
              <a:defRPr sz="6000">
                <a:solidFill>
                  <a:schemeClr val="bg1"/>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9C3AB1C3-283D-F547-BE60-C0223B09E9F0}"/>
              </a:ext>
            </a:extLst>
          </p:cNvPr>
          <p:cNvSpPr>
            <a:spLocks noGrp="1"/>
          </p:cNvSpPr>
          <p:nvPr>
            <p:ph type="body" idx="1"/>
          </p:nvPr>
        </p:nvSpPr>
        <p:spPr>
          <a:xfrm>
            <a:off x="1121782" y="3539550"/>
            <a:ext cx="10515600" cy="959999"/>
          </a:xfrm>
          <a:prstGeom prst="rect">
            <a:avLst/>
          </a:prstGeom>
        </p:spPr>
        <p:txBody>
          <a:bodyPr/>
          <a:lstStyle>
            <a:lvl1pPr marL="0" indent="0" algn="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57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5BD484-3EA0-2E4E-A60B-8C347D911C8D}"/>
              </a:ext>
            </a:extLst>
          </p:cNvPr>
          <p:cNvSpPr/>
          <p:nvPr/>
        </p:nvSpPr>
        <p:spPr>
          <a:xfrm>
            <a:off x="-90798" y="-18288"/>
            <a:ext cx="12365468" cy="6896608"/>
          </a:xfrm>
          <a:prstGeom prst="rect">
            <a:avLst/>
          </a:prstGeom>
          <a:solidFill>
            <a:srgbClr val="151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7" name="Content Placeholder 2">
            <a:extLst>
              <a:ext uri="{FF2B5EF4-FFF2-40B4-BE49-F238E27FC236}">
                <a16:creationId xmlns:a16="http://schemas.microsoft.com/office/drawing/2014/main" id="{9795B372-A8BB-B64B-AD18-74876C5FBE69}"/>
              </a:ext>
            </a:extLst>
          </p:cNvPr>
          <p:cNvSpPr>
            <a:spLocks noGrp="1"/>
          </p:cNvSpPr>
          <p:nvPr>
            <p:ph idx="1"/>
          </p:nvPr>
        </p:nvSpPr>
        <p:spPr>
          <a:xfrm>
            <a:off x="507124" y="1161288"/>
            <a:ext cx="10943431"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28D42F22-D84C-BA44-A88C-5F7DF96918F8}"/>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Title 1">
            <a:extLst>
              <a:ext uri="{FF2B5EF4-FFF2-40B4-BE49-F238E27FC236}">
                <a16:creationId xmlns:a16="http://schemas.microsoft.com/office/drawing/2014/main" id="{F1B5676D-862E-0E47-9C05-7682B86B57E3}"/>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38178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F04465-AABC-3A4F-8FC9-8995FEDCDC6F}"/>
              </a:ext>
            </a:extLst>
          </p:cNvPr>
          <p:cNvSpPr/>
          <p:nvPr/>
        </p:nvSpPr>
        <p:spPr>
          <a:xfrm>
            <a:off x="-77002" y="-96253"/>
            <a:ext cx="8992402" cy="7030455"/>
          </a:xfrm>
          <a:prstGeom prst="rect">
            <a:avLst/>
          </a:prstGeom>
          <a:solidFill>
            <a:srgbClr val="1519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EFD6FA-B95F-4B4E-B8E9-6AA2FC82158D}"/>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3" name="Picture 2">
            <a:extLst>
              <a:ext uri="{FF2B5EF4-FFF2-40B4-BE49-F238E27FC236}">
                <a16:creationId xmlns:a16="http://schemas.microsoft.com/office/drawing/2014/main" id="{FAE481BF-4009-2943-A1EB-415987851989}"/>
              </a:ext>
            </a:extLst>
          </p:cNvPr>
          <p:cNvPicPr>
            <a:picLocks noChangeAspect="1"/>
          </p:cNvPicPr>
          <p:nvPr userDrawn="1"/>
        </p:nvPicPr>
        <p:blipFill>
          <a:blip r:embed="rId3"/>
          <a:stretch>
            <a:fillRect/>
          </a:stretch>
        </p:blipFill>
        <p:spPr>
          <a:xfrm>
            <a:off x="8763000" y="0"/>
            <a:ext cx="3429000" cy="6858000"/>
          </a:xfrm>
          <a:prstGeom prst="rect">
            <a:avLst/>
          </a:prstGeom>
        </p:spPr>
      </p:pic>
      <p:sp>
        <p:nvSpPr>
          <p:cNvPr id="7" name="Content Placeholder 2">
            <a:extLst>
              <a:ext uri="{FF2B5EF4-FFF2-40B4-BE49-F238E27FC236}">
                <a16:creationId xmlns:a16="http://schemas.microsoft.com/office/drawing/2014/main" id="{8C2C405E-EB31-5040-A5D4-B62FD78591E1}"/>
              </a:ext>
            </a:extLst>
          </p:cNvPr>
          <p:cNvSpPr>
            <a:spLocks noGrp="1"/>
          </p:cNvSpPr>
          <p:nvPr>
            <p:ph idx="1"/>
          </p:nvPr>
        </p:nvSpPr>
        <p:spPr>
          <a:xfrm>
            <a:off x="507125" y="1161288"/>
            <a:ext cx="7668688"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9E52FE2-18BD-AE42-8568-24AFE8F2EC8F}"/>
              </a:ext>
            </a:extLst>
          </p:cNvPr>
          <p:cNvSpPr>
            <a:spLocks noGrp="1"/>
          </p:cNvSpPr>
          <p:nvPr>
            <p:ph type="title"/>
          </p:nvPr>
        </p:nvSpPr>
        <p:spPr>
          <a:xfrm>
            <a:off x="507124" y="-18288"/>
            <a:ext cx="7668689"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86024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Bullets and Imag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6" name="Picture 5">
            <a:extLst>
              <a:ext uri="{FF2B5EF4-FFF2-40B4-BE49-F238E27FC236}">
                <a16:creationId xmlns:a16="http://schemas.microsoft.com/office/drawing/2014/main" id="{0FBEC28D-04BA-104A-BA4B-BC3FEFA7E2D7}"/>
              </a:ext>
            </a:extLst>
          </p:cNvPr>
          <p:cNvPicPr>
            <a:picLocks noChangeAspect="1"/>
          </p:cNvPicPr>
          <p:nvPr userDrawn="1"/>
        </p:nvPicPr>
        <p:blipFill>
          <a:blip r:embed="rId3"/>
          <a:stretch>
            <a:fillRect/>
          </a:stretch>
        </p:blipFill>
        <p:spPr>
          <a:xfrm>
            <a:off x="6374771" y="1124903"/>
            <a:ext cx="4576693" cy="4576693"/>
          </a:xfrm>
          <a:prstGeom prst="rect">
            <a:avLst/>
          </a:prstGeom>
        </p:spPr>
      </p:pic>
      <p:sp>
        <p:nvSpPr>
          <p:cNvPr id="7" name="Content Placeholder 3">
            <a:extLst>
              <a:ext uri="{FF2B5EF4-FFF2-40B4-BE49-F238E27FC236}">
                <a16:creationId xmlns:a16="http://schemas.microsoft.com/office/drawing/2014/main" id="{2C8D256E-5B00-D64D-A0EC-80D6BD5541DA}"/>
              </a:ext>
            </a:extLst>
          </p:cNvPr>
          <p:cNvSpPr>
            <a:spLocks noGrp="1"/>
          </p:cNvSpPr>
          <p:nvPr>
            <p:ph sz="half" idx="2"/>
          </p:nvPr>
        </p:nvSpPr>
        <p:spPr>
          <a:xfrm>
            <a:off x="525463" y="1161288"/>
            <a:ext cx="4826825" cy="3834805"/>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0C3BB7D-A65F-4D40-9D69-8D959F569D3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40DA479-972A-AC44-8FF3-6E03BA01F7CA}"/>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6" name="Rectangle 15">
            <a:extLst>
              <a:ext uri="{FF2B5EF4-FFF2-40B4-BE49-F238E27FC236}">
                <a16:creationId xmlns:a16="http://schemas.microsoft.com/office/drawing/2014/main" id="{95658B93-7979-CF45-802B-A99C6576E858}"/>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42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82F6E4A-1F7B-5B40-9689-E5E7AB056842}"/>
              </a:ext>
            </a:extLst>
          </p:cNvPr>
          <p:cNvSpPr>
            <a:spLocks noGrp="1"/>
          </p:cNvSpPr>
          <p:nvPr>
            <p:ph sz="half" idx="1"/>
          </p:nvPr>
        </p:nvSpPr>
        <p:spPr>
          <a:xfrm>
            <a:off x="525515" y="1463040"/>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855E851-3879-44EF-B922-4FA1F4136EFD}"/>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6AB305-7FA0-2C41-ADCF-834278ABE42F}"/>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20774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0" name="Rectangle 9">
            <a:extLst>
              <a:ext uri="{FF2B5EF4-FFF2-40B4-BE49-F238E27FC236}">
                <a16:creationId xmlns:a16="http://schemas.microsoft.com/office/drawing/2014/main" id="{67EBCC16-8E40-47C2-897C-F2414928392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705E69-3D25-EF43-9B57-0C3AC1F5FCD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lterna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6" name="Rectangle 5">
            <a:extLst>
              <a:ext uri="{FF2B5EF4-FFF2-40B4-BE49-F238E27FC236}">
                <a16:creationId xmlns:a16="http://schemas.microsoft.com/office/drawing/2014/main" id="{5F96A518-3E71-3F41-B51D-F3F8D63F1B0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4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Bar Title with Conten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4" name="Title Placeholder 1">
            <a:extLst>
              <a:ext uri="{FF2B5EF4-FFF2-40B4-BE49-F238E27FC236}">
                <a16:creationId xmlns:a16="http://schemas.microsoft.com/office/drawing/2014/main" id="{CABD4948-F528-774E-A210-25D1BE40C1F5}"/>
              </a:ext>
            </a:extLst>
          </p:cNvPr>
          <p:cNvSpPr>
            <a:spLocks noGrp="1"/>
          </p:cNvSpPr>
          <p:nvPr>
            <p:ph type="title"/>
          </p:nvPr>
        </p:nvSpPr>
        <p:spPr>
          <a:xfrm>
            <a:off x="618474" y="261082"/>
            <a:ext cx="10515600" cy="798350"/>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DB2080D5-BCF5-0642-B066-3A2589E22EDC}"/>
              </a:ext>
            </a:extLst>
          </p:cNvPr>
          <p:cNvSpPr>
            <a:spLocks noGrp="1"/>
          </p:cNvSpPr>
          <p:nvPr>
            <p:ph idx="1"/>
          </p:nvPr>
        </p:nvSpPr>
        <p:spPr>
          <a:xfrm>
            <a:off x="618474" y="1359698"/>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DD70B3E-6C46-734E-BC63-4349922825C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93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46A-D5FE-DB4E-9784-A54A02D89F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79968-F075-E745-9452-7E0CAAC6C2C1}"/>
              </a:ext>
            </a:extLst>
          </p:cNvPr>
          <p:cNvSpPr>
            <a:spLocks noGrp="1"/>
          </p:cNvSpPr>
          <p:nvPr>
            <p:ph type="body" orient="vert" idx="1"/>
          </p:nvPr>
        </p:nvSpPr>
        <p:spPr>
          <a:xfrm>
            <a:off x="838200" y="1825625"/>
            <a:ext cx="10515600" cy="414950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2380-0A23-D140-9B2B-5F141AB5F0B7}"/>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1/29/2021</a:t>
            </a:fld>
            <a:endParaRPr lang="en-US"/>
          </a:p>
        </p:txBody>
      </p:sp>
      <p:sp>
        <p:nvSpPr>
          <p:cNvPr id="5" name="Footer Placeholder 4">
            <a:extLst>
              <a:ext uri="{FF2B5EF4-FFF2-40B4-BE49-F238E27FC236}">
                <a16:creationId xmlns:a16="http://schemas.microsoft.com/office/drawing/2014/main" id="{126425EA-EF92-714F-B7AD-0B245EA428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27246F-5803-9542-865F-75DB94630BBD}"/>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70041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1B4E-687D-2C4C-B95D-A513660DA4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C86-AA65-C840-9828-EBFF405DC63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563C-0652-F94A-A10D-3A82E9DDB972}"/>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1/29/2021</a:t>
            </a:fld>
            <a:endParaRPr lang="en-US"/>
          </a:p>
        </p:txBody>
      </p:sp>
      <p:sp>
        <p:nvSpPr>
          <p:cNvPr id="5" name="Footer Placeholder 4">
            <a:extLst>
              <a:ext uri="{FF2B5EF4-FFF2-40B4-BE49-F238E27FC236}">
                <a16:creationId xmlns:a16="http://schemas.microsoft.com/office/drawing/2014/main" id="{F440E9DA-0CA4-8A46-9B6A-E0873DE652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2926DA-2D9C-9848-8B94-21D740CEC617}"/>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6971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550376-BED7-4B46-B83A-D8C4218AB513}"/>
              </a:ext>
            </a:extLst>
          </p:cNvPr>
          <p:cNvSpPr/>
          <p:nvPr userDrawn="1"/>
        </p:nvSpPr>
        <p:spPr>
          <a:xfrm>
            <a:off x="-86627" y="1257301"/>
            <a:ext cx="12358838" cy="5672884"/>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7" name="Straight Connector 6">
            <a:extLst>
              <a:ext uri="{FF2B5EF4-FFF2-40B4-BE49-F238E27FC236}">
                <a16:creationId xmlns:a16="http://schemas.microsoft.com/office/drawing/2014/main" id="{F3B7B21E-0316-A247-8CEE-8DE76EAD7C95}"/>
              </a:ext>
            </a:extLst>
          </p:cNvPr>
          <p:cNvCxnSpPr>
            <a:cxnSpLocks/>
          </p:cNvCxnSpPr>
          <p:nvPr userDrawn="1"/>
        </p:nvCxnSpPr>
        <p:spPr>
          <a:xfrm>
            <a:off x="0" y="1257301"/>
            <a:ext cx="12192000"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1FFA49D0-3C17-1747-A936-9501950BD561}"/>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12" name="Subtitle 2">
            <a:extLst>
              <a:ext uri="{FF2B5EF4-FFF2-40B4-BE49-F238E27FC236}">
                <a16:creationId xmlns:a16="http://schemas.microsoft.com/office/drawing/2014/main" id="{004542C0-6F92-F542-B358-53649EAA8761}"/>
              </a:ext>
            </a:extLst>
          </p:cNvPr>
          <p:cNvSpPr txBox="1">
            <a:spLocks/>
          </p:cNvSpPr>
          <p:nvPr userDrawn="1"/>
        </p:nvSpPr>
        <p:spPr>
          <a:xfrm>
            <a:off x="624051" y="5195340"/>
            <a:ext cx="10943897" cy="125335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Courier New" panose="02070309020205020404" pitchFamily="49" charset="0"/>
              <a:buNone/>
              <a:tabLst/>
              <a:defRPr sz="2800" b="1" i="0" kern="1200">
                <a:solidFill>
                  <a:schemeClr val="tx1"/>
                </a:solidFill>
                <a:latin typeface="Proxima Nova Semibold" panose="02000506030000020004" pitchFamily="2" charset="0"/>
                <a:ea typeface="+mn-ea"/>
                <a:cs typeface="+mn-cs"/>
              </a:defRPr>
            </a:lvl1pPr>
            <a:lvl2pPr marL="457200" indent="0" algn="ctr" defTabSz="914400" rtl="0" eaLnBrk="1" latinLnBrk="0" hangingPunct="1">
              <a:lnSpc>
                <a:spcPct val="90000"/>
              </a:lnSpc>
              <a:spcBef>
                <a:spcPts val="500"/>
              </a:spcBef>
              <a:buFont typeface="Courier New" panose="02070309020205020404" pitchFamily="49" charset="0"/>
              <a:buNone/>
              <a:tabLst/>
              <a:defRPr sz="2000" b="0" i="0" kern="1200">
                <a:solidFill>
                  <a:srgbClr val="525656"/>
                </a:solidFill>
                <a:latin typeface="Adelle Sans" panose="02000503000000020004" pitchFamily="2" charset="77"/>
                <a:ea typeface="+mn-ea"/>
                <a:cs typeface="+mn-cs"/>
              </a:defRPr>
            </a:lvl2pPr>
            <a:lvl3pPr marL="914400" indent="0" algn="ctr" defTabSz="914400" rtl="0" eaLnBrk="1" latinLnBrk="0" hangingPunct="1">
              <a:lnSpc>
                <a:spcPct val="90000"/>
              </a:lnSpc>
              <a:spcBef>
                <a:spcPts val="500"/>
              </a:spcBef>
              <a:buFont typeface="Courier New" panose="02070309020205020404" pitchFamily="49" charset="0"/>
              <a:buNone/>
              <a:tabLst/>
              <a:defRPr sz="1800" b="0" i="0" kern="1200">
                <a:solidFill>
                  <a:srgbClr val="525656"/>
                </a:solidFill>
                <a:latin typeface="Adelle Sans" panose="02000503000000020004" pitchFamily="2" charset="77"/>
                <a:ea typeface="+mn-ea"/>
                <a:cs typeface="+mn-cs"/>
              </a:defRPr>
            </a:lvl3pPr>
            <a:lvl4pPr marL="13716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4pPr>
            <a:lvl5pPr marL="18288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chemeClr val="bg1"/>
                </a:solidFill>
                <a:latin typeface="Adelle Sans" panose="02000503000000020004" pitchFamily="2" charset="77"/>
              </a:rPr>
              <a:t>Click to edit Master subtitle style</a:t>
            </a:r>
          </a:p>
        </p:txBody>
      </p:sp>
    </p:spTree>
    <p:extLst>
      <p:ext uri="{BB962C8B-B14F-4D97-AF65-F5344CB8AC3E}">
        <p14:creationId xmlns:p14="http://schemas.microsoft.com/office/powerpoint/2010/main" val="16279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951679-C038-3D4F-B9C6-BD4097A52467}"/>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CF62-AF5A-6A4B-8DAF-6576CE0FE947}"/>
              </a:ext>
            </a:extLst>
          </p:cNvPr>
          <p:cNvSpPr>
            <a:spLocks noGrp="1"/>
          </p:cNvSpPr>
          <p:nvPr>
            <p:ph idx="1"/>
          </p:nvPr>
        </p:nvSpPr>
        <p:spPr>
          <a:xfrm>
            <a:off x="507124" y="1161288"/>
            <a:ext cx="11175123" cy="4687891"/>
          </a:xfrm>
          <a:prstGeom prst="rect">
            <a:avLst/>
          </a:prstGeom>
        </p:spPr>
        <p:txBody>
          <a:bodyPr/>
          <a:lstStyle>
            <a:lvl1pPr>
              <a:defRPr b="0" i="0">
                <a:latin typeface="Adelle Sans" panose="02000503000000020004" pitchFamily="2" charset="77"/>
              </a:defRPr>
            </a:lvl1pPr>
            <a:lvl2pPr marL="685800" indent="-228600">
              <a:buFont typeface="Courier New" panose="02070309020205020404" pitchFamily="49" charset="0"/>
              <a:buChar char="o"/>
              <a:defRPr b="0" i="0">
                <a:solidFill>
                  <a:srgbClr val="525656"/>
                </a:solidFill>
                <a:latin typeface="Adelle Sans" panose="02000503000000020004" pitchFamily="2" charset="77"/>
              </a:defRPr>
            </a:lvl2pPr>
            <a:lvl3pPr marL="1143000" indent="-228600">
              <a:buFont typeface="Courier New" panose="02070309020205020404" pitchFamily="49" charset="0"/>
              <a:buChar char="o"/>
              <a:defRPr b="0" i="0">
                <a:solidFill>
                  <a:srgbClr val="525656"/>
                </a:solidFill>
                <a:latin typeface="Adelle Sans" panose="02000503000000020004" pitchFamily="2" charset="77"/>
              </a:defRPr>
            </a:lvl3pPr>
            <a:lvl4pPr marL="1600200" indent="-228600">
              <a:buFont typeface="Courier New" panose="02070309020205020404" pitchFamily="49" charset="0"/>
              <a:buChar char="o"/>
              <a:defRPr b="0" i="0">
                <a:solidFill>
                  <a:srgbClr val="525656"/>
                </a:solidFill>
                <a:latin typeface="Adelle Sans" panose="02000503000000020004" pitchFamily="2" charset="77"/>
              </a:defRPr>
            </a:lvl4pPr>
            <a:lvl5pPr marL="2057400" indent="-228600">
              <a:buFont typeface="Courier New" panose="02070309020205020404" pitchFamily="49" charset="0"/>
              <a:buChar char="o"/>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228B7FA2-906C-224F-91E8-737C56BAA8A6}"/>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pic>
        <p:nvPicPr>
          <p:cNvPr id="12" name="Picture 11">
            <a:extLst>
              <a:ext uri="{FF2B5EF4-FFF2-40B4-BE49-F238E27FC236}">
                <a16:creationId xmlns:a16="http://schemas.microsoft.com/office/drawing/2014/main" id="{4CCF5606-6DC5-4A43-91BA-969B5443296E}"/>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C34C16D8-B479-BB46-AD7C-0AC4F5CEDC7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2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ADA8A-EE40-8D42-B058-429F77AD6030}"/>
              </a:ext>
            </a:extLst>
          </p:cNvPr>
          <p:cNvSpPr/>
          <p:nvPr userDrawn="1"/>
        </p:nvSpPr>
        <p:spPr>
          <a:xfrm>
            <a:off x="-77002" y="1257301"/>
            <a:ext cx="12387714"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 name="Title 1">
            <a:extLst>
              <a:ext uri="{FF2B5EF4-FFF2-40B4-BE49-F238E27FC236}">
                <a16:creationId xmlns:a16="http://schemas.microsoft.com/office/drawing/2014/main" id="{0534CEAF-3B24-A242-A428-FB8B1A7D5F21}"/>
              </a:ext>
            </a:extLst>
          </p:cNvPr>
          <p:cNvSpPr>
            <a:spLocks noGrp="1"/>
          </p:cNvSpPr>
          <p:nvPr>
            <p:ph type="title"/>
          </p:nvPr>
        </p:nvSpPr>
        <p:spPr>
          <a:xfrm>
            <a:off x="831850" y="2648054"/>
            <a:ext cx="10515600" cy="1882337"/>
          </a:xfrm>
          <a:prstGeom prst="rect">
            <a:avLst/>
          </a:prstGeom>
          <a:ln>
            <a:noFill/>
          </a:ln>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DAB81C1E-F57C-FB49-8A8C-E5F2C60D08C6}"/>
              </a:ext>
            </a:extLst>
          </p:cNvPr>
          <p:cNvSpPr>
            <a:spLocks noGrp="1"/>
          </p:cNvSpPr>
          <p:nvPr>
            <p:ph type="body" idx="1"/>
          </p:nvPr>
        </p:nvSpPr>
        <p:spPr>
          <a:xfrm>
            <a:off x="831850" y="4814406"/>
            <a:ext cx="10515600" cy="959999"/>
          </a:xfrm>
          <a:prstGeom prst="rect">
            <a:avLst/>
          </a:prstGeom>
        </p:spPr>
        <p:txBody>
          <a:bodyPr/>
          <a:lstStyle>
            <a:lvl1pPr marL="0" indent="0" algn="ct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72B0757F-692F-4442-AC10-47BE80EC633F}"/>
              </a:ext>
            </a:extLst>
          </p:cNvPr>
          <p:cNvPicPr>
            <a:picLocks noChangeAspect="1"/>
          </p:cNvPicPr>
          <p:nvPr userDrawn="1"/>
        </p:nvPicPr>
        <p:blipFill rotWithShape="1">
          <a:blip r:embed="rId2"/>
          <a:srcRect t="18801" b="16721"/>
          <a:stretch/>
        </p:blipFill>
        <p:spPr>
          <a:xfrm>
            <a:off x="5496490" y="237942"/>
            <a:ext cx="1327643" cy="856044"/>
          </a:xfrm>
          <a:prstGeom prst="rect">
            <a:avLst/>
          </a:prstGeom>
        </p:spPr>
      </p:pic>
      <p:cxnSp>
        <p:nvCxnSpPr>
          <p:cNvPr id="10" name="Straight Connector 9">
            <a:extLst>
              <a:ext uri="{FF2B5EF4-FFF2-40B4-BE49-F238E27FC236}">
                <a16:creationId xmlns:a16="http://schemas.microsoft.com/office/drawing/2014/main" id="{C75C7F33-8A0F-C247-8673-DF3D12BB0E56}"/>
              </a:ext>
            </a:extLst>
          </p:cNvPr>
          <p:cNvCxnSpPr>
            <a:cxnSpLocks/>
          </p:cNvCxnSpPr>
          <p:nvPr userDrawn="1"/>
        </p:nvCxnSpPr>
        <p:spPr>
          <a:xfrm>
            <a:off x="-77002" y="1257301"/>
            <a:ext cx="12387714"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6"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448A93EA-740D-534C-9F9A-851CAAFC6F58}"/>
              </a:ext>
            </a:extLst>
          </p:cNvPr>
          <p:cNvSpPr>
            <a:spLocks noGrp="1"/>
          </p:cNvSpPr>
          <p:nvPr>
            <p:ph sz="half" idx="13"/>
          </p:nvPr>
        </p:nvSpPr>
        <p:spPr>
          <a:xfrm>
            <a:off x="6327230"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9" name="Rectangle 8">
            <a:extLst>
              <a:ext uri="{FF2B5EF4-FFF2-40B4-BE49-F238E27FC236}">
                <a16:creationId xmlns:a16="http://schemas.microsoft.com/office/drawing/2014/main" id="{3D2B1C16-A483-9045-B5B4-5312C63A98D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1D4071-9C3C-49BF-ABB1-1320A9AA487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F647ED5-144A-1F43-9397-C331DF9F50F5}"/>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00671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5" y="1161288"/>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7" name="Rectangle 6">
            <a:extLst>
              <a:ext uri="{FF2B5EF4-FFF2-40B4-BE49-F238E27FC236}">
                <a16:creationId xmlns:a16="http://schemas.microsoft.com/office/drawing/2014/main" id="{7481D446-E222-42C3-9836-1A06E0CA6FD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752F457-B5E3-8F47-95DD-D367B00BA38B}"/>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2" name="Rectangle 11">
            <a:extLst>
              <a:ext uri="{FF2B5EF4-FFF2-40B4-BE49-F238E27FC236}">
                <a16:creationId xmlns:a16="http://schemas.microsoft.com/office/drawing/2014/main" id="{B5FC8432-B0CC-124E-92A6-31C64477B9C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4903304" y="1161288"/>
            <a:ext cx="6763234" cy="2911642"/>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B32B816-31A6-5D4A-A375-EC666A89A105}"/>
              </a:ext>
            </a:extLst>
          </p:cNvPr>
          <p:cNvPicPr>
            <a:picLocks noChangeAspect="1"/>
          </p:cNvPicPr>
          <p:nvPr userDrawn="1"/>
        </p:nvPicPr>
        <p:blipFill>
          <a:blip r:embed="rId2"/>
          <a:stretch>
            <a:fillRect/>
          </a:stretch>
        </p:blipFill>
        <p:spPr>
          <a:xfrm>
            <a:off x="961699" y="1161288"/>
            <a:ext cx="3549974" cy="4437468"/>
          </a:xfrm>
          <a:prstGeom prst="rect">
            <a:avLst/>
          </a:prstGeom>
        </p:spPr>
      </p:pic>
      <p:pic>
        <p:nvPicPr>
          <p:cNvPr id="7" name="Picture 6">
            <a:extLst>
              <a:ext uri="{FF2B5EF4-FFF2-40B4-BE49-F238E27FC236}">
                <a16:creationId xmlns:a16="http://schemas.microsoft.com/office/drawing/2014/main" id="{89126C43-57A2-E347-AD98-A4972DDFF024}"/>
              </a:ext>
            </a:extLst>
          </p:cNvPr>
          <p:cNvPicPr>
            <a:picLocks noChangeAspect="1"/>
          </p:cNvPicPr>
          <p:nvPr userDrawn="1"/>
        </p:nvPicPr>
        <p:blipFill rotWithShape="1">
          <a:blip r:embed="rId3"/>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92CEB205-7433-4ED6-B5F9-FB097A433634}"/>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6860F66-25E7-8E47-8582-F4D74F2E48F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3" name="Rectangle 12">
            <a:extLst>
              <a:ext uri="{FF2B5EF4-FFF2-40B4-BE49-F238E27FC236}">
                <a16:creationId xmlns:a16="http://schemas.microsoft.com/office/drawing/2014/main" id="{48FC791A-95B2-5E41-9A70-75AB9C875165}"/>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7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CA925-A192-0942-8DCB-09514A197750}"/>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F5788494-3E34-F041-B8E4-A88C3ED8C5F9}"/>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51CB6872-94EB-EB45-BDBF-F7D3974C9DE4}"/>
              </a:ext>
            </a:extLst>
          </p:cNvPr>
          <p:cNvSpPr>
            <a:spLocks noGrp="1"/>
          </p:cNvSpPr>
          <p:nvPr>
            <p:ph sz="half" idx="13"/>
          </p:nvPr>
        </p:nvSpPr>
        <p:spPr>
          <a:xfrm>
            <a:off x="6358758" y="2051473"/>
            <a:ext cx="5339256" cy="3684588"/>
          </a:xfrm>
          <a:prstGeom prst="rect">
            <a:avLst/>
          </a:prstGeom>
        </p:spPr>
        <p:txBody>
          <a:bodyPr/>
          <a:lstStyle>
            <a:lvl1pPr>
              <a:defRPr b="0" i="0">
                <a:latin typeface="Adelle Sans" panose="02000503000000020004" pitchFamily="2" charset="77"/>
              </a:defRPr>
            </a:lvl1pPr>
            <a:lvl2pPr>
              <a:defRPr b="0" i="0">
                <a:solidFill>
                  <a:srgbClr val="525656"/>
                </a:solidFill>
                <a:latin typeface="Adelle Sans" panose="02000503000000020004" pitchFamily="2" charset="77"/>
              </a:defRPr>
            </a:lvl2pPr>
            <a:lvl3pPr>
              <a:defRPr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a:extLst>
              <a:ext uri="{FF2B5EF4-FFF2-40B4-BE49-F238E27FC236}">
                <a16:creationId xmlns:a16="http://schemas.microsoft.com/office/drawing/2014/main" id="{4DDE1C7E-4CC2-C942-8FC1-BE8CDAB37DB2}"/>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7" name="Text Placeholder 2">
            <a:extLst>
              <a:ext uri="{FF2B5EF4-FFF2-40B4-BE49-F238E27FC236}">
                <a16:creationId xmlns:a16="http://schemas.microsoft.com/office/drawing/2014/main" id="{3E3E685A-2A2D-6D4B-90D0-C351A9D72C70}"/>
              </a:ext>
            </a:extLst>
          </p:cNvPr>
          <p:cNvSpPr>
            <a:spLocks noGrp="1"/>
          </p:cNvSpPr>
          <p:nvPr>
            <p:ph type="body" idx="14"/>
          </p:nvPr>
        </p:nvSpPr>
        <p:spPr>
          <a:xfrm>
            <a:off x="6358758"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Rectangle 9">
            <a:extLst>
              <a:ext uri="{FF2B5EF4-FFF2-40B4-BE49-F238E27FC236}">
                <a16:creationId xmlns:a16="http://schemas.microsoft.com/office/drawing/2014/main" id="{FD1703F9-6F7B-42FC-BAD8-7B8A4198867F}"/>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5EC85A-83D7-754F-92C5-D85306B21964}"/>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4" name="Rectangle 13">
            <a:extLst>
              <a:ext uri="{FF2B5EF4-FFF2-40B4-BE49-F238E27FC236}">
                <a16:creationId xmlns:a16="http://schemas.microsoft.com/office/drawing/2014/main" id="{2E895DC7-61FB-464B-A0D1-046B8C0906C9}"/>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00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1FF22C-90B2-C248-AC4E-B2382376A131}"/>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15" name="Picture 14">
            <a:extLst>
              <a:ext uri="{FF2B5EF4-FFF2-40B4-BE49-F238E27FC236}">
                <a16:creationId xmlns:a16="http://schemas.microsoft.com/office/drawing/2014/main" id="{4870C5A3-B0F2-B343-A1A8-822AF0AFBF36}"/>
              </a:ext>
            </a:extLst>
          </p:cNvPr>
          <p:cNvPicPr>
            <a:picLocks noChangeAspect="1"/>
          </p:cNvPicPr>
          <p:nvPr userDrawn="1"/>
        </p:nvPicPr>
        <p:blipFill>
          <a:blip r:embed="rId3"/>
          <a:stretch>
            <a:fillRect/>
          </a:stretch>
        </p:blipFill>
        <p:spPr>
          <a:xfrm>
            <a:off x="6334540" y="1530094"/>
            <a:ext cx="5501262" cy="1943146"/>
          </a:xfrm>
          <a:prstGeom prst="rect">
            <a:avLst/>
          </a:prstGeom>
        </p:spPr>
      </p:pic>
      <p:sp>
        <p:nvSpPr>
          <p:cNvPr id="14" name="Rectangle 13">
            <a:extLst>
              <a:ext uri="{FF2B5EF4-FFF2-40B4-BE49-F238E27FC236}">
                <a16:creationId xmlns:a16="http://schemas.microsoft.com/office/drawing/2014/main" id="{71A31B2F-9578-7B4B-A18A-143A08D2528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7395722-9303-174D-ADA2-E8CEB2DD285E}"/>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1" name="Content Placeholder 3">
            <a:extLst>
              <a:ext uri="{FF2B5EF4-FFF2-40B4-BE49-F238E27FC236}">
                <a16:creationId xmlns:a16="http://schemas.microsoft.com/office/drawing/2014/main" id="{AC5BA04E-B66F-8A48-943B-662CC114090B}"/>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471A464-E148-4CF9-8FB7-4E9A7B2CFEC9}"/>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8779A3-A4DE-484C-BE3C-DB7ADCD25B3F}"/>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06871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F93D5-62F0-5145-AB64-7AC90B60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1F652F-5C50-294A-A9ED-638E2DAF4A43}"/>
              </a:ext>
            </a:extLst>
          </p:cNvPr>
          <p:cNvSpPr>
            <a:spLocks noGrp="1"/>
          </p:cNvSpPr>
          <p:nvPr>
            <p:ph type="body" idx="1"/>
          </p:nvPr>
        </p:nvSpPr>
        <p:spPr>
          <a:xfrm>
            <a:off x="838200" y="1825625"/>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363796E1-F957-0F48-8AD0-8F8E3D0E5940}"/>
              </a:ext>
            </a:extLst>
          </p:cNvPr>
          <p:cNvPicPr>
            <a:picLocks noChangeAspect="1"/>
          </p:cNvPicPr>
          <p:nvPr userDrawn="1"/>
        </p:nvPicPr>
        <p:blipFill rotWithShape="1">
          <a:blip r:embed="rId20"/>
          <a:srcRect r="66281" b="-1742"/>
          <a:stretch/>
        </p:blipFill>
        <p:spPr>
          <a:xfrm>
            <a:off x="275249" y="5904491"/>
            <a:ext cx="686450" cy="732790"/>
          </a:xfrm>
          <a:prstGeom prst="rect">
            <a:avLst/>
          </a:prstGeom>
        </p:spPr>
      </p:pic>
    </p:spTree>
    <p:extLst>
      <p:ext uri="{BB962C8B-B14F-4D97-AF65-F5344CB8AC3E}">
        <p14:creationId xmlns:p14="http://schemas.microsoft.com/office/powerpoint/2010/main" val="878098984"/>
      </p:ext>
    </p:extLst>
  </p:cSld>
  <p:clrMap bg1="lt1" tx1="dk1" bg2="lt2" tx2="dk2" accent1="accent1" accent2="accent2" accent3="accent3" accent4="accent4" accent5="accent5" accent6="accent6" hlink="hlink" folHlink="folHlink"/>
  <p:sldLayoutIdLst>
    <p:sldLayoutId id="2147483673" r:id="rId1"/>
    <p:sldLayoutId id="2147483738" r:id="rId2"/>
    <p:sldLayoutId id="2147483674" r:id="rId3"/>
    <p:sldLayoutId id="2147483675" r:id="rId4"/>
    <p:sldLayoutId id="2147483676" r:id="rId5"/>
    <p:sldLayoutId id="2147483697" r:id="rId6"/>
    <p:sldLayoutId id="2147483698" r:id="rId7"/>
    <p:sldLayoutId id="2147483677" r:id="rId8"/>
    <p:sldLayoutId id="2147483681" r:id="rId9"/>
    <p:sldLayoutId id="2147483679" r:id="rId10"/>
    <p:sldLayoutId id="2147483680" r:id="rId11"/>
    <p:sldLayoutId id="2147483678" r:id="rId12"/>
    <p:sldLayoutId id="2147483739" r:id="rId13"/>
    <p:sldLayoutId id="2147483742" r:id="rId14"/>
    <p:sldLayoutId id="2147483740" r:id="rId15"/>
    <p:sldLayoutId id="2147483741" r:id="rId16"/>
    <p:sldLayoutId id="2147483682" r:id="rId17"/>
    <p:sldLayoutId id="2147483683" r:id="rId18"/>
  </p:sldLayoutIdLst>
  <p:txStyles>
    <p:titleStyle>
      <a:lvl1pPr algn="l" defTabSz="914400" rtl="0" eaLnBrk="1" latinLnBrk="0" hangingPunct="1">
        <a:lnSpc>
          <a:spcPct val="90000"/>
        </a:lnSpc>
        <a:spcBef>
          <a:spcPct val="0"/>
        </a:spcBef>
        <a:buNone/>
        <a:defRPr sz="3200" b="1" i="0" kern="1200">
          <a:solidFill>
            <a:schemeClr val="tx1"/>
          </a:solidFill>
          <a:latin typeface="Proxima Nova" panose="02000506030000020004" pitchFamily="2" charset="0"/>
          <a:ea typeface="+mj-ea"/>
          <a:cs typeface="+mj-cs"/>
        </a:defRPr>
      </a:lvl1pPr>
    </p:titleStyle>
    <p:bodyStyle>
      <a:lvl1pPr marL="344488" indent="-344488" algn="l" defTabSz="914400" rtl="0" eaLnBrk="1" latinLnBrk="0" hangingPunct="1">
        <a:lnSpc>
          <a:spcPct val="90000"/>
        </a:lnSpc>
        <a:spcBef>
          <a:spcPts val="1000"/>
        </a:spcBef>
        <a:buFont typeface="Courier New" panose="02070309020205020404" pitchFamily="49" charset="0"/>
        <a:buChar char="o"/>
        <a:tabLst/>
        <a:defRPr sz="2000" b="0" i="0" kern="1200">
          <a:solidFill>
            <a:srgbClr val="525656"/>
          </a:solidFill>
          <a:latin typeface="Adelle Sans" panose="02000503000000020004" pitchFamily="2" charset="77"/>
          <a:ea typeface="+mn-ea"/>
          <a:cs typeface="+mn-cs"/>
        </a:defRPr>
      </a:lvl1pPr>
      <a:lvl2pPr marL="750888" indent="-293688" algn="l" defTabSz="914400" rtl="0" eaLnBrk="1" latinLnBrk="0" hangingPunct="1">
        <a:lnSpc>
          <a:spcPct val="90000"/>
        </a:lnSpc>
        <a:spcBef>
          <a:spcPts val="500"/>
        </a:spcBef>
        <a:buFont typeface="Courier New" panose="02070309020205020404" pitchFamily="49" charset="0"/>
        <a:buChar char="o"/>
        <a:tabLst/>
        <a:defRPr sz="1800" b="0" i="0" kern="1200">
          <a:solidFill>
            <a:srgbClr val="525656"/>
          </a:solidFill>
          <a:latin typeface="Adelle Sans" panose="02000503000000020004" pitchFamily="2" charset="77"/>
          <a:ea typeface="+mn-ea"/>
          <a:cs typeface="+mn-cs"/>
        </a:defRPr>
      </a:lvl2pPr>
      <a:lvl3pPr marL="1208088" indent="-293688" algn="l" defTabSz="914400" rtl="0" eaLnBrk="1" latinLnBrk="0" hangingPunct="1">
        <a:lnSpc>
          <a:spcPct val="90000"/>
        </a:lnSpc>
        <a:spcBef>
          <a:spcPts val="500"/>
        </a:spcBef>
        <a:buFont typeface="Courier New" panose="02070309020205020404" pitchFamily="49" charset="0"/>
        <a:buChar char="o"/>
        <a:tabLst/>
        <a:defRPr sz="1600" b="0" i="0" kern="1200">
          <a:solidFill>
            <a:srgbClr val="525656"/>
          </a:solidFill>
          <a:latin typeface="Adelle Sans" panose="02000503000000020004" pitchFamily="2" charset="77"/>
          <a:ea typeface="+mn-ea"/>
          <a:cs typeface="+mn-cs"/>
        </a:defRPr>
      </a:lvl3pPr>
      <a:lvl4pPr marL="1604963" indent="-233363" algn="l" defTabSz="914400" rtl="0" eaLnBrk="1" latinLnBrk="0" hangingPunct="1">
        <a:lnSpc>
          <a:spcPct val="90000"/>
        </a:lnSpc>
        <a:spcBef>
          <a:spcPts val="500"/>
        </a:spcBef>
        <a:buFont typeface="Courier New" panose="02070309020205020404" pitchFamily="49" charset="0"/>
        <a:buChar char="o"/>
        <a:tabLst/>
        <a:defRPr sz="1400" b="0" i="0" kern="1200">
          <a:solidFill>
            <a:srgbClr val="525656"/>
          </a:solidFill>
          <a:latin typeface="Adelle Sans" panose="02000503000000020004" pitchFamily="2" charset="77"/>
          <a:ea typeface="+mn-ea"/>
          <a:cs typeface="+mn-cs"/>
        </a:defRPr>
      </a:lvl4pPr>
      <a:lvl5pPr marL="2062163" indent="-233363" algn="l" defTabSz="914400" rtl="0" eaLnBrk="1" latinLnBrk="0" hangingPunct="1">
        <a:lnSpc>
          <a:spcPct val="90000"/>
        </a:lnSpc>
        <a:spcBef>
          <a:spcPts val="500"/>
        </a:spcBef>
        <a:buFont typeface="Courier New" panose="02070309020205020404" pitchFamily="49" charset="0"/>
        <a:buChar char="o"/>
        <a:tabLst/>
        <a:defRPr sz="1200" b="0" i="0" kern="1200">
          <a:solidFill>
            <a:srgbClr val="525656"/>
          </a:solidFill>
          <a:latin typeface="Adelle Sans"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24" userDrawn="1">
          <p15:clr>
            <a:srgbClr val="F26B43"/>
          </p15:clr>
        </p15:guide>
        <p15:guide id="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wikipedia.org/wiki/Personal_computer" TargetMode="External"/><Relationship Id="rId5" Type="http://schemas.openxmlformats.org/officeDocument/2006/relationships/image" Target="../media/image9.png"/><Relationship Id="rId4" Type="http://schemas.openxmlformats.org/officeDocument/2006/relationships/hyperlink" Target="https://en.wikipedia.org/wiki/Network_swit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en.wikipedia.org/wiki/File:Red_X.svg" TargetMode="External"/><Relationship Id="rId5" Type="http://schemas.openxmlformats.org/officeDocument/2006/relationships/image" Target="../media/image10.png"/><Relationship Id="rId4" Type="http://schemas.openxmlformats.org/officeDocument/2006/relationships/hyperlink" Target="https://en.wikipedia.org/wiki/Network_switch"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pngall.com/hacker-png" TargetMode="External"/><Relationship Id="rId3" Type="http://schemas.openxmlformats.org/officeDocument/2006/relationships/image" Target="../media/image8.jpg"/><Relationship Id="rId7" Type="http://schemas.openxmlformats.org/officeDocument/2006/relationships/image" Target="../media/image12.png"/><Relationship Id="rId12" Type="http://schemas.openxmlformats.org/officeDocument/2006/relationships/hyperlink" Target="https://en.wikipedia.org/wiki/File:Red_X.sv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pixabay.com/illustrations/quality-hook-check-mark-ticked-off-500950/" TargetMode="External"/><Relationship Id="rId11" Type="http://schemas.openxmlformats.org/officeDocument/2006/relationships/image" Target="../media/image10.png"/><Relationship Id="rId5" Type="http://schemas.openxmlformats.org/officeDocument/2006/relationships/image" Target="../media/image11.png"/><Relationship Id="rId10" Type="http://schemas.openxmlformats.org/officeDocument/2006/relationships/hyperlink" Target="http://freeletterheads.blogspot.com/2017/11/recycle-round-arrows.html" TargetMode="External"/><Relationship Id="rId4" Type="http://schemas.openxmlformats.org/officeDocument/2006/relationships/hyperlink" Target="https://en.wikipedia.org/wiki/Network_switch" TargetMode="Externa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hyperlink" Target="http://www.pngall.com/hacker-png" TargetMode="External"/><Relationship Id="rId3" Type="http://schemas.openxmlformats.org/officeDocument/2006/relationships/image" Target="../media/image8.jpg"/><Relationship Id="rId7" Type="http://schemas.openxmlformats.org/officeDocument/2006/relationships/image" Target="../media/image12.png"/><Relationship Id="rId12" Type="http://schemas.openxmlformats.org/officeDocument/2006/relationships/hyperlink" Target="https://en.wikipedia.org/wiki/File:Red_X.sv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www.iconarchive.com/show/vista-hardware-devices-icons-by-icons-land/Home-Server-icon.html" TargetMode="External"/><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hyperlink" Target="https://pixabay.com/illustrations/quality-hook-check-mark-ticked-off-500950/" TargetMode="External"/><Relationship Id="rId4" Type="http://schemas.openxmlformats.org/officeDocument/2006/relationships/hyperlink" Target="https://en.wikipedia.org/wiki/Network_switch"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Personal_computer" TargetMode="External"/><Relationship Id="rId13" Type="http://schemas.openxmlformats.org/officeDocument/2006/relationships/image" Target="../media/image10.png"/><Relationship Id="rId3" Type="http://schemas.openxmlformats.org/officeDocument/2006/relationships/image" Target="../media/image8.jpg"/><Relationship Id="rId7" Type="http://schemas.openxmlformats.org/officeDocument/2006/relationships/image" Target="../media/image9.png"/><Relationship Id="rId12" Type="http://schemas.openxmlformats.org/officeDocument/2006/relationships/hyperlink" Target="http://www.pngall.com/laptop-p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pixabay.com/en/database-data-storage-information-309919/" TargetMode="External"/><Relationship Id="rId11"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hyperlink" Target="http://www.pngall.com/hacker-png" TargetMode="External"/><Relationship Id="rId4" Type="http://schemas.openxmlformats.org/officeDocument/2006/relationships/hyperlink" Target="https://en.wikipedia.org/wiki/Network_switch" TargetMode="External"/><Relationship Id="rId9" Type="http://schemas.openxmlformats.org/officeDocument/2006/relationships/image" Target="../media/image12.png"/><Relationship Id="rId14" Type="http://schemas.openxmlformats.org/officeDocument/2006/relationships/hyperlink" Target="https://en.wikipedia.org/wiki/File:Red_X.sv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Desktop_computer" TargetMode="External"/><Relationship Id="rId3" Type="http://schemas.openxmlformats.org/officeDocument/2006/relationships/image" Target="../media/image8.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en.wikipedia.org/wiki/Personal_computer" TargetMode="External"/><Relationship Id="rId5" Type="http://schemas.openxmlformats.org/officeDocument/2006/relationships/image" Target="../media/image9.png"/><Relationship Id="rId10" Type="http://schemas.openxmlformats.org/officeDocument/2006/relationships/hyperlink" Target="https://en.wikipedia.org/wiki/VoIP_phone" TargetMode="External"/><Relationship Id="rId4" Type="http://schemas.openxmlformats.org/officeDocument/2006/relationships/hyperlink" Target="https://en.wikipedia.org/wiki/Network_switch" TargetMode="External"/><Relationship Id="rId9"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87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SemiBold" panose="02000503000000020004" pitchFamily="2" charset="0"/>
              </a:rPr>
              <a:t>Port Security – Broadcast Storms</a:t>
            </a:r>
          </a:p>
        </p:txBody>
      </p:sp>
      <p:pic>
        <p:nvPicPr>
          <p:cNvPr id="9" name="Picture 8" descr="A picture containing guitar&#10;&#10;Description automatically generated">
            <a:extLst>
              <a:ext uri="{FF2B5EF4-FFF2-40B4-BE49-F238E27FC236}">
                <a16:creationId xmlns:a16="http://schemas.microsoft.com/office/drawing/2014/main" id="{55BF1AA8-A9B4-4185-A7E7-55D4408628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65236" y="2417784"/>
            <a:ext cx="2349500" cy="482600"/>
          </a:xfrm>
          <a:prstGeom prst="rect">
            <a:avLst/>
          </a:prstGeom>
        </p:spPr>
      </p:pic>
      <p:pic>
        <p:nvPicPr>
          <p:cNvPr id="26" name="Picture 25" descr="A picture containing guitar&#10;&#10;Description automatically generated">
            <a:extLst>
              <a:ext uri="{FF2B5EF4-FFF2-40B4-BE49-F238E27FC236}">
                <a16:creationId xmlns:a16="http://schemas.microsoft.com/office/drawing/2014/main" id="{B7D4921E-C1CD-4CFF-958B-308C5E39938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5736" y="4269892"/>
            <a:ext cx="2349500" cy="482600"/>
          </a:xfrm>
          <a:prstGeom prst="rect">
            <a:avLst/>
          </a:prstGeom>
        </p:spPr>
      </p:pic>
      <p:pic>
        <p:nvPicPr>
          <p:cNvPr id="27" name="Picture 26" descr="A picture containing guitar&#10;&#10;Description automatically generated">
            <a:extLst>
              <a:ext uri="{FF2B5EF4-FFF2-40B4-BE49-F238E27FC236}">
                <a16:creationId xmlns:a16="http://schemas.microsoft.com/office/drawing/2014/main" id="{D4790ADE-F3D9-43CF-BDCA-05172345A2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14736" y="4269892"/>
            <a:ext cx="2349500" cy="482600"/>
          </a:xfrm>
          <a:prstGeom prst="rect">
            <a:avLst/>
          </a:prstGeom>
        </p:spPr>
      </p:pic>
      <p:pic>
        <p:nvPicPr>
          <p:cNvPr id="28" name="Picture 27" descr="A computer monitor and keyboard&#10;&#10;Description automatically generated with low confidence">
            <a:extLst>
              <a:ext uri="{FF2B5EF4-FFF2-40B4-BE49-F238E27FC236}">
                <a16:creationId xmlns:a16="http://schemas.microsoft.com/office/drawing/2014/main" id="{7F99576C-B918-4590-B07E-8F5A8069FB9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596538" y="1354177"/>
            <a:ext cx="1063607" cy="1063607"/>
          </a:xfrm>
          <a:prstGeom prst="rect">
            <a:avLst/>
          </a:prstGeom>
        </p:spPr>
      </p:pic>
      <p:cxnSp>
        <p:nvCxnSpPr>
          <p:cNvPr id="13" name="Straight Arrow Connector 12">
            <a:extLst>
              <a:ext uri="{FF2B5EF4-FFF2-40B4-BE49-F238E27FC236}">
                <a16:creationId xmlns:a16="http://schemas.microsoft.com/office/drawing/2014/main" id="{31D99F1E-DA1D-4EFB-8E4B-52FCD2F36C06}"/>
              </a:ext>
            </a:extLst>
          </p:cNvPr>
          <p:cNvCxnSpPr>
            <a:cxnSpLocks/>
            <a:stCxn id="28" idx="1"/>
          </p:cNvCxnSpPr>
          <p:nvPr/>
        </p:nvCxnSpPr>
        <p:spPr>
          <a:xfrm flipH="1">
            <a:off x="6831108" y="1885981"/>
            <a:ext cx="1765430" cy="70212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DEAB6A0-30D6-4559-82EF-9DEA37AA795C}"/>
              </a:ext>
            </a:extLst>
          </p:cNvPr>
          <p:cNvCxnSpPr>
            <a:cxnSpLocks/>
          </p:cNvCxnSpPr>
          <p:nvPr/>
        </p:nvCxnSpPr>
        <p:spPr>
          <a:xfrm flipH="1" flipV="1">
            <a:off x="6282466" y="2744246"/>
            <a:ext cx="1269402" cy="157444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8C60E68-1526-419D-8EA2-D2B44AE360F7}"/>
              </a:ext>
            </a:extLst>
          </p:cNvPr>
          <p:cNvCxnSpPr>
            <a:cxnSpLocks/>
          </p:cNvCxnSpPr>
          <p:nvPr/>
        </p:nvCxnSpPr>
        <p:spPr>
          <a:xfrm flipV="1">
            <a:off x="3953584" y="2822315"/>
            <a:ext cx="1333947" cy="149637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60F39F4-4E42-4036-A8F4-B0B3B143A9C4}"/>
              </a:ext>
            </a:extLst>
          </p:cNvPr>
          <p:cNvCxnSpPr>
            <a:cxnSpLocks/>
          </p:cNvCxnSpPr>
          <p:nvPr/>
        </p:nvCxnSpPr>
        <p:spPr>
          <a:xfrm>
            <a:off x="4528969" y="4511192"/>
            <a:ext cx="2603351"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4CD2CFA3-57FA-43B2-94D5-4416B86F1255}"/>
              </a:ext>
            </a:extLst>
          </p:cNvPr>
          <p:cNvSpPr/>
          <p:nvPr/>
        </p:nvSpPr>
        <p:spPr>
          <a:xfrm rot="20227848">
            <a:off x="8007532" y="1771866"/>
            <a:ext cx="345046" cy="183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2CDFA62-892D-4C60-A2AC-460A37B3608F}"/>
              </a:ext>
            </a:extLst>
          </p:cNvPr>
          <p:cNvCxnSpPr>
            <a:cxnSpLocks/>
          </p:cNvCxnSpPr>
          <p:nvPr/>
        </p:nvCxnSpPr>
        <p:spPr>
          <a:xfrm flipH="1">
            <a:off x="3765176" y="2900384"/>
            <a:ext cx="1120142" cy="12305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A7D2CB39-0F3A-4F1E-BCAF-7496528EC0D8}"/>
              </a:ext>
            </a:extLst>
          </p:cNvPr>
          <p:cNvCxnSpPr>
            <a:cxnSpLocks/>
          </p:cNvCxnSpPr>
          <p:nvPr/>
        </p:nvCxnSpPr>
        <p:spPr>
          <a:xfrm>
            <a:off x="6682357" y="2840719"/>
            <a:ext cx="1044031" cy="12902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988BDF8-52B4-4B38-BC2B-301C425D7E84}"/>
              </a:ext>
            </a:extLst>
          </p:cNvPr>
          <p:cNvCxnSpPr>
            <a:cxnSpLocks/>
          </p:cNvCxnSpPr>
          <p:nvPr/>
        </p:nvCxnSpPr>
        <p:spPr>
          <a:xfrm flipH="1">
            <a:off x="4705129" y="4723220"/>
            <a:ext cx="2210551" cy="79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7A5F5588-05EC-4E7E-BE31-C3137B07F638}"/>
              </a:ext>
            </a:extLst>
          </p:cNvPr>
          <p:cNvCxnSpPr>
            <a:cxnSpLocks/>
          </p:cNvCxnSpPr>
          <p:nvPr/>
        </p:nvCxnSpPr>
        <p:spPr>
          <a:xfrm>
            <a:off x="4764292" y="4318689"/>
            <a:ext cx="225044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A3F58EA0-9402-47B8-BC91-48999A87A1BA}"/>
              </a:ext>
            </a:extLst>
          </p:cNvPr>
          <p:cNvCxnSpPr>
            <a:cxnSpLocks/>
          </p:cNvCxnSpPr>
          <p:nvPr/>
        </p:nvCxnSpPr>
        <p:spPr>
          <a:xfrm flipV="1">
            <a:off x="4318233" y="2909406"/>
            <a:ext cx="1197203" cy="12910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2AA0AD7-89AD-499D-8A6D-60CDC4CDC541}"/>
              </a:ext>
            </a:extLst>
          </p:cNvPr>
          <p:cNvCxnSpPr>
            <a:cxnSpLocks/>
          </p:cNvCxnSpPr>
          <p:nvPr/>
        </p:nvCxnSpPr>
        <p:spPr>
          <a:xfrm flipH="1" flipV="1">
            <a:off x="6123567" y="2904820"/>
            <a:ext cx="1080805" cy="12613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4192904C-F368-440B-AE2E-F1A833AC5434}"/>
              </a:ext>
            </a:extLst>
          </p:cNvPr>
          <p:cNvCxnSpPr>
            <a:cxnSpLocks/>
          </p:cNvCxnSpPr>
          <p:nvPr/>
        </p:nvCxnSpPr>
        <p:spPr>
          <a:xfrm flipH="1">
            <a:off x="3505332" y="2870551"/>
            <a:ext cx="1120142" cy="12305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4218A16-A093-4C43-ADD8-56061D4FC83A}"/>
              </a:ext>
            </a:extLst>
          </p:cNvPr>
          <p:cNvCxnSpPr>
            <a:cxnSpLocks/>
          </p:cNvCxnSpPr>
          <p:nvPr/>
        </p:nvCxnSpPr>
        <p:spPr>
          <a:xfrm>
            <a:off x="6995593" y="2848893"/>
            <a:ext cx="1130686" cy="125221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13FF53F-8D22-4FE9-BD81-300BFC8F6B20}"/>
              </a:ext>
            </a:extLst>
          </p:cNvPr>
          <p:cNvCxnSpPr>
            <a:cxnSpLocks/>
          </p:cNvCxnSpPr>
          <p:nvPr/>
        </p:nvCxnSpPr>
        <p:spPr>
          <a:xfrm flipH="1">
            <a:off x="4705128" y="4083627"/>
            <a:ext cx="2210551" cy="79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A3305077-3E1E-43D3-92D3-EFE61F85457D}"/>
              </a:ext>
            </a:extLst>
          </p:cNvPr>
          <p:cNvCxnSpPr>
            <a:cxnSpLocks/>
          </p:cNvCxnSpPr>
          <p:nvPr/>
        </p:nvCxnSpPr>
        <p:spPr>
          <a:xfrm>
            <a:off x="4705129" y="4957570"/>
            <a:ext cx="225044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354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par>
                                <p:cTn id="11" presetID="9"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par>
                                <p:cTn id="23" presetID="9"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par>
                                <p:cTn id="26" presetID="9"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dissolve">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3.33333E-6 7.40741E-7 L -0.09817 0.07176 " pathEditMode="relative" rAng="0" ptsTypes="AA">
                                      <p:cBhvr>
                                        <p:cTn id="37" dur="2000" fill="hold"/>
                                        <p:tgtEl>
                                          <p:spTgt spid="48"/>
                                        </p:tgtEl>
                                        <p:attrNameLst>
                                          <p:attrName>ppt_x</p:attrName>
                                          <p:attrName>ppt_y</p:attrName>
                                        </p:attrNameLst>
                                      </p:cBhvr>
                                      <p:rCtr x="-4909" y="3588"/>
                                    </p:animMotion>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2" nodeType="clickEffect">
                                  <p:stCondLst>
                                    <p:cond delay="0"/>
                                  </p:stCondLst>
                                  <p:childTnLst>
                                    <p:animEffect transition="out" filter="dissolve">
                                      <p:cBhvr>
                                        <p:cTn id="41" dur="500"/>
                                        <p:tgtEl>
                                          <p:spTgt spid="48"/>
                                        </p:tgtEl>
                                      </p:cBhvr>
                                    </p:animEffect>
                                    <p:set>
                                      <p:cBhvr>
                                        <p:cTn id="42" dur="1" fill="hold">
                                          <p:stCondLst>
                                            <p:cond delay="499"/>
                                          </p:stCondLst>
                                        </p:cTn>
                                        <p:tgtEl>
                                          <p:spTgt spid="4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strips(downLeft)">
                                      <p:cBhvr>
                                        <p:cTn id="47" dur="500"/>
                                        <p:tgtEl>
                                          <p:spTgt spid="50"/>
                                        </p:tgtEl>
                                      </p:cBhvr>
                                    </p:animEffect>
                                  </p:childTnLst>
                                </p:cTn>
                              </p:par>
                              <p:par>
                                <p:cTn id="48" presetID="18" presetClass="entr" presetSubtype="6"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strips(downRigh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strips(downRight)">
                                      <p:cBhvr>
                                        <p:cTn id="55" dur="500"/>
                                        <p:tgtEl>
                                          <p:spTgt spid="60"/>
                                        </p:tgtEl>
                                      </p:cBhvr>
                                    </p:animEffect>
                                  </p:childTnLst>
                                </p:cTn>
                              </p:par>
                              <p:par>
                                <p:cTn id="56" presetID="18" presetClass="entr" presetSubtype="9"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strips(upLeft)">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3" fill="hold"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strips(upRight)">
                                      <p:cBhvr>
                                        <p:cTn id="63" dur="500"/>
                                        <p:tgtEl>
                                          <p:spTgt spid="63"/>
                                        </p:tgtEl>
                                      </p:cBhvr>
                                    </p:animEffect>
                                  </p:childTnLst>
                                </p:cTn>
                              </p:par>
                              <p:par>
                                <p:cTn id="64" presetID="18" presetClass="entr" presetSubtype="9"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strips(upLeft)">
                                      <p:cBhvr>
                                        <p:cTn id="66" dur="500"/>
                                        <p:tgtEl>
                                          <p:spTgt spid="66"/>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nodeType="click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strips(downLeft)">
                                      <p:cBhvr>
                                        <p:cTn id="71" dur="500"/>
                                        <p:tgtEl>
                                          <p:spTgt spid="72"/>
                                        </p:tgtEl>
                                      </p:cBhvr>
                                    </p:animEffect>
                                  </p:childTnLst>
                                </p:cTn>
                              </p:par>
                              <p:par>
                                <p:cTn id="72" presetID="18" presetClass="entr" presetSubtype="6" fill="hold" nodeType="with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strips(downRight)">
                                      <p:cBhvr>
                                        <p:cTn id="74" dur="500"/>
                                        <p:tgtEl>
                                          <p:spTgt spid="73"/>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strips(downRight)">
                                      <p:cBhvr>
                                        <p:cTn id="79" dur="500"/>
                                        <p:tgtEl>
                                          <p:spTgt spid="78"/>
                                        </p:tgtEl>
                                      </p:cBhvr>
                                    </p:animEffect>
                                  </p:childTnLst>
                                </p:cTn>
                              </p:par>
                              <p:par>
                                <p:cTn id="80" presetID="18" presetClass="entr" presetSubtype="9"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strips(upLeft)">
                                      <p:cBhvr>
                                        <p:cTn id="8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SemiBold" panose="02000503000000020004" pitchFamily="2" charset="0"/>
              </a:rPr>
              <a:t>Port Security – Loop Prevention</a:t>
            </a:r>
          </a:p>
        </p:txBody>
      </p:sp>
      <p:pic>
        <p:nvPicPr>
          <p:cNvPr id="9" name="Picture 8" descr="A picture containing guitar&#10;&#10;Description automatically generated">
            <a:extLst>
              <a:ext uri="{FF2B5EF4-FFF2-40B4-BE49-F238E27FC236}">
                <a16:creationId xmlns:a16="http://schemas.microsoft.com/office/drawing/2014/main" id="{55BF1AA8-A9B4-4185-A7E7-55D4408628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65236" y="2383034"/>
            <a:ext cx="2349500" cy="482600"/>
          </a:xfrm>
          <a:prstGeom prst="rect">
            <a:avLst/>
          </a:prstGeom>
        </p:spPr>
      </p:pic>
      <p:pic>
        <p:nvPicPr>
          <p:cNvPr id="26" name="Picture 25" descr="A picture containing guitar&#10;&#10;Description automatically generated">
            <a:extLst>
              <a:ext uri="{FF2B5EF4-FFF2-40B4-BE49-F238E27FC236}">
                <a16:creationId xmlns:a16="http://schemas.microsoft.com/office/drawing/2014/main" id="{B7D4921E-C1CD-4CFF-958B-308C5E39938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5736" y="4235142"/>
            <a:ext cx="2349500" cy="482600"/>
          </a:xfrm>
          <a:prstGeom prst="rect">
            <a:avLst/>
          </a:prstGeom>
        </p:spPr>
      </p:pic>
      <p:pic>
        <p:nvPicPr>
          <p:cNvPr id="27" name="Picture 26" descr="A picture containing guitar&#10;&#10;Description automatically generated">
            <a:extLst>
              <a:ext uri="{FF2B5EF4-FFF2-40B4-BE49-F238E27FC236}">
                <a16:creationId xmlns:a16="http://schemas.microsoft.com/office/drawing/2014/main" id="{D4790ADE-F3D9-43CF-BDCA-05172345A2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14736" y="4235142"/>
            <a:ext cx="2349500" cy="482600"/>
          </a:xfrm>
          <a:prstGeom prst="rect">
            <a:avLst/>
          </a:prstGeom>
        </p:spPr>
      </p:pic>
      <p:cxnSp>
        <p:nvCxnSpPr>
          <p:cNvPr id="29" name="Straight Arrow Connector 28">
            <a:extLst>
              <a:ext uri="{FF2B5EF4-FFF2-40B4-BE49-F238E27FC236}">
                <a16:creationId xmlns:a16="http://schemas.microsoft.com/office/drawing/2014/main" id="{5DEAB6A0-30D6-4559-82EF-9DEA37AA795C}"/>
              </a:ext>
            </a:extLst>
          </p:cNvPr>
          <p:cNvCxnSpPr>
            <a:cxnSpLocks/>
          </p:cNvCxnSpPr>
          <p:nvPr/>
        </p:nvCxnSpPr>
        <p:spPr>
          <a:xfrm flipH="1" flipV="1">
            <a:off x="6282466" y="2744246"/>
            <a:ext cx="1269402" cy="157444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8C60E68-1526-419D-8EA2-D2B44AE360F7}"/>
              </a:ext>
            </a:extLst>
          </p:cNvPr>
          <p:cNvCxnSpPr>
            <a:cxnSpLocks/>
          </p:cNvCxnSpPr>
          <p:nvPr/>
        </p:nvCxnSpPr>
        <p:spPr>
          <a:xfrm flipV="1">
            <a:off x="3953584" y="2822315"/>
            <a:ext cx="1333947" cy="149637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60F39F4-4E42-4036-A8F4-B0B3B143A9C4}"/>
              </a:ext>
            </a:extLst>
          </p:cNvPr>
          <p:cNvCxnSpPr>
            <a:cxnSpLocks/>
          </p:cNvCxnSpPr>
          <p:nvPr/>
        </p:nvCxnSpPr>
        <p:spPr>
          <a:xfrm>
            <a:off x="4528969" y="4511192"/>
            <a:ext cx="2603351"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2189788-2686-4822-A86F-2D6E79182482}"/>
              </a:ext>
            </a:extLst>
          </p:cNvPr>
          <p:cNvCxnSpPr>
            <a:cxnSpLocks/>
          </p:cNvCxnSpPr>
          <p:nvPr/>
        </p:nvCxnSpPr>
        <p:spPr>
          <a:xfrm flipV="1">
            <a:off x="3681003" y="2887259"/>
            <a:ext cx="1064113" cy="1220322"/>
          </a:xfrm>
          <a:prstGeom prst="straightConnector1">
            <a:avLst/>
          </a:prstGeom>
          <a:ln w="190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BD831F4-EE2F-4C25-BD00-94FF9F0A0B64}"/>
              </a:ext>
            </a:extLst>
          </p:cNvPr>
          <p:cNvCxnSpPr>
            <a:cxnSpLocks/>
          </p:cNvCxnSpPr>
          <p:nvPr/>
        </p:nvCxnSpPr>
        <p:spPr>
          <a:xfrm>
            <a:off x="6174889" y="2906313"/>
            <a:ext cx="839847" cy="10860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E7D1F3A-03EF-44BA-8F4D-980F3DFDAA5E}"/>
              </a:ext>
            </a:extLst>
          </p:cNvPr>
          <p:cNvCxnSpPr>
            <a:cxnSpLocks/>
          </p:cNvCxnSpPr>
          <p:nvPr/>
        </p:nvCxnSpPr>
        <p:spPr>
          <a:xfrm flipH="1">
            <a:off x="4528969" y="2904004"/>
            <a:ext cx="1027130" cy="11651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1" name="Picture 50" descr="Icon&#10;&#10;Description automatically generated">
            <a:extLst>
              <a:ext uri="{FF2B5EF4-FFF2-40B4-BE49-F238E27FC236}">
                <a16:creationId xmlns:a16="http://schemas.microsoft.com/office/drawing/2014/main" id="{A22780ED-ACD2-4159-8AFE-3948FACFCC6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354305" y="3930441"/>
            <a:ext cx="532504" cy="532504"/>
          </a:xfrm>
          <a:prstGeom prst="rect">
            <a:avLst/>
          </a:prstGeom>
        </p:spPr>
      </p:pic>
      <p:sp>
        <p:nvSpPr>
          <p:cNvPr id="56" name="TextBox 55">
            <a:extLst>
              <a:ext uri="{FF2B5EF4-FFF2-40B4-BE49-F238E27FC236}">
                <a16:creationId xmlns:a16="http://schemas.microsoft.com/office/drawing/2014/main" id="{DECE42D7-D583-4437-A110-0678E9DCC226}"/>
              </a:ext>
            </a:extLst>
          </p:cNvPr>
          <p:cNvSpPr txBox="1"/>
          <p:nvPr/>
        </p:nvSpPr>
        <p:spPr>
          <a:xfrm>
            <a:off x="4848300" y="1833096"/>
            <a:ext cx="1927860" cy="369332"/>
          </a:xfrm>
          <a:prstGeom prst="rect">
            <a:avLst/>
          </a:prstGeom>
          <a:noFill/>
        </p:spPr>
        <p:txBody>
          <a:bodyPr wrap="square" rtlCol="0">
            <a:spAutoFit/>
          </a:bodyPr>
          <a:lstStyle/>
          <a:p>
            <a:pPr algn="ctr"/>
            <a:r>
              <a:rPr lang="en-US" dirty="0">
                <a:latin typeface="Adelle Sans" panose="02000503000000020004"/>
              </a:rPr>
              <a:t>Root Bridge</a:t>
            </a:r>
          </a:p>
        </p:txBody>
      </p:sp>
      <p:cxnSp>
        <p:nvCxnSpPr>
          <p:cNvPr id="67" name="Straight Arrow Connector 66">
            <a:extLst>
              <a:ext uri="{FF2B5EF4-FFF2-40B4-BE49-F238E27FC236}">
                <a16:creationId xmlns:a16="http://schemas.microsoft.com/office/drawing/2014/main" id="{9089649F-53D2-4B35-ABF3-645BCB2CC437}"/>
              </a:ext>
            </a:extLst>
          </p:cNvPr>
          <p:cNvCxnSpPr>
            <a:cxnSpLocks/>
          </p:cNvCxnSpPr>
          <p:nvPr/>
        </p:nvCxnSpPr>
        <p:spPr>
          <a:xfrm flipH="1">
            <a:off x="4665236" y="4235142"/>
            <a:ext cx="23495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1A126E49-3AC5-4B3E-98CA-CA8781FEB1F2}"/>
              </a:ext>
            </a:extLst>
          </p:cNvPr>
          <p:cNvCxnSpPr>
            <a:cxnSpLocks/>
          </p:cNvCxnSpPr>
          <p:nvPr/>
        </p:nvCxnSpPr>
        <p:spPr>
          <a:xfrm flipH="1" flipV="1">
            <a:off x="6904610" y="2877239"/>
            <a:ext cx="1045287" cy="1260689"/>
          </a:xfrm>
          <a:prstGeom prst="straightConnector1">
            <a:avLst/>
          </a:prstGeom>
          <a:ln w="19050">
            <a:solidFill>
              <a:srgbClr val="7030A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92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dissolve">
                                      <p:cBhvr>
                                        <p:cTn id="16" dur="500"/>
                                        <p:tgtEl>
                                          <p:spTgt spid="29"/>
                                        </p:tgtEl>
                                      </p:cBhvr>
                                    </p:animEffect>
                                  </p:childTnLst>
                                </p:cTn>
                              </p:par>
                              <p:par>
                                <p:cTn id="17" presetID="9"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par>
                                <p:cTn id="20" presetID="9"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strips(downLeft)">
                                      <p:cBhvr>
                                        <p:cTn id="32" dur="500"/>
                                        <p:tgtEl>
                                          <p:spTgt spid="49"/>
                                        </p:tgtEl>
                                      </p:cBhvr>
                                    </p:animEffect>
                                  </p:childTnLst>
                                </p:cTn>
                              </p:par>
                              <p:par>
                                <p:cTn id="33" presetID="18" presetClass="entr" presetSubtype="6"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strips(downRight)">
                                      <p:cBhvr>
                                        <p:cTn id="35" dur="500"/>
                                        <p:tgtEl>
                                          <p:spTgt spid="42"/>
                                        </p:tgtEl>
                                      </p:cBhvr>
                                    </p:animEffect>
                                  </p:childTnLst>
                                </p:cTn>
                              </p:par>
                              <p:par>
                                <p:cTn id="36" presetID="18" presetClass="entr" presetSubtype="9" fill="hold"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strips(upLeft)">
                                      <p:cBhvr>
                                        <p:cTn id="38" dur="500"/>
                                        <p:tgtEl>
                                          <p:spTgt spid="6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xit" presetSubtype="0" fill="hold" nodeType="clickEffect">
                                  <p:stCondLst>
                                    <p:cond delay="0"/>
                                  </p:stCondLst>
                                  <p:childTnLst>
                                    <p:animEffect transition="out" filter="dissolve">
                                      <p:cBhvr>
                                        <p:cTn id="42" dur="500"/>
                                        <p:tgtEl>
                                          <p:spTgt spid="49"/>
                                        </p:tgtEl>
                                      </p:cBhvr>
                                    </p:animEffect>
                                    <p:set>
                                      <p:cBhvr>
                                        <p:cTn id="43" dur="1" fill="hold">
                                          <p:stCondLst>
                                            <p:cond delay="499"/>
                                          </p:stCondLst>
                                        </p:cTn>
                                        <p:tgtEl>
                                          <p:spTgt spid="49"/>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42"/>
                                        </p:tgtEl>
                                      </p:cBhvr>
                                    </p:animEffect>
                                    <p:set>
                                      <p:cBhvr>
                                        <p:cTn id="46" dur="1" fill="hold">
                                          <p:stCondLst>
                                            <p:cond delay="499"/>
                                          </p:stCondLst>
                                        </p:cTn>
                                        <p:tgtEl>
                                          <p:spTgt spid="42"/>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7"/>
                                        </p:tgtEl>
                                      </p:cBhvr>
                                    </p:animEffect>
                                    <p:set>
                                      <p:cBhvr>
                                        <p:cTn id="49" dur="1" fill="hold">
                                          <p:stCondLst>
                                            <p:cond delay="499"/>
                                          </p:stCondLst>
                                        </p:cTn>
                                        <p:tgtEl>
                                          <p:spTgt spid="6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8" presetClass="entr" presetSubtype="9" fill="hold" nodeType="click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strips(upLeft)">
                                      <p:cBhvr>
                                        <p:cTn id="54" dur="500"/>
                                        <p:tgtEl>
                                          <p:spTgt spid="80"/>
                                        </p:tgtEl>
                                      </p:cBhvr>
                                    </p:animEffect>
                                  </p:childTnLst>
                                </p:cTn>
                              </p:par>
                              <p:par>
                                <p:cTn id="55" presetID="18" presetClass="entr" presetSubtype="3"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strips(upRight)">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strips(downLeft)">
                                      <p:cBhvr>
                                        <p:cTn id="62" dur="500"/>
                                        <p:tgtEl>
                                          <p:spTgt spid="49"/>
                                        </p:tgtEl>
                                      </p:cBhvr>
                                    </p:animEffect>
                                  </p:childTnLst>
                                </p:cTn>
                              </p:par>
                              <p:par>
                                <p:cTn id="63" presetID="18" presetClass="entr" presetSubtype="6"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strips(downRight)">
                                      <p:cBhvr>
                                        <p:cTn id="65" dur="500"/>
                                        <p:tgtEl>
                                          <p:spTgt spid="42"/>
                                        </p:tgtEl>
                                      </p:cBhvr>
                                    </p:animEffect>
                                  </p:childTnLst>
                                </p:cTn>
                              </p:par>
                              <p:par>
                                <p:cTn id="66" presetID="18" presetClass="entr" presetSubtype="12"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strips(downLeft)">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dissolve">
                                      <p:cBhvr>
                                        <p:cTn id="7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SemiBold" panose="02000503000000020004" pitchFamily="2" charset="0"/>
              </a:rPr>
              <a:t>Port Security – BPDU Guard</a:t>
            </a:r>
          </a:p>
        </p:txBody>
      </p:sp>
      <p:pic>
        <p:nvPicPr>
          <p:cNvPr id="9" name="Picture 8" descr="A picture containing guitar&#10;&#10;Description automatically generated">
            <a:extLst>
              <a:ext uri="{FF2B5EF4-FFF2-40B4-BE49-F238E27FC236}">
                <a16:creationId xmlns:a16="http://schemas.microsoft.com/office/drawing/2014/main" id="{55BF1AA8-A9B4-4185-A7E7-55D4408628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65236" y="2383034"/>
            <a:ext cx="2349500" cy="482600"/>
          </a:xfrm>
          <a:prstGeom prst="rect">
            <a:avLst/>
          </a:prstGeom>
        </p:spPr>
      </p:pic>
      <p:pic>
        <p:nvPicPr>
          <p:cNvPr id="26" name="Picture 25" descr="A picture containing guitar&#10;&#10;Description automatically generated">
            <a:extLst>
              <a:ext uri="{FF2B5EF4-FFF2-40B4-BE49-F238E27FC236}">
                <a16:creationId xmlns:a16="http://schemas.microsoft.com/office/drawing/2014/main" id="{B7D4921E-C1CD-4CFF-958B-308C5E39938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5736" y="4235142"/>
            <a:ext cx="2349500" cy="482600"/>
          </a:xfrm>
          <a:prstGeom prst="rect">
            <a:avLst/>
          </a:prstGeom>
        </p:spPr>
      </p:pic>
      <p:pic>
        <p:nvPicPr>
          <p:cNvPr id="27" name="Picture 26" descr="A picture containing guitar&#10;&#10;Description automatically generated">
            <a:extLst>
              <a:ext uri="{FF2B5EF4-FFF2-40B4-BE49-F238E27FC236}">
                <a16:creationId xmlns:a16="http://schemas.microsoft.com/office/drawing/2014/main" id="{D4790ADE-F3D9-43CF-BDCA-05172345A2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14736" y="4235142"/>
            <a:ext cx="2349500" cy="482600"/>
          </a:xfrm>
          <a:prstGeom prst="rect">
            <a:avLst/>
          </a:prstGeom>
        </p:spPr>
      </p:pic>
      <p:cxnSp>
        <p:nvCxnSpPr>
          <p:cNvPr id="29" name="Straight Arrow Connector 28">
            <a:extLst>
              <a:ext uri="{FF2B5EF4-FFF2-40B4-BE49-F238E27FC236}">
                <a16:creationId xmlns:a16="http://schemas.microsoft.com/office/drawing/2014/main" id="{5DEAB6A0-30D6-4559-82EF-9DEA37AA795C}"/>
              </a:ext>
            </a:extLst>
          </p:cNvPr>
          <p:cNvCxnSpPr>
            <a:cxnSpLocks/>
          </p:cNvCxnSpPr>
          <p:nvPr/>
        </p:nvCxnSpPr>
        <p:spPr>
          <a:xfrm flipH="1" flipV="1">
            <a:off x="6282466" y="2744246"/>
            <a:ext cx="1269402" cy="157444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8C60E68-1526-419D-8EA2-D2B44AE360F7}"/>
              </a:ext>
            </a:extLst>
          </p:cNvPr>
          <p:cNvCxnSpPr>
            <a:cxnSpLocks/>
          </p:cNvCxnSpPr>
          <p:nvPr/>
        </p:nvCxnSpPr>
        <p:spPr>
          <a:xfrm flipV="1">
            <a:off x="3953584" y="2822315"/>
            <a:ext cx="1333947" cy="149637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60F39F4-4E42-4036-A8F4-B0B3B143A9C4}"/>
              </a:ext>
            </a:extLst>
          </p:cNvPr>
          <p:cNvCxnSpPr>
            <a:cxnSpLocks/>
          </p:cNvCxnSpPr>
          <p:nvPr/>
        </p:nvCxnSpPr>
        <p:spPr>
          <a:xfrm>
            <a:off x="4528969" y="4511192"/>
            <a:ext cx="2603351"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56C6A5A-7F2C-442E-8550-57D8127EE1DC}"/>
              </a:ext>
            </a:extLst>
          </p:cNvPr>
          <p:cNvSpPr txBox="1"/>
          <p:nvPr/>
        </p:nvSpPr>
        <p:spPr>
          <a:xfrm>
            <a:off x="3180028" y="5390455"/>
            <a:ext cx="1191771" cy="400110"/>
          </a:xfrm>
          <a:prstGeom prst="rect">
            <a:avLst/>
          </a:prstGeom>
          <a:noFill/>
        </p:spPr>
        <p:txBody>
          <a:bodyPr wrap="square" rtlCol="0">
            <a:spAutoFit/>
          </a:bodyPr>
          <a:lstStyle/>
          <a:p>
            <a:pPr algn="ctr"/>
            <a:r>
              <a:rPr lang="en-US" sz="2000" dirty="0">
                <a:latin typeface="Adelle Sans"/>
              </a:rPr>
              <a:t>Root ID</a:t>
            </a:r>
          </a:p>
        </p:txBody>
      </p:sp>
      <p:sp>
        <p:nvSpPr>
          <p:cNvPr id="17" name="TextBox 16">
            <a:extLst>
              <a:ext uri="{FF2B5EF4-FFF2-40B4-BE49-F238E27FC236}">
                <a16:creationId xmlns:a16="http://schemas.microsoft.com/office/drawing/2014/main" id="{845B30A2-CD4F-4584-8BF4-838B4C7CA309}"/>
              </a:ext>
            </a:extLst>
          </p:cNvPr>
          <p:cNvSpPr txBox="1"/>
          <p:nvPr/>
        </p:nvSpPr>
        <p:spPr>
          <a:xfrm>
            <a:off x="5196917" y="5390455"/>
            <a:ext cx="866511" cy="400110"/>
          </a:xfrm>
          <a:prstGeom prst="rect">
            <a:avLst/>
          </a:prstGeom>
          <a:noFill/>
        </p:spPr>
        <p:txBody>
          <a:bodyPr wrap="square" rtlCol="0">
            <a:spAutoFit/>
          </a:bodyPr>
          <a:lstStyle/>
          <a:p>
            <a:pPr algn="ctr"/>
            <a:r>
              <a:rPr lang="en-US" sz="2000" dirty="0">
                <a:latin typeface="Adelle Sans"/>
              </a:rPr>
              <a:t>Cost</a:t>
            </a:r>
          </a:p>
        </p:txBody>
      </p:sp>
      <p:sp>
        <p:nvSpPr>
          <p:cNvPr id="18" name="TextBox 17">
            <a:extLst>
              <a:ext uri="{FF2B5EF4-FFF2-40B4-BE49-F238E27FC236}">
                <a16:creationId xmlns:a16="http://schemas.microsoft.com/office/drawing/2014/main" id="{62754D8A-45E4-42DB-B740-647FB025F916}"/>
              </a:ext>
            </a:extLst>
          </p:cNvPr>
          <p:cNvSpPr txBox="1"/>
          <p:nvPr/>
        </p:nvSpPr>
        <p:spPr>
          <a:xfrm>
            <a:off x="7514000" y="5390455"/>
            <a:ext cx="1057438" cy="400110"/>
          </a:xfrm>
          <a:prstGeom prst="rect">
            <a:avLst/>
          </a:prstGeom>
          <a:noFill/>
        </p:spPr>
        <p:txBody>
          <a:bodyPr wrap="square" rtlCol="0">
            <a:spAutoFit/>
          </a:bodyPr>
          <a:lstStyle/>
          <a:p>
            <a:pPr algn="ctr"/>
            <a:r>
              <a:rPr lang="en-US" sz="2000" dirty="0">
                <a:latin typeface="Adelle Sans"/>
              </a:rPr>
              <a:t>Port ID</a:t>
            </a:r>
          </a:p>
        </p:txBody>
      </p:sp>
      <p:sp>
        <p:nvSpPr>
          <p:cNvPr id="19" name="Rectangle 18">
            <a:extLst>
              <a:ext uri="{FF2B5EF4-FFF2-40B4-BE49-F238E27FC236}">
                <a16:creationId xmlns:a16="http://schemas.microsoft.com/office/drawing/2014/main" id="{2003BAC6-400E-4494-BE26-4D8C00081DEF}"/>
              </a:ext>
            </a:extLst>
          </p:cNvPr>
          <p:cNvSpPr/>
          <p:nvPr/>
        </p:nvSpPr>
        <p:spPr>
          <a:xfrm>
            <a:off x="2784129" y="5236567"/>
            <a:ext cx="1988994" cy="70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BC0827-B36E-4586-92EC-F8C3C139ADAE}"/>
              </a:ext>
            </a:extLst>
          </p:cNvPr>
          <p:cNvSpPr/>
          <p:nvPr/>
        </p:nvSpPr>
        <p:spPr>
          <a:xfrm>
            <a:off x="4767697" y="5236567"/>
            <a:ext cx="1724953" cy="70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FF6984-3F34-4143-9204-941F73ED9363}"/>
              </a:ext>
            </a:extLst>
          </p:cNvPr>
          <p:cNvSpPr/>
          <p:nvPr/>
        </p:nvSpPr>
        <p:spPr>
          <a:xfrm>
            <a:off x="6491163" y="5236567"/>
            <a:ext cx="1057438" cy="70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28A28BC-C157-42B1-BEF1-2CF38E189EEB}"/>
              </a:ext>
            </a:extLst>
          </p:cNvPr>
          <p:cNvSpPr txBox="1"/>
          <p:nvPr/>
        </p:nvSpPr>
        <p:spPr>
          <a:xfrm>
            <a:off x="6399773" y="5390455"/>
            <a:ext cx="1240218" cy="400110"/>
          </a:xfrm>
          <a:prstGeom prst="rect">
            <a:avLst/>
          </a:prstGeom>
          <a:noFill/>
        </p:spPr>
        <p:txBody>
          <a:bodyPr wrap="square" rtlCol="0">
            <a:spAutoFit/>
          </a:bodyPr>
          <a:lstStyle/>
          <a:p>
            <a:pPr algn="ctr"/>
            <a:r>
              <a:rPr lang="en-US" sz="2000" dirty="0">
                <a:latin typeface="Adelle Sans"/>
              </a:rPr>
              <a:t>Bridge ID</a:t>
            </a:r>
          </a:p>
        </p:txBody>
      </p:sp>
      <p:sp>
        <p:nvSpPr>
          <p:cNvPr id="23" name="Rectangle 22">
            <a:extLst>
              <a:ext uri="{FF2B5EF4-FFF2-40B4-BE49-F238E27FC236}">
                <a16:creationId xmlns:a16="http://schemas.microsoft.com/office/drawing/2014/main" id="{E40B88ED-AECD-4AB5-B066-D08C4A82FCF1}"/>
              </a:ext>
            </a:extLst>
          </p:cNvPr>
          <p:cNvSpPr/>
          <p:nvPr/>
        </p:nvSpPr>
        <p:spPr>
          <a:xfrm>
            <a:off x="7548601" y="5236567"/>
            <a:ext cx="1057438" cy="70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4C16235-B23B-4603-949E-D7E3D1E7E827}"/>
              </a:ext>
            </a:extLst>
          </p:cNvPr>
          <p:cNvSpPr txBox="1"/>
          <p:nvPr/>
        </p:nvSpPr>
        <p:spPr>
          <a:xfrm>
            <a:off x="4017688" y="4777099"/>
            <a:ext cx="3224967" cy="400110"/>
          </a:xfrm>
          <a:prstGeom prst="rect">
            <a:avLst/>
          </a:prstGeom>
          <a:noFill/>
        </p:spPr>
        <p:txBody>
          <a:bodyPr wrap="square" rtlCol="0">
            <a:spAutoFit/>
          </a:bodyPr>
          <a:lstStyle/>
          <a:p>
            <a:pPr algn="ctr"/>
            <a:r>
              <a:rPr lang="en-US" sz="2000" dirty="0">
                <a:latin typeface="Adelle Sans"/>
              </a:rPr>
              <a:t>Bridge Protocol Data Unit</a:t>
            </a:r>
          </a:p>
        </p:txBody>
      </p:sp>
      <p:sp>
        <p:nvSpPr>
          <p:cNvPr id="25" name="Rectangle 24">
            <a:extLst>
              <a:ext uri="{FF2B5EF4-FFF2-40B4-BE49-F238E27FC236}">
                <a16:creationId xmlns:a16="http://schemas.microsoft.com/office/drawing/2014/main" id="{28F7AFA7-0BE2-4BBE-8839-1BD9339C8AB5}"/>
              </a:ext>
            </a:extLst>
          </p:cNvPr>
          <p:cNvSpPr/>
          <p:nvPr/>
        </p:nvSpPr>
        <p:spPr>
          <a:xfrm>
            <a:off x="8619124" y="5242629"/>
            <a:ext cx="1057438" cy="70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E7094AD-DC44-48DC-9650-C7EE1772576C}"/>
              </a:ext>
            </a:extLst>
          </p:cNvPr>
          <p:cNvSpPr txBox="1"/>
          <p:nvPr/>
        </p:nvSpPr>
        <p:spPr>
          <a:xfrm>
            <a:off x="8615091" y="5385759"/>
            <a:ext cx="1057438" cy="400110"/>
          </a:xfrm>
          <a:prstGeom prst="rect">
            <a:avLst/>
          </a:prstGeom>
          <a:noFill/>
        </p:spPr>
        <p:txBody>
          <a:bodyPr wrap="square" rtlCol="0">
            <a:spAutoFit/>
          </a:bodyPr>
          <a:lstStyle/>
          <a:p>
            <a:pPr algn="ctr"/>
            <a:r>
              <a:rPr lang="en-US" sz="2000" dirty="0">
                <a:latin typeface="Adelle Sans"/>
              </a:rPr>
              <a:t>…...</a:t>
            </a:r>
          </a:p>
        </p:txBody>
      </p:sp>
      <p:sp>
        <p:nvSpPr>
          <p:cNvPr id="34" name="Rectangle 33">
            <a:extLst>
              <a:ext uri="{FF2B5EF4-FFF2-40B4-BE49-F238E27FC236}">
                <a16:creationId xmlns:a16="http://schemas.microsoft.com/office/drawing/2014/main" id="{617D4766-041F-4D76-9F7D-EC5E65B632FF}"/>
              </a:ext>
            </a:extLst>
          </p:cNvPr>
          <p:cNvSpPr/>
          <p:nvPr/>
        </p:nvSpPr>
        <p:spPr>
          <a:xfrm>
            <a:off x="1720039" y="5242629"/>
            <a:ext cx="1057438" cy="70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83DCD84-EC86-468E-81CF-EA4764179A54}"/>
              </a:ext>
            </a:extLst>
          </p:cNvPr>
          <p:cNvSpPr txBox="1"/>
          <p:nvPr/>
        </p:nvSpPr>
        <p:spPr>
          <a:xfrm>
            <a:off x="1705248" y="5396517"/>
            <a:ext cx="1057438" cy="400110"/>
          </a:xfrm>
          <a:prstGeom prst="rect">
            <a:avLst/>
          </a:prstGeom>
          <a:noFill/>
        </p:spPr>
        <p:txBody>
          <a:bodyPr wrap="square" rtlCol="0">
            <a:spAutoFit/>
          </a:bodyPr>
          <a:lstStyle/>
          <a:p>
            <a:pPr algn="ctr"/>
            <a:r>
              <a:rPr lang="en-US" sz="2000" dirty="0">
                <a:latin typeface="Adelle Sans"/>
              </a:rPr>
              <a:t>…...</a:t>
            </a:r>
          </a:p>
        </p:txBody>
      </p:sp>
      <p:pic>
        <p:nvPicPr>
          <p:cNvPr id="37" name="Picture 36" descr="Shape, logo, arrow&#10;&#10;Description automatically generated">
            <a:extLst>
              <a:ext uri="{FF2B5EF4-FFF2-40B4-BE49-F238E27FC236}">
                <a16:creationId xmlns:a16="http://schemas.microsoft.com/office/drawing/2014/main" id="{DBDCA0A0-1990-46E1-8CB2-3B9DBB26483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741568" y="3756251"/>
            <a:ext cx="546335" cy="546335"/>
          </a:xfrm>
          <a:prstGeom prst="rect">
            <a:avLst/>
          </a:prstGeom>
        </p:spPr>
      </p:pic>
      <p:pic>
        <p:nvPicPr>
          <p:cNvPr id="39" name="Picture 38" descr="Shape, logo, arrow&#10;&#10;Description automatically generated">
            <a:extLst>
              <a:ext uri="{FF2B5EF4-FFF2-40B4-BE49-F238E27FC236}">
                <a16:creationId xmlns:a16="http://schemas.microsoft.com/office/drawing/2014/main" id="{C9A5C9C9-8DCF-4402-B96A-F77BB40EB98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255801" y="3688807"/>
            <a:ext cx="546335" cy="546335"/>
          </a:xfrm>
          <a:prstGeom prst="rect">
            <a:avLst/>
          </a:prstGeom>
        </p:spPr>
      </p:pic>
      <p:pic>
        <p:nvPicPr>
          <p:cNvPr id="43" name="Picture 42" descr="Shape, logo, arrow&#10;&#10;Description automatically generated">
            <a:extLst>
              <a:ext uri="{FF2B5EF4-FFF2-40B4-BE49-F238E27FC236}">
                <a16:creationId xmlns:a16="http://schemas.microsoft.com/office/drawing/2014/main" id="{B167C2FD-7495-41EB-8BCC-845B1C03F78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121114" y="2744246"/>
            <a:ext cx="546335" cy="546335"/>
          </a:xfrm>
          <a:prstGeom prst="rect">
            <a:avLst/>
          </a:prstGeom>
        </p:spPr>
      </p:pic>
      <p:pic>
        <p:nvPicPr>
          <p:cNvPr id="44" name="Picture 43" descr="Shape, logo, arrow&#10;&#10;Description automatically generated">
            <a:extLst>
              <a:ext uri="{FF2B5EF4-FFF2-40B4-BE49-F238E27FC236}">
                <a16:creationId xmlns:a16="http://schemas.microsoft.com/office/drawing/2014/main" id="{79B45FAF-FFE4-4778-87E2-898D375EACD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99183" y="2725420"/>
            <a:ext cx="546335" cy="546335"/>
          </a:xfrm>
          <a:prstGeom prst="rect">
            <a:avLst/>
          </a:prstGeom>
        </p:spPr>
      </p:pic>
      <p:pic>
        <p:nvPicPr>
          <p:cNvPr id="45" name="Picture 44" descr="A picture containing guitar&#10;&#10;Description automatically generated">
            <a:extLst>
              <a:ext uri="{FF2B5EF4-FFF2-40B4-BE49-F238E27FC236}">
                <a16:creationId xmlns:a16="http://schemas.microsoft.com/office/drawing/2014/main" id="{79CD2565-7CAD-4F17-8A96-F7B96AFE679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189486" y="2521430"/>
            <a:ext cx="1325769" cy="312432"/>
          </a:xfrm>
          <a:prstGeom prst="rect">
            <a:avLst/>
          </a:prstGeom>
        </p:spPr>
      </p:pic>
      <p:cxnSp>
        <p:nvCxnSpPr>
          <p:cNvPr id="46" name="Straight Arrow Connector 45">
            <a:extLst>
              <a:ext uri="{FF2B5EF4-FFF2-40B4-BE49-F238E27FC236}">
                <a16:creationId xmlns:a16="http://schemas.microsoft.com/office/drawing/2014/main" id="{AB091336-9A30-4E66-9263-F64F5512D215}"/>
              </a:ext>
            </a:extLst>
          </p:cNvPr>
          <p:cNvCxnSpPr>
            <a:cxnSpLocks/>
          </p:cNvCxnSpPr>
          <p:nvPr/>
        </p:nvCxnSpPr>
        <p:spPr>
          <a:xfrm flipH="1" flipV="1">
            <a:off x="6942348" y="2674084"/>
            <a:ext cx="1269402" cy="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78DF794-657E-4103-AAA5-2EDD56DDE044}"/>
              </a:ext>
            </a:extLst>
          </p:cNvPr>
          <p:cNvCxnSpPr>
            <a:cxnSpLocks/>
          </p:cNvCxnSpPr>
          <p:nvPr/>
        </p:nvCxnSpPr>
        <p:spPr>
          <a:xfrm flipH="1">
            <a:off x="7823352" y="2777048"/>
            <a:ext cx="802498" cy="152553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6FA4061-B1A0-4288-B280-7C9ED1C67768}"/>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169359" y="1753300"/>
            <a:ext cx="668416" cy="668416"/>
          </a:xfrm>
          <a:prstGeom prst="rect">
            <a:avLst/>
          </a:prstGeom>
        </p:spPr>
      </p:pic>
      <p:pic>
        <p:nvPicPr>
          <p:cNvPr id="12" name="Picture 11" descr="Shape&#10;&#10;Description automatically generated with medium confidence">
            <a:extLst>
              <a:ext uri="{FF2B5EF4-FFF2-40B4-BE49-F238E27FC236}">
                <a16:creationId xmlns:a16="http://schemas.microsoft.com/office/drawing/2014/main" id="{F9DCD809-4B35-4A86-B420-2FC824B7AA1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190152" y="1515310"/>
            <a:ext cx="1865703" cy="1880755"/>
          </a:xfrm>
          <a:prstGeom prst="rect">
            <a:avLst/>
          </a:prstGeom>
        </p:spPr>
      </p:pic>
      <p:sp>
        <p:nvSpPr>
          <p:cNvPr id="52" name="TextBox 51">
            <a:extLst>
              <a:ext uri="{FF2B5EF4-FFF2-40B4-BE49-F238E27FC236}">
                <a16:creationId xmlns:a16="http://schemas.microsoft.com/office/drawing/2014/main" id="{A5C6F6D9-57C3-47D3-8A3E-5CDCEFCE60B0}"/>
              </a:ext>
            </a:extLst>
          </p:cNvPr>
          <p:cNvSpPr txBox="1"/>
          <p:nvPr/>
        </p:nvSpPr>
        <p:spPr>
          <a:xfrm>
            <a:off x="4943508" y="3451738"/>
            <a:ext cx="1682982" cy="400110"/>
          </a:xfrm>
          <a:prstGeom prst="rect">
            <a:avLst/>
          </a:prstGeom>
          <a:noFill/>
        </p:spPr>
        <p:txBody>
          <a:bodyPr wrap="square" rtlCol="0">
            <a:spAutoFit/>
          </a:bodyPr>
          <a:lstStyle/>
          <a:p>
            <a:pPr algn="ctr"/>
            <a:r>
              <a:rPr lang="en-US" sz="2000" dirty="0">
                <a:latin typeface="Adelle Sans"/>
              </a:rPr>
              <a:t>BPDU Guard</a:t>
            </a:r>
          </a:p>
        </p:txBody>
      </p:sp>
      <p:pic>
        <p:nvPicPr>
          <p:cNvPr id="53" name="Picture 52" descr="Icon&#10;&#10;Description automatically generated">
            <a:extLst>
              <a:ext uri="{FF2B5EF4-FFF2-40B4-BE49-F238E27FC236}">
                <a16:creationId xmlns:a16="http://schemas.microsoft.com/office/drawing/2014/main" id="{5B3460A2-8745-4C9A-9D78-433AD292116F}"/>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7702517" y="4004727"/>
            <a:ext cx="374803" cy="374803"/>
          </a:xfrm>
          <a:prstGeom prst="rect">
            <a:avLst/>
          </a:prstGeom>
        </p:spPr>
      </p:pic>
      <p:pic>
        <p:nvPicPr>
          <p:cNvPr id="54" name="Picture 53" descr="Icon&#10;&#10;Description automatically generated">
            <a:extLst>
              <a:ext uri="{FF2B5EF4-FFF2-40B4-BE49-F238E27FC236}">
                <a16:creationId xmlns:a16="http://schemas.microsoft.com/office/drawing/2014/main" id="{4AD2AD17-EBB6-4097-9090-4E5405F3BA04}"/>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832480" y="2455688"/>
            <a:ext cx="374803" cy="374803"/>
          </a:xfrm>
          <a:prstGeom prst="rect">
            <a:avLst/>
          </a:prstGeom>
        </p:spPr>
      </p:pic>
      <p:sp>
        <p:nvSpPr>
          <p:cNvPr id="55" name="TextBox 54">
            <a:extLst>
              <a:ext uri="{FF2B5EF4-FFF2-40B4-BE49-F238E27FC236}">
                <a16:creationId xmlns:a16="http://schemas.microsoft.com/office/drawing/2014/main" id="{28F263E3-E142-46CB-8303-3E19BC2250DB}"/>
              </a:ext>
            </a:extLst>
          </p:cNvPr>
          <p:cNvSpPr txBox="1"/>
          <p:nvPr/>
        </p:nvSpPr>
        <p:spPr>
          <a:xfrm>
            <a:off x="4866714" y="1917451"/>
            <a:ext cx="1927860" cy="369332"/>
          </a:xfrm>
          <a:prstGeom prst="rect">
            <a:avLst/>
          </a:prstGeom>
          <a:noFill/>
        </p:spPr>
        <p:txBody>
          <a:bodyPr wrap="square" rtlCol="0">
            <a:spAutoFit/>
          </a:bodyPr>
          <a:lstStyle/>
          <a:p>
            <a:pPr algn="ctr"/>
            <a:r>
              <a:rPr lang="en-US" dirty="0">
                <a:latin typeface="Adelle Sans" panose="02000503000000020004"/>
              </a:rPr>
              <a:t>Root Bridge</a:t>
            </a:r>
          </a:p>
        </p:txBody>
      </p:sp>
    </p:spTree>
    <p:extLst>
      <p:ext uri="{BB962C8B-B14F-4D97-AF65-F5344CB8AC3E}">
        <p14:creationId xmlns:p14="http://schemas.microsoft.com/office/powerpoint/2010/main" val="212786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dissolve">
                                      <p:cBhvr>
                                        <p:cTn id="16" dur="500"/>
                                        <p:tgtEl>
                                          <p:spTgt spid="29"/>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dissolve">
                                      <p:cBhvr>
                                        <p:cTn id="48" dur="500"/>
                                        <p:tgtEl>
                                          <p:spTgt spid="2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dissolve">
                                      <p:cBhvr>
                                        <p:cTn id="60" dur="500"/>
                                        <p:tgtEl>
                                          <p:spTgt spid="3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dissolv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dissolve">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dissolv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dissolve">
                                      <p:cBhvr>
                                        <p:cTn id="78" dur="500"/>
                                        <p:tgtEl>
                                          <p:spTgt spid="52"/>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dissolve">
                                      <p:cBhvr>
                                        <p:cTn id="83" dur="500"/>
                                        <p:tgtEl>
                                          <p:spTgt spid="39"/>
                                        </p:tgtEl>
                                      </p:cBhvr>
                                    </p:animEffect>
                                  </p:childTnLst>
                                </p:cTn>
                              </p:par>
                              <p:par>
                                <p:cTn id="84" presetID="9" presetClass="entr" presetSubtype="0"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dissolve">
                                      <p:cBhvr>
                                        <p:cTn id="86" dur="500"/>
                                        <p:tgtEl>
                                          <p:spTgt spid="43"/>
                                        </p:tgtEl>
                                      </p:cBhvr>
                                    </p:animEffect>
                                  </p:childTnLst>
                                </p:cTn>
                              </p:par>
                              <p:par>
                                <p:cTn id="87" presetID="9"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dissolve">
                                      <p:cBhvr>
                                        <p:cTn id="89" dur="500"/>
                                        <p:tgtEl>
                                          <p:spTgt spid="44"/>
                                        </p:tgtEl>
                                      </p:cBhvr>
                                    </p:animEffect>
                                  </p:childTnLst>
                                </p:cTn>
                              </p:par>
                              <p:par>
                                <p:cTn id="90" presetID="9" presetClass="entr" presetSubtype="0" fill="hold"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dissolve">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dissolve">
                                      <p:cBhvr>
                                        <p:cTn id="97" dur="500"/>
                                        <p:tgtEl>
                                          <p:spTgt spid="45"/>
                                        </p:tgtEl>
                                      </p:cBhvr>
                                    </p:animEffect>
                                  </p:childTnLst>
                                </p:cTn>
                              </p:par>
                              <p:par>
                                <p:cTn id="98" presetID="9" presetClass="entr" presetSubtype="0" fill="hold" nodeType="with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dissolve">
                                      <p:cBhvr>
                                        <p:cTn id="100" dur="500"/>
                                        <p:tgtEl>
                                          <p:spTgt spid="8"/>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nodeType="click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strips(downLeft)">
                                      <p:cBhvr>
                                        <p:cTn id="105" dur="500"/>
                                        <p:tgtEl>
                                          <p:spTgt spid="46"/>
                                        </p:tgtEl>
                                      </p:cBhvr>
                                    </p:animEffect>
                                  </p:childTnLst>
                                </p:cTn>
                              </p:par>
                              <p:par>
                                <p:cTn id="106" presetID="18" presetClass="entr" presetSubtype="12"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strips(downLeft)">
                                      <p:cBhvr>
                                        <p:cTn id="108" dur="500"/>
                                        <p:tgtEl>
                                          <p:spTgt spid="47"/>
                                        </p:tgtEl>
                                      </p:cBhvr>
                                    </p:animEffect>
                                  </p:childTnLst>
                                </p:cTn>
                              </p:par>
                            </p:childTnLst>
                          </p:cTn>
                        </p:par>
                      </p:childTnLst>
                    </p:cTn>
                  </p:par>
                  <p:par>
                    <p:cTn id="109" fill="hold">
                      <p:stCondLst>
                        <p:cond delay="indefinite"/>
                      </p:stCondLst>
                      <p:childTnLst>
                        <p:par>
                          <p:cTn id="110" fill="hold">
                            <p:stCondLst>
                              <p:cond delay="0"/>
                            </p:stCondLst>
                            <p:childTnLst>
                              <p:par>
                                <p:cTn id="111" presetID="6" presetClass="emph" presetSubtype="0" fill="hold" nodeType="clickEffect">
                                  <p:stCondLst>
                                    <p:cond delay="0"/>
                                  </p:stCondLst>
                                  <p:childTnLst>
                                    <p:animScale>
                                      <p:cBhvr>
                                        <p:cTn id="112" dur="2000" fill="hold"/>
                                        <p:tgtEl>
                                          <p:spTgt spid="12"/>
                                        </p:tgtEl>
                                      </p:cBhvr>
                                      <p:by x="150000" y="150000"/>
                                    </p:animScale>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dissolve">
                                      <p:cBhvr>
                                        <p:cTn id="117" dur="500"/>
                                        <p:tgtEl>
                                          <p:spTgt spid="53"/>
                                        </p:tgtEl>
                                      </p:cBhvr>
                                    </p:animEffect>
                                  </p:childTnLst>
                                </p:cTn>
                              </p:par>
                              <p:par>
                                <p:cTn id="118" presetID="9" presetClass="entr" presetSubtype="0" fill="hold" nodeType="withEffect">
                                  <p:stCondLst>
                                    <p:cond delay="0"/>
                                  </p:stCondLst>
                                  <p:childTnLst>
                                    <p:set>
                                      <p:cBhvr>
                                        <p:cTn id="119" dur="1" fill="hold">
                                          <p:stCondLst>
                                            <p:cond delay="0"/>
                                          </p:stCondLst>
                                        </p:cTn>
                                        <p:tgtEl>
                                          <p:spTgt spid="54"/>
                                        </p:tgtEl>
                                        <p:attrNameLst>
                                          <p:attrName>style.visibility</p:attrName>
                                        </p:attrNameLst>
                                      </p:cBhvr>
                                      <p:to>
                                        <p:strVal val="visible"/>
                                      </p:to>
                                    </p:set>
                                    <p:animEffect transition="in" filter="dissolve">
                                      <p:cBhvr>
                                        <p:cTn id="1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0" grpId="0" animBg="1"/>
      <p:bldP spid="21" grpId="0" animBg="1"/>
      <p:bldP spid="22" grpId="0"/>
      <p:bldP spid="23" grpId="0" animBg="1"/>
      <p:bldP spid="24" grpId="0"/>
      <p:bldP spid="25" grpId="0" animBg="1"/>
      <p:bldP spid="28" grpId="0"/>
      <p:bldP spid="34" grpId="0" animBg="1"/>
      <p:bldP spid="36" grpId="0"/>
      <p:bldP spid="52"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SemiBold" panose="02000503000000020004" pitchFamily="2" charset="0"/>
              </a:rPr>
              <a:t>Port Security – DHCP Snooping</a:t>
            </a:r>
          </a:p>
        </p:txBody>
      </p:sp>
      <p:pic>
        <p:nvPicPr>
          <p:cNvPr id="9" name="Picture 8" descr="A picture containing guitar&#10;&#10;Description automatically generated">
            <a:extLst>
              <a:ext uri="{FF2B5EF4-FFF2-40B4-BE49-F238E27FC236}">
                <a16:creationId xmlns:a16="http://schemas.microsoft.com/office/drawing/2014/main" id="{55BF1AA8-A9B4-4185-A7E7-55D4408628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65236" y="2383034"/>
            <a:ext cx="2349500" cy="482600"/>
          </a:xfrm>
          <a:prstGeom prst="rect">
            <a:avLst/>
          </a:prstGeom>
        </p:spPr>
      </p:pic>
      <p:pic>
        <p:nvPicPr>
          <p:cNvPr id="26" name="Picture 25" descr="A picture containing guitar&#10;&#10;Description automatically generated">
            <a:extLst>
              <a:ext uri="{FF2B5EF4-FFF2-40B4-BE49-F238E27FC236}">
                <a16:creationId xmlns:a16="http://schemas.microsoft.com/office/drawing/2014/main" id="{B7D4921E-C1CD-4CFF-958B-308C5E39938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5736" y="4235142"/>
            <a:ext cx="2349500" cy="482600"/>
          </a:xfrm>
          <a:prstGeom prst="rect">
            <a:avLst/>
          </a:prstGeom>
        </p:spPr>
      </p:pic>
      <p:pic>
        <p:nvPicPr>
          <p:cNvPr id="27" name="Picture 26" descr="A picture containing guitar&#10;&#10;Description automatically generated">
            <a:extLst>
              <a:ext uri="{FF2B5EF4-FFF2-40B4-BE49-F238E27FC236}">
                <a16:creationId xmlns:a16="http://schemas.microsoft.com/office/drawing/2014/main" id="{D4790ADE-F3D9-43CF-BDCA-05172345A2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14736" y="4235142"/>
            <a:ext cx="2349500" cy="482600"/>
          </a:xfrm>
          <a:prstGeom prst="rect">
            <a:avLst/>
          </a:prstGeom>
        </p:spPr>
      </p:pic>
      <p:cxnSp>
        <p:nvCxnSpPr>
          <p:cNvPr id="29" name="Straight Arrow Connector 28">
            <a:extLst>
              <a:ext uri="{FF2B5EF4-FFF2-40B4-BE49-F238E27FC236}">
                <a16:creationId xmlns:a16="http://schemas.microsoft.com/office/drawing/2014/main" id="{5DEAB6A0-30D6-4559-82EF-9DEA37AA795C}"/>
              </a:ext>
            </a:extLst>
          </p:cNvPr>
          <p:cNvCxnSpPr>
            <a:cxnSpLocks/>
          </p:cNvCxnSpPr>
          <p:nvPr/>
        </p:nvCxnSpPr>
        <p:spPr>
          <a:xfrm flipH="1" flipV="1">
            <a:off x="6282466" y="2744246"/>
            <a:ext cx="1269402" cy="157444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8C60E68-1526-419D-8EA2-D2B44AE360F7}"/>
              </a:ext>
            </a:extLst>
          </p:cNvPr>
          <p:cNvCxnSpPr>
            <a:cxnSpLocks/>
          </p:cNvCxnSpPr>
          <p:nvPr/>
        </p:nvCxnSpPr>
        <p:spPr>
          <a:xfrm flipV="1">
            <a:off x="3953584" y="2802201"/>
            <a:ext cx="1333947" cy="151648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60F39F4-4E42-4036-A8F4-B0B3B143A9C4}"/>
              </a:ext>
            </a:extLst>
          </p:cNvPr>
          <p:cNvCxnSpPr>
            <a:cxnSpLocks/>
          </p:cNvCxnSpPr>
          <p:nvPr/>
        </p:nvCxnSpPr>
        <p:spPr>
          <a:xfrm>
            <a:off x="4528969" y="4511192"/>
            <a:ext cx="2603351"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DECE42D7-D583-4437-A110-0678E9DCC226}"/>
              </a:ext>
            </a:extLst>
          </p:cNvPr>
          <p:cNvSpPr txBox="1"/>
          <p:nvPr/>
        </p:nvSpPr>
        <p:spPr>
          <a:xfrm>
            <a:off x="8648998" y="1286656"/>
            <a:ext cx="956273" cy="369332"/>
          </a:xfrm>
          <a:prstGeom prst="rect">
            <a:avLst/>
          </a:prstGeom>
          <a:noFill/>
        </p:spPr>
        <p:txBody>
          <a:bodyPr wrap="square" rtlCol="0">
            <a:spAutoFit/>
          </a:bodyPr>
          <a:lstStyle/>
          <a:p>
            <a:pPr algn="ctr"/>
            <a:r>
              <a:rPr lang="en-US" dirty="0">
                <a:latin typeface="Adelle Sans" panose="02000503000000020004"/>
              </a:rPr>
              <a:t>DHCP</a:t>
            </a:r>
          </a:p>
        </p:txBody>
      </p:sp>
      <p:pic>
        <p:nvPicPr>
          <p:cNvPr id="4" name="Picture 3" descr="A picture containing indoor&#10;&#10;Description automatically generated">
            <a:extLst>
              <a:ext uri="{FF2B5EF4-FFF2-40B4-BE49-F238E27FC236}">
                <a16:creationId xmlns:a16="http://schemas.microsoft.com/office/drawing/2014/main" id="{2B368EEC-9059-482D-A09F-F4EF825108B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546803" y="1713974"/>
            <a:ext cx="1160665" cy="1160665"/>
          </a:xfrm>
          <a:prstGeom prst="rect">
            <a:avLst/>
          </a:prstGeom>
        </p:spPr>
      </p:pic>
      <p:sp>
        <p:nvSpPr>
          <p:cNvPr id="18" name="TextBox 17">
            <a:extLst>
              <a:ext uri="{FF2B5EF4-FFF2-40B4-BE49-F238E27FC236}">
                <a16:creationId xmlns:a16="http://schemas.microsoft.com/office/drawing/2014/main" id="{F4F43088-B20E-439A-BC8D-B46BB585EFE9}"/>
              </a:ext>
            </a:extLst>
          </p:cNvPr>
          <p:cNvSpPr txBox="1"/>
          <p:nvPr/>
        </p:nvSpPr>
        <p:spPr>
          <a:xfrm>
            <a:off x="10077191" y="1254390"/>
            <a:ext cx="1272127" cy="369332"/>
          </a:xfrm>
          <a:prstGeom prst="rect">
            <a:avLst/>
          </a:prstGeom>
          <a:noFill/>
        </p:spPr>
        <p:txBody>
          <a:bodyPr wrap="square" rtlCol="0">
            <a:spAutoFit/>
          </a:bodyPr>
          <a:lstStyle/>
          <a:p>
            <a:pPr algn="ctr"/>
            <a:r>
              <a:rPr lang="en-US" dirty="0">
                <a:latin typeface="Adelle Sans" panose="02000503000000020004"/>
              </a:rPr>
              <a:t>Discover</a:t>
            </a:r>
          </a:p>
        </p:txBody>
      </p:sp>
      <p:sp>
        <p:nvSpPr>
          <p:cNvPr id="19" name="TextBox 18">
            <a:extLst>
              <a:ext uri="{FF2B5EF4-FFF2-40B4-BE49-F238E27FC236}">
                <a16:creationId xmlns:a16="http://schemas.microsoft.com/office/drawing/2014/main" id="{52426AB6-391F-447A-9B2B-C920F9E5D76F}"/>
              </a:ext>
            </a:extLst>
          </p:cNvPr>
          <p:cNvSpPr txBox="1"/>
          <p:nvPr/>
        </p:nvSpPr>
        <p:spPr>
          <a:xfrm>
            <a:off x="10077191" y="1712564"/>
            <a:ext cx="1272127" cy="369332"/>
          </a:xfrm>
          <a:prstGeom prst="rect">
            <a:avLst/>
          </a:prstGeom>
          <a:noFill/>
        </p:spPr>
        <p:txBody>
          <a:bodyPr wrap="square" rtlCol="0">
            <a:spAutoFit/>
          </a:bodyPr>
          <a:lstStyle/>
          <a:p>
            <a:pPr algn="ctr"/>
            <a:r>
              <a:rPr lang="en-US" dirty="0">
                <a:latin typeface="Adelle Sans" panose="02000503000000020004"/>
              </a:rPr>
              <a:t>Offer</a:t>
            </a:r>
          </a:p>
        </p:txBody>
      </p:sp>
      <p:sp>
        <p:nvSpPr>
          <p:cNvPr id="20" name="TextBox 19">
            <a:extLst>
              <a:ext uri="{FF2B5EF4-FFF2-40B4-BE49-F238E27FC236}">
                <a16:creationId xmlns:a16="http://schemas.microsoft.com/office/drawing/2014/main" id="{96BDB809-1C64-425B-B539-9C49DE0E50A6}"/>
              </a:ext>
            </a:extLst>
          </p:cNvPr>
          <p:cNvSpPr txBox="1"/>
          <p:nvPr/>
        </p:nvSpPr>
        <p:spPr>
          <a:xfrm>
            <a:off x="10077191" y="2163871"/>
            <a:ext cx="1272127" cy="369332"/>
          </a:xfrm>
          <a:prstGeom prst="rect">
            <a:avLst/>
          </a:prstGeom>
          <a:noFill/>
        </p:spPr>
        <p:txBody>
          <a:bodyPr wrap="square" rtlCol="0">
            <a:spAutoFit/>
          </a:bodyPr>
          <a:lstStyle/>
          <a:p>
            <a:pPr algn="ctr"/>
            <a:r>
              <a:rPr lang="en-US" dirty="0">
                <a:latin typeface="Adelle Sans" panose="02000503000000020004"/>
              </a:rPr>
              <a:t>Request</a:t>
            </a:r>
          </a:p>
        </p:txBody>
      </p:sp>
      <p:sp>
        <p:nvSpPr>
          <p:cNvPr id="21" name="TextBox 20">
            <a:extLst>
              <a:ext uri="{FF2B5EF4-FFF2-40B4-BE49-F238E27FC236}">
                <a16:creationId xmlns:a16="http://schemas.microsoft.com/office/drawing/2014/main" id="{93E11117-26B8-449A-8CDB-9305BF379C1D}"/>
              </a:ext>
            </a:extLst>
          </p:cNvPr>
          <p:cNvSpPr txBox="1"/>
          <p:nvPr/>
        </p:nvSpPr>
        <p:spPr>
          <a:xfrm>
            <a:off x="9944082" y="2593294"/>
            <a:ext cx="1538344" cy="369332"/>
          </a:xfrm>
          <a:prstGeom prst="rect">
            <a:avLst/>
          </a:prstGeom>
          <a:noFill/>
        </p:spPr>
        <p:txBody>
          <a:bodyPr wrap="square" rtlCol="0">
            <a:spAutoFit/>
          </a:bodyPr>
          <a:lstStyle/>
          <a:p>
            <a:pPr algn="ctr"/>
            <a:r>
              <a:rPr lang="en-US" dirty="0">
                <a:latin typeface="Adelle Sans" panose="02000503000000020004"/>
              </a:rPr>
              <a:t>Acknowledge</a:t>
            </a:r>
          </a:p>
        </p:txBody>
      </p:sp>
      <p:cxnSp>
        <p:nvCxnSpPr>
          <p:cNvPr id="22" name="Straight Arrow Connector 21">
            <a:extLst>
              <a:ext uri="{FF2B5EF4-FFF2-40B4-BE49-F238E27FC236}">
                <a16:creationId xmlns:a16="http://schemas.microsoft.com/office/drawing/2014/main" id="{9A2B666F-DFAE-48E2-A123-6AE64DB7BBFD}"/>
              </a:ext>
            </a:extLst>
          </p:cNvPr>
          <p:cNvCxnSpPr>
            <a:cxnSpLocks/>
          </p:cNvCxnSpPr>
          <p:nvPr/>
        </p:nvCxnSpPr>
        <p:spPr>
          <a:xfrm flipH="1">
            <a:off x="6831641" y="2335678"/>
            <a:ext cx="1817357" cy="17531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8" name="Picture 27" descr="A picture containing indoor&#10;&#10;Description automatically generated">
            <a:extLst>
              <a:ext uri="{FF2B5EF4-FFF2-40B4-BE49-F238E27FC236}">
                <a16:creationId xmlns:a16="http://schemas.microsoft.com/office/drawing/2014/main" id="{C45D1C7C-1C7D-46C7-BCAD-B6180823E2C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16480" y="2163871"/>
            <a:ext cx="1160665" cy="1160665"/>
          </a:xfrm>
          <a:prstGeom prst="rect">
            <a:avLst/>
          </a:prstGeom>
        </p:spPr>
      </p:pic>
      <p:sp>
        <p:nvSpPr>
          <p:cNvPr id="30" name="TextBox 29">
            <a:extLst>
              <a:ext uri="{FF2B5EF4-FFF2-40B4-BE49-F238E27FC236}">
                <a16:creationId xmlns:a16="http://schemas.microsoft.com/office/drawing/2014/main" id="{0FFE4DF1-20BF-499C-9AFA-C0DF51D0D760}"/>
              </a:ext>
            </a:extLst>
          </p:cNvPr>
          <p:cNvSpPr txBox="1"/>
          <p:nvPr/>
        </p:nvSpPr>
        <p:spPr>
          <a:xfrm>
            <a:off x="1118675" y="1808388"/>
            <a:ext cx="956273" cy="369332"/>
          </a:xfrm>
          <a:prstGeom prst="rect">
            <a:avLst/>
          </a:prstGeom>
          <a:noFill/>
        </p:spPr>
        <p:txBody>
          <a:bodyPr wrap="square" rtlCol="0">
            <a:spAutoFit/>
          </a:bodyPr>
          <a:lstStyle/>
          <a:p>
            <a:pPr algn="ctr"/>
            <a:r>
              <a:rPr lang="en-US" dirty="0">
                <a:latin typeface="Adelle Sans" panose="02000503000000020004"/>
              </a:rPr>
              <a:t>DHCP</a:t>
            </a:r>
          </a:p>
        </p:txBody>
      </p:sp>
      <p:pic>
        <p:nvPicPr>
          <p:cNvPr id="31" name="Picture 30">
            <a:extLst>
              <a:ext uri="{FF2B5EF4-FFF2-40B4-BE49-F238E27FC236}">
                <a16:creationId xmlns:a16="http://schemas.microsoft.com/office/drawing/2014/main" id="{1265CB82-3EEE-4C74-8DE5-0FE25D8CAA6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50259" y="1509304"/>
            <a:ext cx="668416" cy="668416"/>
          </a:xfrm>
          <a:prstGeom prst="rect">
            <a:avLst/>
          </a:prstGeom>
        </p:spPr>
      </p:pic>
      <p:cxnSp>
        <p:nvCxnSpPr>
          <p:cNvPr id="32" name="Straight Arrow Connector 31">
            <a:extLst>
              <a:ext uri="{FF2B5EF4-FFF2-40B4-BE49-F238E27FC236}">
                <a16:creationId xmlns:a16="http://schemas.microsoft.com/office/drawing/2014/main" id="{C298E803-E6ED-4DBC-82D6-0D6FACADD917}"/>
              </a:ext>
            </a:extLst>
          </p:cNvPr>
          <p:cNvCxnSpPr>
            <a:cxnSpLocks/>
          </p:cNvCxnSpPr>
          <p:nvPr/>
        </p:nvCxnSpPr>
        <p:spPr>
          <a:xfrm flipH="1" flipV="1">
            <a:off x="1828800" y="3054421"/>
            <a:ext cx="1215614" cy="118072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A608AA3-55A3-418A-9693-7691E1086F8D}"/>
              </a:ext>
            </a:extLst>
          </p:cNvPr>
          <p:cNvCxnSpPr>
            <a:cxnSpLocks/>
          </p:cNvCxnSpPr>
          <p:nvPr/>
        </p:nvCxnSpPr>
        <p:spPr>
          <a:xfrm flipH="1">
            <a:off x="6987917" y="2558352"/>
            <a:ext cx="1558886" cy="1858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43" name="Picture 42" descr="Shape, logo, arrow&#10;&#10;Description automatically generated">
            <a:extLst>
              <a:ext uri="{FF2B5EF4-FFF2-40B4-BE49-F238E27FC236}">
                <a16:creationId xmlns:a16="http://schemas.microsoft.com/office/drawing/2014/main" id="{ACB72439-4876-487D-8AAA-39EFE5D2B3ED}"/>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725432" y="1764063"/>
            <a:ext cx="668416" cy="668416"/>
          </a:xfrm>
          <a:prstGeom prst="rect">
            <a:avLst/>
          </a:prstGeom>
        </p:spPr>
      </p:pic>
      <p:cxnSp>
        <p:nvCxnSpPr>
          <p:cNvPr id="44" name="Straight Arrow Connector 43">
            <a:extLst>
              <a:ext uri="{FF2B5EF4-FFF2-40B4-BE49-F238E27FC236}">
                <a16:creationId xmlns:a16="http://schemas.microsoft.com/office/drawing/2014/main" id="{BF44B81C-22CA-4B2C-A80D-406A297D5282}"/>
              </a:ext>
            </a:extLst>
          </p:cNvPr>
          <p:cNvCxnSpPr>
            <a:cxnSpLocks/>
          </p:cNvCxnSpPr>
          <p:nvPr/>
        </p:nvCxnSpPr>
        <p:spPr>
          <a:xfrm>
            <a:off x="6094685" y="2861194"/>
            <a:ext cx="964955" cy="12861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AB7E6C1-149D-421B-9B3B-20D69612E33B}"/>
              </a:ext>
            </a:extLst>
          </p:cNvPr>
          <p:cNvCxnSpPr>
            <a:cxnSpLocks/>
          </p:cNvCxnSpPr>
          <p:nvPr/>
        </p:nvCxnSpPr>
        <p:spPr>
          <a:xfrm flipH="1">
            <a:off x="4528969" y="2878370"/>
            <a:ext cx="1034707" cy="12689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1" name="Picture 50" descr="Icon&#10;&#10;Description automatically generated">
            <a:extLst>
              <a:ext uri="{FF2B5EF4-FFF2-40B4-BE49-F238E27FC236}">
                <a16:creationId xmlns:a16="http://schemas.microsoft.com/office/drawing/2014/main" id="{A22780ED-ACD2-4159-8AFE-3948FACFCC63}"/>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2778162" y="3964623"/>
            <a:ext cx="532504" cy="532504"/>
          </a:xfrm>
          <a:prstGeom prst="rect">
            <a:avLst/>
          </a:prstGeom>
        </p:spPr>
      </p:pic>
      <p:cxnSp>
        <p:nvCxnSpPr>
          <p:cNvPr id="50" name="Straight Arrow Connector 49">
            <a:extLst>
              <a:ext uri="{FF2B5EF4-FFF2-40B4-BE49-F238E27FC236}">
                <a16:creationId xmlns:a16="http://schemas.microsoft.com/office/drawing/2014/main" id="{4160BA1C-D809-49A2-B2FA-4FCEAA9B4588}"/>
              </a:ext>
            </a:extLst>
          </p:cNvPr>
          <p:cNvCxnSpPr>
            <a:cxnSpLocks/>
          </p:cNvCxnSpPr>
          <p:nvPr/>
        </p:nvCxnSpPr>
        <p:spPr>
          <a:xfrm>
            <a:off x="6247085" y="3013594"/>
            <a:ext cx="964955" cy="1286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5B01330-CED6-4219-ADD2-1E35EB0CF8A5}"/>
              </a:ext>
            </a:extLst>
          </p:cNvPr>
          <p:cNvCxnSpPr>
            <a:cxnSpLocks/>
          </p:cNvCxnSpPr>
          <p:nvPr/>
        </p:nvCxnSpPr>
        <p:spPr>
          <a:xfrm>
            <a:off x="6399485" y="3165994"/>
            <a:ext cx="964955" cy="1286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140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par>
                                <p:cTn id="11" presetID="9"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9"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par>
                                <p:cTn id="20" presetID="9"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dissolve">
                                      <p:cBhvr>
                                        <p:cTn id="30" dur="500"/>
                                        <p:tgtEl>
                                          <p:spTgt spid="56"/>
                                        </p:tgtEl>
                                      </p:cBhvr>
                                    </p:animEffect>
                                  </p:childTnLst>
                                </p:cTn>
                              </p:par>
                              <p:par>
                                <p:cTn id="31" presetID="18" presetClass="entr" presetSubtype="12"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strips(down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500"/>
                                        <p:tgtEl>
                                          <p:spTgt spid="1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dissolve">
                                      <p:cBhvr>
                                        <p:cTn id="44" dur="500"/>
                                        <p:tgtEl>
                                          <p:spTgt spid="2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1" nodeType="clickEffect">
                                  <p:stCondLst>
                                    <p:cond delay="0"/>
                                  </p:stCondLst>
                                  <p:childTnLst>
                                    <p:animEffect transition="out" filter="dissolve">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0"/>
                                        </p:tgtEl>
                                      </p:cBhvr>
                                    </p:animEffect>
                                    <p:set>
                                      <p:cBhvr>
                                        <p:cTn id="55" dur="1" fill="hold">
                                          <p:stCondLst>
                                            <p:cond delay="499"/>
                                          </p:stCondLst>
                                        </p:cTn>
                                        <p:tgtEl>
                                          <p:spTgt spid="20"/>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strips(down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strips(downLeft)">
                                      <p:cBhvr>
                                        <p:cTn id="73" dur="500"/>
                                        <p:tgtEl>
                                          <p:spTgt spid="45"/>
                                        </p:tgtEl>
                                      </p:cBhvr>
                                    </p:animEffect>
                                  </p:childTnLst>
                                </p:cTn>
                              </p:par>
                              <p:par>
                                <p:cTn id="74" presetID="18" presetClass="entr" presetSubtype="6"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strips(downRight)">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dissolve">
                                      <p:cBhvr>
                                        <p:cTn id="81" dur="500"/>
                                        <p:tgtEl>
                                          <p:spTgt spid="31"/>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par>
                                <p:cTn id="85" presetID="9" presetClass="entr" presetSubtype="0"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strips(downRight)">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dissolve">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8" grpId="0"/>
      <p:bldP spid="19" grpId="0"/>
      <p:bldP spid="19" grpId="1"/>
      <p:bldP spid="20" grpId="0"/>
      <p:bldP spid="20" grpId="1"/>
      <p:bldP spid="21" grpId="0"/>
      <p:bldP spid="21" grpId="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SemiBold" panose="02000503000000020004" pitchFamily="2" charset="0"/>
              </a:rPr>
              <a:t>Port Security – MAC Filtering</a:t>
            </a:r>
          </a:p>
        </p:txBody>
      </p:sp>
      <p:pic>
        <p:nvPicPr>
          <p:cNvPr id="9" name="Picture 8" descr="A picture containing guitar&#10;&#10;Description automatically generated">
            <a:extLst>
              <a:ext uri="{FF2B5EF4-FFF2-40B4-BE49-F238E27FC236}">
                <a16:creationId xmlns:a16="http://schemas.microsoft.com/office/drawing/2014/main" id="{55BF1AA8-A9B4-4185-A7E7-55D4408628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906518" y="2368679"/>
            <a:ext cx="2349500" cy="482600"/>
          </a:xfrm>
          <a:prstGeom prst="rect">
            <a:avLst/>
          </a:prstGeom>
        </p:spPr>
      </p:pic>
      <p:sp>
        <p:nvSpPr>
          <p:cNvPr id="56" name="TextBox 55">
            <a:extLst>
              <a:ext uri="{FF2B5EF4-FFF2-40B4-BE49-F238E27FC236}">
                <a16:creationId xmlns:a16="http://schemas.microsoft.com/office/drawing/2014/main" id="{DECE42D7-D583-4437-A110-0678E9DCC226}"/>
              </a:ext>
            </a:extLst>
          </p:cNvPr>
          <p:cNvSpPr txBox="1"/>
          <p:nvPr/>
        </p:nvSpPr>
        <p:spPr>
          <a:xfrm>
            <a:off x="8291895" y="1211820"/>
            <a:ext cx="2033195" cy="369332"/>
          </a:xfrm>
          <a:prstGeom prst="rect">
            <a:avLst/>
          </a:prstGeom>
          <a:noFill/>
        </p:spPr>
        <p:txBody>
          <a:bodyPr wrap="square" rtlCol="0">
            <a:spAutoFit/>
          </a:bodyPr>
          <a:lstStyle/>
          <a:p>
            <a:pPr algn="ctr"/>
            <a:r>
              <a:rPr lang="en-US" dirty="0">
                <a:latin typeface="Adelle Sans" panose="02000503000000020004"/>
              </a:rPr>
              <a:t>00-11-22-AA-BB-CC</a:t>
            </a:r>
          </a:p>
        </p:txBody>
      </p:sp>
      <p:pic>
        <p:nvPicPr>
          <p:cNvPr id="17" name="Picture 16" descr="A white bowl with a black rim&#10;&#10;Description automatically generated with low confidence">
            <a:extLst>
              <a:ext uri="{FF2B5EF4-FFF2-40B4-BE49-F238E27FC236}">
                <a16:creationId xmlns:a16="http://schemas.microsoft.com/office/drawing/2014/main" id="{2A8BD4F5-A3CD-4F9C-B734-6B4630EB5A5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579958" y="3332281"/>
            <a:ext cx="1227888" cy="1430550"/>
          </a:xfrm>
          <a:prstGeom prst="rect">
            <a:avLst/>
          </a:prstGeom>
        </p:spPr>
      </p:pic>
      <p:pic>
        <p:nvPicPr>
          <p:cNvPr id="18" name="Picture 17" descr="A computer monitor and keyboard&#10;&#10;Description automatically generated with low confidence">
            <a:extLst>
              <a:ext uri="{FF2B5EF4-FFF2-40B4-BE49-F238E27FC236}">
                <a16:creationId xmlns:a16="http://schemas.microsoft.com/office/drawing/2014/main" id="{79A5D756-35BE-40BB-92C0-D64B764E3AEC}"/>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579036" y="4233302"/>
            <a:ext cx="1227888" cy="1227888"/>
          </a:xfrm>
          <a:prstGeom prst="rect">
            <a:avLst/>
          </a:prstGeom>
        </p:spPr>
      </p:pic>
      <p:pic>
        <p:nvPicPr>
          <p:cNvPr id="20" name="Picture 19" descr="A computer monitor and keyboard&#10;&#10;Description automatically generated with low confidence">
            <a:extLst>
              <a:ext uri="{FF2B5EF4-FFF2-40B4-BE49-F238E27FC236}">
                <a16:creationId xmlns:a16="http://schemas.microsoft.com/office/drawing/2014/main" id="{ECB1CEC3-70B4-4B35-B201-EF35FC7FA16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600484" y="4319484"/>
            <a:ext cx="1227888" cy="1227888"/>
          </a:xfrm>
          <a:prstGeom prst="rect">
            <a:avLst/>
          </a:prstGeom>
        </p:spPr>
      </p:pic>
      <p:cxnSp>
        <p:nvCxnSpPr>
          <p:cNvPr id="21" name="Straight Arrow Connector 20">
            <a:extLst>
              <a:ext uri="{FF2B5EF4-FFF2-40B4-BE49-F238E27FC236}">
                <a16:creationId xmlns:a16="http://schemas.microsoft.com/office/drawing/2014/main" id="{C2A7CF16-08FA-4F06-BEA2-F6339E3B8D4A}"/>
              </a:ext>
            </a:extLst>
          </p:cNvPr>
          <p:cNvCxnSpPr>
            <a:cxnSpLocks/>
          </p:cNvCxnSpPr>
          <p:nvPr/>
        </p:nvCxnSpPr>
        <p:spPr>
          <a:xfrm flipV="1">
            <a:off x="3474706" y="2784047"/>
            <a:ext cx="1885178" cy="160044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CAD7769-3D4A-42FC-BAA2-428F772AD69C}"/>
              </a:ext>
            </a:extLst>
          </p:cNvPr>
          <p:cNvCxnSpPr>
            <a:cxnSpLocks/>
          </p:cNvCxnSpPr>
          <p:nvPr/>
        </p:nvCxnSpPr>
        <p:spPr>
          <a:xfrm flipV="1">
            <a:off x="5215635" y="2779976"/>
            <a:ext cx="510756" cy="162017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9" name="Picture 18" descr="A computer monitor and keyboard&#10;&#10;Description automatically generated with low confidence">
            <a:extLst>
              <a:ext uri="{FF2B5EF4-FFF2-40B4-BE49-F238E27FC236}">
                <a16:creationId xmlns:a16="http://schemas.microsoft.com/office/drawing/2014/main" id="{53F50D1E-C9A1-4807-8884-22F5FE5FB57F}"/>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589760" y="4266796"/>
            <a:ext cx="1227888" cy="1227888"/>
          </a:xfrm>
          <a:prstGeom prst="rect">
            <a:avLst/>
          </a:prstGeom>
        </p:spPr>
      </p:pic>
      <p:cxnSp>
        <p:nvCxnSpPr>
          <p:cNvPr id="28" name="Straight Arrow Connector 27">
            <a:extLst>
              <a:ext uri="{FF2B5EF4-FFF2-40B4-BE49-F238E27FC236}">
                <a16:creationId xmlns:a16="http://schemas.microsoft.com/office/drawing/2014/main" id="{791CCA63-E08F-4D8B-A4A9-6933C8A8D4B2}"/>
              </a:ext>
            </a:extLst>
          </p:cNvPr>
          <p:cNvCxnSpPr>
            <a:cxnSpLocks/>
          </p:cNvCxnSpPr>
          <p:nvPr/>
        </p:nvCxnSpPr>
        <p:spPr>
          <a:xfrm flipH="1" flipV="1">
            <a:off x="6142721" y="2784047"/>
            <a:ext cx="879108" cy="160044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14AEDA9-1A33-4A74-ADFC-022E54C95EF0}"/>
              </a:ext>
            </a:extLst>
          </p:cNvPr>
          <p:cNvSpPr txBox="1"/>
          <p:nvPr/>
        </p:nvSpPr>
        <p:spPr>
          <a:xfrm>
            <a:off x="1990896" y="5486294"/>
            <a:ext cx="2033195" cy="369332"/>
          </a:xfrm>
          <a:prstGeom prst="rect">
            <a:avLst/>
          </a:prstGeom>
          <a:noFill/>
        </p:spPr>
        <p:txBody>
          <a:bodyPr wrap="square" rtlCol="0">
            <a:spAutoFit/>
          </a:bodyPr>
          <a:lstStyle/>
          <a:p>
            <a:pPr algn="ctr"/>
            <a:r>
              <a:rPr lang="en-US" dirty="0">
                <a:latin typeface="Adelle Sans" panose="02000503000000020004"/>
              </a:rPr>
              <a:t>00-11-22-AA-BB-CC</a:t>
            </a:r>
          </a:p>
        </p:txBody>
      </p:sp>
      <p:sp>
        <p:nvSpPr>
          <p:cNvPr id="34" name="TextBox 33">
            <a:extLst>
              <a:ext uri="{FF2B5EF4-FFF2-40B4-BE49-F238E27FC236}">
                <a16:creationId xmlns:a16="http://schemas.microsoft.com/office/drawing/2014/main" id="{B4FA60A0-4D1F-4DAE-AEAF-2E0FD6D4D030}"/>
              </a:ext>
            </a:extLst>
          </p:cNvPr>
          <p:cNvSpPr txBox="1"/>
          <p:nvPr/>
        </p:nvSpPr>
        <p:spPr>
          <a:xfrm>
            <a:off x="4109525" y="5510344"/>
            <a:ext cx="2033195" cy="369332"/>
          </a:xfrm>
          <a:prstGeom prst="rect">
            <a:avLst/>
          </a:prstGeom>
          <a:noFill/>
        </p:spPr>
        <p:txBody>
          <a:bodyPr wrap="square" rtlCol="0">
            <a:spAutoFit/>
          </a:bodyPr>
          <a:lstStyle/>
          <a:p>
            <a:pPr algn="ctr"/>
            <a:r>
              <a:rPr lang="en-US" dirty="0">
                <a:latin typeface="Adelle Sans" panose="02000503000000020004"/>
              </a:rPr>
              <a:t>00-1-133-AB-CD-EF</a:t>
            </a:r>
          </a:p>
        </p:txBody>
      </p:sp>
      <p:sp>
        <p:nvSpPr>
          <p:cNvPr id="36" name="TextBox 35">
            <a:extLst>
              <a:ext uri="{FF2B5EF4-FFF2-40B4-BE49-F238E27FC236}">
                <a16:creationId xmlns:a16="http://schemas.microsoft.com/office/drawing/2014/main" id="{EC7E7ABF-2ADB-479C-92FF-16910D84454B}"/>
              </a:ext>
            </a:extLst>
          </p:cNvPr>
          <p:cNvSpPr txBox="1"/>
          <p:nvPr/>
        </p:nvSpPr>
        <p:spPr>
          <a:xfrm>
            <a:off x="8272615" y="1678426"/>
            <a:ext cx="2033195" cy="369332"/>
          </a:xfrm>
          <a:prstGeom prst="rect">
            <a:avLst/>
          </a:prstGeom>
          <a:noFill/>
        </p:spPr>
        <p:txBody>
          <a:bodyPr wrap="square" rtlCol="0">
            <a:spAutoFit/>
          </a:bodyPr>
          <a:lstStyle/>
          <a:p>
            <a:pPr algn="ctr"/>
            <a:r>
              <a:rPr lang="en-US" dirty="0">
                <a:latin typeface="Adelle Sans" panose="02000503000000020004"/>
              </a:rPr>
              <a:t>00-11-33-AB-CD-EF</a:t>
            </a:r>
          </a:p>
        </p:txBody>
      </p:sp>
      <p:sp>
        <p:nvSpPr>
          <p:cNvPr id="37" name="TextBox 36">
            <a:extLst>
              <a:ext uri="{FF2B5EF4-FFF2-40B4-BE49-F238E27FC236}">
                <a16:creationId xmlns:a16="http://schemas.microsoft.com/office/drawing/2014/main" id="{82584EC8-621D-4192-9662-025187541A64}"/>
              </a:ext>
            </a:extLst>
          </p:cNvPr>
          <p:cNvSpPr txBox="1"/>
          <p:nvPr/>
        </p:nvSpPr>
        <p:spPr>
          <a:xfrm>
            <a:off x="6239420" y="5547372"/>
            <a:ext cx="2033195" cy="369332"/>
          </a:xfrm>
          <a:prstGeom prst="rect">
            <a:avLst/>
          </a:prstGeom>
          <a:noFill/>
        </p:spPr>
        <p:txBody>
          <a:bodyPr wrap="square" rtlCol="0">
            <a:spAutoFit/>
          </a:bodyPr>
          <a:lstStyle/>
          <a:p>
            <a:pPr algn="ctr"/>
            <a:r>
              <a:rPr lang="en-US" dirty="0">
                <a:latin typeface="Adelle Sans" panose="02000503000000020004"/>
              </a:rPr>
              <a:t>11-33-44-AB-DE-FF</a:t>
            </a:r>
          </a:p>
        </p:txBody>
      </p:sp>
      <p:sp>
        <p:nvSpPr>
          <p:cNvPr id="40" name="TextBox 39">
            <a:extLst>
              <a:ext uri="{FF2B5EF4-FFF2-40B4-BE49-F238E27FC236}">
                <a16:creationId xmlns:a16="http://schemas.microsoft.com/office/drawing/2014/main" id="{D8E6E38C-B9E9-4F08-A9A0-019A516BFFDC}"/>
              </a:ext>
            </a:extLst>
          </p:cNvPr>
          <p:cNvSpPr txBox="1"/>
          <p:nvPr/>
        </p:nvSpPr>
        <p:spPr>
          <a:xfrm>
            <a:off x="8272614" y="2115528"/>
            <a:ext cx="2033195" cy="369332"/>
          </a:xfrm>
          <a:prstGeom prst="rect">
            <a:avLst/>
          </a:prstGeom>
          <a:noFill/>
        </p:spPr>
        <p:txBody>
          <a:bodyPr wrap="square" rtlCol="0">
            <a:spAutoFit/>
          </a:bodyPr>
          <a:lstStyle/>
          <a:p>
            <a:pPr algn="ctr"/>
            <a:r>
              <a:rPr lang="en-US" dirty="0">
                <a:latin typeface="Adelle Sans" panose="02000503000000020004"/>
              </a:rPr>
              <a:t>11-33-44-AB-DE-FF</a:t>
            </a:r>
          </a:p>
        </p:txBody>
      </p:sp>
      <p:sp>
        <p:nvSpPr>
          <p:cNvPr id="43" name="TextBox 42">
            <a:extLst>
              <a:ext uri="{FF2B5EF4-FFF2-40B4-BE49-F238E27FC236}">
                <a16:creationId xmlns:a16="http://schemas.microsoft.com/office/drawing/2014/main" id="{B92F713D-8F7F-4C93-A820-18924B72040F}"/>
              </a:ext>
            </a:extLst>
          </p:cNvPr>
          <p:cNvSpPr txBox="1"/>
          <p:nvPr/>
        </p:nvSpPr>
        <p:spPr>
          <a:xfrm>
            <a:off x="7256018" y="1211820"/>
            <a:ext cx="1016596" cy="369332"/>
          </a:xfrm>
          <a:prstGeom prst="rect">
            <a:avLst/>
          </a:prstGeom>
          <a:noFill/>
        </p:spPr>
        <p:txBody>
          <a:bodyPr wrap="square" rtlCol="0">
            <a:spAutoFit/>
          </a:bodyPr>
          <a:lstStyle/>
          <a:p>
            <a:pPr algn="ctr"/>
            <a:r>
              <a:rPr lang="en-US" b="1" dirty="0">
                <a:latin typeface="Adelle Sans" panose="02000503000000020004"/>
              </a:rPr>
              <a:t>Port 10</a:t>
            </a:r>
          </a:p>
        </p:txBody>
      </p:sp>
      <p:sp>
        <p:nvSpPr>
          <p:cNvPr id="44" name="TextBox 43">
            <a:extLst>
              <a:ext uri="{FF2B5EF4-FFF2-40B4-BE49-F238E27FC236}">
                <a16:creationId xmlns:a16="http://schemas.microsoft.com/office/drawing/2014/main" id="{62723267-1288-4D6C-8EAE-2EDA3257DD8C}"/>
              </a:ext>
            </a:extLst>
          </p:cNvPr>
          <p:cNvSpPr txBox="1"/>
          <p:nvPr/>
        </p:nvSpPr>
        <p:spPr>
          <a:xfrm>
            <a:off x="7256019" y="1655863"/>
            <a:ext cx="1016596" cy="369332"/>
          </a:xfrm>
          <a:prstGeom prst="rect">
            <a:avLst/>
          </a:prstGeom>
          <a:noFill/>
        </p:spPr>
        <p:txBody>
          <a:bodyPr wrap="square" rtlCol="0">
            <a:spAutoFit/>
          </a:bodyPr>
          <a:lstStyle/>
          <a:p>
            <a:pPr algn="ctr"/>
            <a:r>
              <a:rPr lang="en-US" b="1" dirty="0">
                <a:latin typeface="Adelle Sans" panose="02000503000000020004"/>
              </a:rPr>
              <a:t>Port 20</a:t>
            </a:r>
          </a:p>
        </p:txBody>
      </p:sp>
      <p:sp>
        <p:nvSpPr>
          <p:cNvPr id="45" name="TextBox 44">
            <a:extLst>
              <a:ext uri="{FF2B5EF4-FFF2-40B4-BE49-F238E27FC236}">
                <a16:creationId xmlns:a16="http://schemas.microsoft.com/office/drawing/2014/main" id="{51367941-87B6-43E6-BA5A-6A0FC2CB6259}"/>
              </a:ext>
            </a:extLst>
          </p:cNvPr>
          <p:cNvSpPr txBox="1"/>
          <p:nvPr/>
        </p:nvSpPr>
        <p:spPr>
          <a:xfrm>
            <a:off x="7275299" y="2122469"/>
            <a:ext cx="1016596" cy="369332"/>
          </a:xfrm>
          <a:prstGeom prst="rect">
            <a:avLst/>
          </a:prstGeom>
          <a:noFill/>
        </p:spPr>
        <p:txBody>
          <a:bodyPr wrap="square" rtlCol="0">
            <a:spAutoFit/>
          </a:bodyPr>
          <a:lstStyle/>
          <a:p>
            <a:pPr algn="ctr"/>
            <a:r>
              <a:rPr lang="en-US" b="1" dirty="0">
                <a:latin typeface="Adelle Sans" panose="02000503000000020004"/>
              </a:rPr>
              <a:t>Port 30</a:t>
            </a:r>
          </a:p>
        </p:txBody>
      </p:sp>
      <p:cxnSp>
        <p:nvCxnSpPr>
          <p:cNvPr id="46" name="Straight Arrow Connector 45">
            <a:extLst>
              <a:ext uri="{FF2B5EF4-FFF2-40B4-BE49-F238E27FC236}">
                <a16:creationId xmlns:a16="http://schemas.microsoft.com/office/drawing/2014/main" id="{7C745E64-F76F-43D6-9F36-59EAC2A777F0}"/>
              </a:ext>
            </a:extLst>
          </p:cNvPr>
          <p:cNvCxnSpPr>
            <a:cxnSpLocks/>
          </p:cNvCxnSpPr>
          <p:nvPr/>
        </p:nvCxnSpPr>
        <p:spPr>
          <a:xfrm flipH="1" flipV="1">
            <a:off x="8272615" y="2552630"/>
            <a:ext cx="601974" cy="7233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E5C3CEC-05CE-4D4B-B452-8A8E5195D38B}"/>
              </a:ext>
            </a:extLst>
          </p:cNvPr>
          <p:cNvCxnSpPr>
            <a:cxnSpLocks/>
          </p:cNvCxnSpPr>
          <p:nvPr/>
        </p:nvCxnSpPr>
        <p:spPr>
          <a:xfrm flipV="1">
            <a:off x="9225152" y="2484861"/>
            <a:ext cx="0" cy="791094"/>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3FA4E75-B15A-49AA-8C73-ECB525555F34}"/>
              </a:ext>
            </a:extLst>
          </p:cNvPr>
          <p:cNvCxnSpPr>
            <a:cxnSpLocks/>
          </p:cNvCxnSpPr>
          <p:nvPr/>
        </p:nvCxnSpPr>
        <p:spPr>
          <a:xfrm flipV="1">
            <a:off x="9577074" y="2505979"/>
            <a:ext cx="461544" cy="791094"/>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53" name="Picture 52">
            <a:extLst>
              <a:ext uri="{FF2B5EF4-FFF2-40B4-BE49-F238E27FC236}">
                <a16:creationId xmlns:a16="http://schemas.microsoft.com/office/drawing/2014/main" id="{724F942E-E0FF-4537-A488-640D0970342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481288" y="2076291"/>
            <a:ext cx="859375" cy="859375"/>
          </a:xfrm>
          <a:prstGeom prst="rect">
            <a:avLst/>
          </a:prstGeom>
        </p:spPr>
      </p:pic>
      <p:pic>
        <p:nvPicPr>
          <p:cNvPr id="54" name="Picture 53" descr="A picture containing text, electronics, sitting, computer&#10;&#10;Description automatically generated">
            <a:extLst>
              <a:ext uri="{FF2B5EF4-FFF2-40B4-BE49-F238E27FC236}">
                <a16:creationId xmlns:a16="http://schemas.microsoft.com/office/drawing/2014/main" id="{2741E927-34C4-41DC-A87B-59BBBDBF5AB5}"/>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2278219" y="2246186"/>
            <a:ext cx="1274929" cy="1075721"/>
          </a:xfrm>
          <a:prstGeom prst="rect">
            <a:avLst/>
          </a:prstGeom>
        </p:spPr>
      </p:pic>
      <p:cxnSp>
        <p:nvCxnSpPr>
          <p:cNvPr id="55" name="Straight Arrow Connector 54">
            <a:extLst>
              <a:ext uri="{FF2B5EF4-FFF2-40B4-BE49-F238E27FC236}">
                <a16:creationId xmlns:a16="http://schemas.microsoft.com/office/drawing/2014/main" id="{6F6F27DE-6113-41EF-9D6E-417670EFA0C9}"/>
              </a:ext>
            </a:extLst>
          </p:cNvPr>
          <p:cNvCxnSpPr>
            <a:cxnSpLocks/>
            <a:endCxn id="9" idx="1"/>
          </p:cNvCxnSpPr>
          <p:nvPr/>
        </p:nvCxnSpPr>
        <p:spPr>
          <a:xfrm>
            <a:off x="3553148" y="2609979"/>
            <a:ext cx="135337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76D477AF-87AB-4100-A3FE-5954B4415635}"/>
              </a:ext>
            </a:extLst>
          </p:cNvPr>
          <p:cNvSpPr txBox="1"/>
          <p:nvPr/>
        </p:nvSpPr>
        <p:spPr>
          <a:xfrm>
            <a:off x="981910" y="3275955"/>
            <a:ext cx="2033195" cy="369332"/>
          </a:xfrm>
          <a:prstGeom prst="rect">
            <a:avLst/>
          </a:prstGeom>
          <a:noFill/>
        </p:spPr>
        <p:txBody>
          <a:bodyPr wrap="square" rtlCol="0">
            <a:spAutoFit/>
          </a:bodyPr>
          <a:lstStyle/>
          <a:p>
            <a:pPr algn="ctr"/>
            <a:r>
              <a:rPr lang="en-US" dirty="0">
                <a:latin typeface="Adelle Sans" panose="02000503000000020004"/>
              </a:rPr>
              <a:t>??-??-??-??-??-??</a:t>
            </a:r>
          </a:p>
        </p:txBody>
      </p:sp>
      <p:sp>
        <p:nvSpPr>
          <p:cNvPr id="60" name="TextBox 59">
            <a:extLst>
              <a:ext uri="{FF2B5EF4-FFF2-40B4-BE49-F238E27FC236}">
                <a16:creationId xmlns:a16="http://schemas.microsoft.com/office/drawing/2014/main" id="{ED8A3FD0-159E-4B98-9EBD-F2F910E99121}"/>
              </a:ext>
            </a:extLst>
          </p:cNvPr>
          <p:cNvSpPr txBox="1"/>
          <p:nvPr/>
        </p:nvSpPr>
        <p:spPr>
          <a:xfrm>
            <a:off x="9836991" y="3748168"/>
            <a:ext cx="2033195" cy="369332"/>
          </a:xfrm>
          <a:prstGeom prst="rect">
            <a:avLst/>
          </a:prstGeom>
          <a:noFill/>
        </p:spPr>
        <p:txBody>
          <a:bodyPr wrap="square" rtlCol="0">
            <a:spAutoFit/>
          </a:bodyPr>
          <a:lstStyle/>
          <a:p>
            <a:pPr algn="ctr"/>
            <a:r>
              <a:rPr lang="en-US" dirty="0">
                <a:latin typeface="Adelle Sans" panose="02000503000000020004"/>
              </a:rPr>
              <a:t>??-??-??-??-??-??</a:t>
            </a:r>
          </a:p>
        </p:txBody>
      </p:sp>
      <p:pic>
        <p:nvPicPr>
          <p:cNvPr id="61" name="Picture 60" descr="Icon&#10;&#10;Description automatically generated">
            <a:extLst>
              <a:ext uri="{FF2B5EF4-FFF2-40B4-BE49-F238E27FC236}">
                <a16:creationId xmlns:a16="http://schemas.microsoft.com/office/drawing/2014/main" id="{7FFF365E-C06A-452E-8DF6-038EFA4770AB}"/>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4659547" y="2343727"/>
            <a:ext cx="532504" cy="532504"/>
          </a:xfrm>
          <a:prstGeom prst="rect">
            <a:avLst/>
          </a:prstGeom>
        </p:spPr>
      </p:pic>
    </p:spTree>
    <p:extLst>
      <p:ext uri="{BB962C8B-B14F-4D97-AF65-F5344CB8AC3E}">
        <p14:creationId xmlns:p14="http://schemas.microsoft.com/office/powerpoint/2010/main" val="145698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SemiBold" panose="02000503000000020004" pitchFamily="2" charset="0"/>
              </a:rPr>
              <a:t>Port Security - Port Mirroring</a:t>
            </a:r>
          </a:p>
        </p:txBody>
      </p:sp>
      <p:pic>
        <p:nvPicPr>
          <p:cNvPr id="37" name="Picture 36" descr="A picture containing guitar&#10;&#10;Description automatically generated">
            <a:extLst>
              <a:ext uri="{FF2B5EF4-FFF2-40B4-BE49-F238E27FC236}">
                <a16:creationId xmlns:a16="http://schemas.microsoft.com/office/drawing/2014/main" id="{E573B8CA-A31B-4213-B5C6-5D50217EEFD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83336" y="1754408"/>
            <a:ext cx="6861456" cy="1409380"/>
          </a:xfrm>
          <a:prstGeom prst="rect">
            <a:avLst/>
          </a:prstGeom>
        </p:spPr>
      </p:pic>
      <p:pic>
        <p:nvPicPr>
          <p:cNvPr id="39" name="Picture 38" descr="A computer monitor and keyboard&#10;&#10;Description automatically generated with low confidence">
            <a:extLst>
              <a:ext uri="{FF2B5EF4-FFF2-40B4-BE49-F238E27FC236}">
                <a16:creationId xmlns:a16="http://schemas.microsoft.com/office/drawing/2014/main" id="{66633347-5264-45D1-AB4A-638BFB027D0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492724" y="4598533"/>
            <a:ext cx="1227888" cy="1227888"/>
          </a:xfrm>
          <a:prstGeom prst="rect">
            <a:avLst/>
          </a:prstGeom>
        </p:spPr>
      </p:pic>
      <p:cxnSp>
        <p:nvCxnSpPr>
          <p:cNvPr id="40" name="Straight Arrow Connector 39">
            <a:extLst>
              <a:ext uri="{FF2B5EF4-FFF2-40B4-BE49-F238E27FC236}">
                <a16:creationId xmlns:a16="http://schemas.microsoft.com/office/drawing/2014/main" id="{71910D89-DB05-4AF6-A73A-C3FE1F5BD893}"/>
              </a:ext>
            </a:extLst>
          </p:cNvPr>
          <p:cNvCxnSpPr>
            <a:cxnSpLocks/>
          </p:cNvCxnSpPr>
          <p:nvPr/>
        </p:nvCxnSpPr>
        <p:spPr>
          <a:xfrm flipV="1">
            <a:off x="3413009" y="2891481"/>
            <a:ext cx="553510" cy="182306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60BF7F1-2697-4C4D-9152-53914A1A4377}"/>
              </a:ext>
            </a:extLst>
          </p:cNvPr>
          <p:cNvCxnSpPr>
            <a:cxnSpLocks/>
          </p:cNvCxnSpPr>
          <p:nvPr/>
        </p:nvCxnSpPr>
        <p:spPr>
          <a:xfrm flipV="1">
            <a:off x="5203704" y="2891482"/>
            <a:ext cx="270339" cy="20759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42" name="Picture 41" descr="A computer monitor and keyboard&#10;&#10;Description automatically generated with low confidence">
            <a:extLst>
              <a:ext uri="{FF2B5EF4-FFF2-40B4-BE49-F238E27FC236}">
                <a16:creationId xmlns:a16="http://schemas.microsoft.com/office/drawing/2014/main" id="{B0EAE044-3DA6-4346-96DE-C5431C582C3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589760" y="4714548"/>
            <a:ext cx="1227888" cy="1227888"/>
          </a:xfrm>
          <a:prstGeom prst="rect">
            <a:avLst/>
          </a:prstGeom>
        </p:spPr>
      </p:pic>
      <p:pic>
        <p:nvPicPr>
          <p:cNvPr id="23" name="Picture 22" descr="A picture containing text, electronics, keyboard, computer&#10;&#10;Description automatically generated">
            <a:extLst>
              <a:ext uri="{FF2B5EF4-FFF2-40B4-BE49-F238E27FC236}">
                <a16:creationId xmlns:a16="http://schemas.microsoft.com/office/drawing/2014/main" id="{AECA0156-5534-45A8-8B7E-EF3D7D2C0A8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517925" y="4307834"/>
            <a:ext cx="2362702" cy="1707052"/>
          </a:xfrm>
          <a:prstGeom prst="rect">
            <a:avLst/>
          </a:prstGeom>
        </p:spPr>
      </p:pic>
      <p:cxnSp>
        <p:nvCxnSpPr>
          <p:cNvPr id="43" name="Straight Arrow Connector 42">
            <a:extLst>
              <a:ext uri="{FF2B5EF4-FFF2-40B4-BE49-F238E27FC236}">
                <a16:creationId xmlns:a16="http://schemas.microsoft.com/office/drawing/2014/main" id="{E34073C7-FC59-48A5-8F33-4069262DCC4E}"/>
              </a:ext>
            </a:extLst>
          </p:cNvPr>
          <p:cNvCxnSpPr>
            <a:cxnSpLocks/>
          </p:cNvCxnSpPr>
          <p:nvPr/>
        </p:nvCxnSpPr>
        <p:spPr>
          <a:xfrm flipH="1" flipV="1">
            <a:off x="8078613" y="2891482"/>
            <a:ext cx="1028318" cy="141635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46" name="Picture 45" descr="A computer monitor and keyboard&#10;&#10;Description automatically generated with low confidence">
            <a:extLst>
              <a:ext uri="{FF2B5EF4-FFF2-40B4-BE49-F238E27FC236}">
                <a16:creationId xmlns:a16="http://schemas.microsoft.com/office/drawing/2014/main" id="{7262BB7F-74FB-4D5C-A0C7-195766EC8F3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53842" y="4784924"/>
            <a:ext cx="1227888" cy="1227888"/>
          </a:xfrm>
          <a:prstGeom prst="rect">
            <a:avLst/>
          </a:prstGeom>
        </p:spPr>
      </p:pic>
      <p:cxnSp>
        <p:nvCxnSpPr>
          <p:cNvPr id="47" name="Straight Arrow Connector 46">
            <a:extLst>
              <a:ext uri="{FF2B5EF4-FFF2-40B4-BE49-F238E27FC236}">
                <a16:creationId xmlns:a16="http://schemas.microsoft.com/office/drawing/2014/main" id="{3BFD11E0-5116-4018-A29D-C62E75299E0F}"/>
              </a:ext>
            </a:extLst>
          </p:cNvPr>
          <p:cNvCxnSpPr>
            <a:cxnSpLocks/>
          </p:cNvCxnSpPr>
          <p:nvPr/>
        </p:nvCxnSpPr>
        <p:spPr>
          <a:xfrm flipV="1">
            <a:off x="7156297" y="2878214"/>
            <a:ext cx="21895" cy="201987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3CC0BD08-0EA0-4528-9C8F-15FE42F9FA82}"/>
              </a:ext>
            </a:extLst>
          </p:cNvPr>
          <p:cNvCxnSpPr>
            <a:cxnSpLocks/>
          </p:cNvCxnSpPr>
          <p:nvPr/>
        </p:nvCxnSpPr>
        <p:spPr>
          <a:xfrm flipV="1">
            <a:off x="3018171" y="3104932"/>
            <a:ext cx="533217" cy="14936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F0AD7566-FF89-452D-A2D2-FC6C7199DC59}"/>
              </a:ext>
            </a:extLst>
          </p:cNvPr>
          <p:cNvCxnSpPr>
            <a:cxnSpLocks/>
          </p:cNvCxnSpPr>
          <p:nvPr/>
        </p:nvCxnSpPr>
        <p:spPr>
          <a:xfrm flipH="1">
            <a:off x="5530367" y="3104932"/>
            <a:ext cx="163630" cy="15653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E432B0F-EA86-448A-BB35-2C9781265DF6}"/>
              </a:ext>
            </a:extLst>
          </p:cNvPr>
          <p:cNvCxnSpPr>
            <a:cxnSpLocks/>
          </p:cNvCxnSpPr>
          <p:nvPr/>
        </p:nvCxnSpPr>
        <p:spPr>
          <a:xfrm>
            <a:off x="8947014" y="3092403"/>
            <a:ext cx="869442" cy="10580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56BE63D-3ACB-4010-A877-1F176C5C4523}"/>
              </a:ext>
            </a:extLst>
          </p:cNvPr>
          <p:cNvCxnSpPr>
            <a:cxnSpLocks/>
          </p:cNvCxnSpPr>
          <p:nvPr/>
        </p:nvCxnSpPr>
        <p:spPr>
          <a:xfrm>
            <a:off x="3966519" y="1285614"/>
            <a:ext cx="42121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8EBC220E-BAEE-4067-9D9F-5758A9C1B4BC}"/>
              </a:ext>
            </a:extLst>
          </p:cNvPr>
          <p:cNvCxnSpPr>
            <a:cxnSpLocks/>
          </p:cNvCxnSpPr>
          <p:nvPr/>
        </p:nvCxnSpPr>
        <p:spPr>
          <a:xfrm flipV="1">
            <a:off x="5865661" y="3104932"/>
            <a:ext cx="136109" cy="14936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B7D3050-DCFA-4514-A365-9A2A284590FE}"/>
              </a:ext>
            </a:extLst>
          </p:cNvPr>
          <p:cNvCxnSpPr>
            <a:cxnSpLocks/>
          </p:cNvCxnSpPr>
          <p:nvPr/>
        </p:nvCxnSpPr>
        <p:spPr>
          <a:xfrm>
            <a:off x="5661884" y="1529508"/>
            <a:ext cx="25167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CE36DAA4-474E-4BD3-9EFB-C2CEE288DB5F}"/>
              </a:ext>
            </a:extLst>
          </p:cNvPr>
          <p:cNvCxnSpPr>
            <a:cxnSpLocks/>
          </p:cNvCxnSpPr>
          <p:nvPr/>
        </p:nvCxnSpPr>
        <p:spPr>
          <a:xfrm flipH="1">
            <a:off x="3723052" y="3148588"/>
            <a:ext cx="485545" cy="13829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1DF51CC-3066-40C7-88A6-FD13DBBCA49B}"/>
              </a:ext>
            </a:extLst>
          </p:cNvPr>
          <p:cNvCxnSpPr>
            <a:cxnSpLocks/>
          </p:cNvCxnSpPr>
          <p:nvPr/>
        </p:nvCxnSpPr>
        <p:spPr>
          <a:xfrm>
            <a:off x="7743934" y="3103543"/>
            <a:ext cx="869442" cy="10580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027FCA9A-3431-4133-B1DA-1A15DDA1B484}"/>
              </a:ext>
            </a:extLst>
          </p:cNvPr>
          <p:cNvSpPr txBox="1"/>
          <p:nvPr/>
        </p:nvSpPr>
        <p:spPr>
          <a:xfrm>
            <a:off x="2620996" y="5937515"/>
            <a:ext cx="731290" cy="461665"/>
          </a:xfrm>
          <a:prstGeom prst="rect">
            <a:avLst/>
          </a:prstGeom>
          <a:noFill/>
        </p:spPr>
        <p:txBody>
          <a:bodyPr wrap="none" rtlCol="0">
            <a:spAutoFit/>
          </a:bodyPr>
          <a:lstStyle/>
          <a:p>
            <a:r>
              <a:rPr lang="en-US" sz="2400" dirty="0">
                <a:latin typeface="Adelle Sans"/>
              </a:rPr>
              <a:t>PC 1</a:t>
            </a:r>
          </a:p>
        </p:txBody>
      </p:sp>
      <p:sp>
        <p:nvSpPr>
          <p:cNvPr id="81" name="TextBox 80">
            <a:extLst>
              <a:ext uri="{FF2B5EF4-FFF2-40B4-BE49-F238E27FC236}">
                <a16:creationId xmlns:a16="http://schemas.microsoft.com/office/drawing/2014/main" id="{DE96A03E-E388-42A1-9BCF-00635DF070CD}"/>
              </a:ext>
            </a:extLst>
          </p:cNvPr>
          <p:cNvSpPr txBox="1"/>
          <p:nvPr/>
        </p:nvSpPr>
        <p:spPr>
          <a:xfrm>
            <a:off x="4646501" y="6006042"/>
            <a:ext cx="731290" cy="461665"/>
          </a:xfrm>
          <a:prstGeom prst="rect">
            <a:avLst/>
          </a:prstGeom>
          <a:noFill/>
        </p:spPr>
        <p:txBody>
          <a:bodyPr wrap="none" rtlCol="0">
            <a:spAutoFit/>
          </a:bodyPr>
          <a:lstStyle/>
          <a:p>
            <a:r>
              <a:rPr lang="en-US" sz="2400" dirty="0">
                <a:latin typeface="Adelle Sans"/>
              </a:rPr>
              <a:t>PC 2</a:t>
            </a:r>
          </a:p>
        </p:txBody>
      </p:sp>
      <p:sp>
        <p:nvSpPr>
          <p:cNvPr id="82" name="TextBox 81">
            <a:extLst>
              <a:ext uri="{FF2B5EF4-FFF2-40B4-BE49-F238E27FC236}">
                <a16:creationId xmlns:a16="http://schemas.microsoft.com/office/drawing/2014/main" id="{E62298C1-22BB-4DA5-B97E-1F57CC25C974}"/>
              </a:ext>
            </a:extLst>
          </p:cNvPr>
          <p:cNvSpPr txBox="1"/>
          <p:nvPr/>
        </p:nvSpPr>
        <p:spPr>
          <a:xfrm>
            <a:off x="6661768" y="6027482"/>
            <a:ext cx="731290" cy="461665"/>
          </a:xfrm>
          <a:prstGeom prst="rect">
            <a:avLst/>
          </a:prstGeom>
          <a:noFill/>
        </p:spPr>
        <p:txBody>
          <a:bodyPr wrap="none" rtlCol="0">
            <a:spAutoFit/>
          </a:bodyPr>
          <a:lstStyle/>
          <a:p>
            <a:r>
              <a:rPr lang="en-US" sz="2400" dirty="0">
                <a:latin typeface="Adelle Sans"/>
              </a:rPr>
              <a:t>PC 3</a:t>
            </a:r>
          </a:p>
        </p:txBody>
      </p:sp>
      <p:sp>
        <p:nvSpPr>
          <p:cNvPr id="83" name="TextBox 82">
            <a:extLst>
              <a:ext uri="{FF2B5EF4-FFF2-40B4-BE49-F238E27FC236}">
                <a16:creationId xmlns:a16="http://schemas.microsoft.com/office/drawing/2014/main" id="{C8293381-A9BB-426E-9F9E-E46F4761AECE}"/>
              </a:ext>
            </a:extLst>
          </p:cNvPr>
          <p:cNvSpPr txBox="1"/>
          <p:nvPr/>
        </p:nvSpPr>
        <p:spPr>
          <a:xfrm>
            <a:off x="9571004" y="6011504"/>
            <a:ext cx="2161104" cy="461665"/>
          </a:xfrm>
          <a:prstGeom prst="rect">
            <a:avLst/>
          </a:prstGeom>
          <a:noFill/>
        </p:spPr>
        <p:txBody>
          <a:bodyPr wrap="none" rtlCol="0">
            <a:spAutoFit/>
          </a:bodyPr>
          <a:lstStyle/>
          <a:p>
            <a:r>
              <a:rPr lang="en-US" sz="2400" dirty="0">
                <a:latin typeface="Adelle Sans" panose="02000503000000020004"/>
              </a:rPr>
              <a:t>Monitor Station</a:t>
            </a:r>
          </a:p>
        </p:txBody>
      </p:sp>
      <p:pic>
        <p:nvPicPr>
          <p:cNvPr id="85" name="Picture 84" descr="A close - up of a calculator&#10;&#10;Description automatically generated with medium confidence">
            <a:extLst>
              <a:ext uri="{FF2B5EF4-FFF2-40B4-BE49-F238E27FC236}">
                <a16:creationId xmlns:a16="http://schemas.microsoft.com/office/drawing/2014/main" id="{1782A476-9D52-43D5-BE85-EE8C6C944F90}"/>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2541532" y="4646689"/>
            <a:ext cx="1171856" cy="1359353"/>
          </a:xfrm>
          <a:prstGeom prst="rect">
            <a:avLst/>
          </a:prstGeom>
        </p:spPr>
      </p:pic>
      <p:pic>
        <p:nvPicPr>
          <p:cNvPr id="87" name="Picture 86" descr="A close - up of a calculator&#10;&#10;Description automatically generated with medium confidence">
            <a:extLst>
              <a:ext uri="{FF2B5EF4-FFF2-40B4-BE49-F238E27FC236}">
                <a16:creationId xmlns:a16="http://schemas.microsoft.com/office/drawing/2014/main" id="{FFF9B6B0-2229-4DA8-A35C-173212282496}"/>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646501" y="4670233"/>
            <a:ext cx="1171856" cy="1359353"/>
          </a:xfrm>
          <a:prstGeom prst="rect">
            <a:avLst/>
          </a:prstGeom>
        </p:spPr>
      </p:pic>
    </p:spTree>
    <p:extLst>
      <p:ext uri="{BB962C8B-B14F-4D97-AF65-F5344CB8AC3E}">
        <p14:creationId xmlns:p14="http://schemas.microsoft.com/office/powerpoint/2010/main" val="104468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trips(upRigh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strips(down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strips(upRight)">
                                      <p:cBhvr>
                                        <p:cTn id="17" dur="500"/>
                                        <p:tgtEl>
                                          <p:spTgt spid="58"/>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strips(downRight)">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51"/>
                                        </p:tgtEl>
                                      </p:cBhvr>
                                    </p:animEffect>
                                    <p:set>
                                      <p:cBhvr>
                                        <p:cTn id="26" dur="1" fill="hold">
                                          <p:stCondLst>
                                            <p:cond delay="499"/>
                                          </p:stCondLst>
                                        </p:cTn>
                                        <p:tgtEl>
                                          <p:spTgt spid="51"/>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3"/>
                                        </p:tgtEl>
                                      </p:cBhvr>
                                    </p:animEffect>
                                    <p:set>
                                      <p:cBhvr>
                                        <p:cTn id="29" dur="1" fill="hold">
                                          <p:stCondLst>
                                            <p:cond delay="499"/>
                                          </p:stCondLst>
                                        </p:cTn>
                                        <p:tgtEl>
                                          <p:spTgt spid="53"/>
                                        </p:tgtEl>
                                        <p:attrNameLst>
                                          <p:attrName>style.visibility</p:attrName>
                                        </p:attrNameLst>
                                      </p:cBhvr>
                                      <p:to>
                                        <p:strVal val="hidden"/>
                                      </p:to>
                                    </p:set>
                                  </p:childTnLst>
                                </p:cTn>
                              </p:par>
                              <p:par>
                                <p:cTn id="30" presetID="9" presetClass="exit" presetSubtype="0" fill="hold" nodeType="withEffect">
                                  <p:stCondLst>
                                    <p:cond delay="0"/>
                                  </p:stCondLst>
                                  <p:childTnLst>
                                    <p:animEffect transition="out" filter="dissolv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56"/>
                                        </p:tgtEl>
                                      </p:cBhvr>
                                    </p:animEffect>
                                    <p:set>
                                      <p:cBhvr>
                                        <p:cTn id="35" dur="1" fill="hold">
                                          <p:stCondLst>
                                            <p:cond delay="499"/>
                                          </p:stCondLst>
                                        </p:cTn>
                                        <p:tgtEl>
                                          <p:spTgt spid="5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strips(upRight)">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nodeType="click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strips(downLeft)">
                                      <p:cBhvr>
                                        <p:cTn id="45" dur="5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strips(upRight)">
                                      <p:cBhvr>
                                        <p:cTn id="50" dur="500"/>
                                        <p:tgtEl>
                                          <p:spTgt spid="69"/>
                                        </p:tgtEl>
                                      </p:cBhvr>
                                    </p:animEffect>
                                  </p:childTnLst>
                                </p:cTn>
                              </p:par>
                            </p:childTnLst>
                          </p:cTn>
                        </p:par>
                        <p:par>
                          <p:cTn id="51" fill="hold">
                            <p:stCondLst>
                              <p:cond delay="500"/>
                            </p:stCondLst>
                            <p:childTnLst>
                              <p:par>
                                <p:cTn id="52" presetID="18" presetClass="entr" presetSubtype="6" fill="hold" nodeType="after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strips(downRight)">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56"/>
                                        </p:tgtEl>
                                      </p:cBhvr>
                                    </p:animEffect>
                                    <p:set>
                                      <p:cBhvr>
                                        <p:cTn id="59" dur="1" fill="hold">
                                          <p:stCondLst>
                                            <p:cond delay="499"/>
                                          </p:stCondLst>
                                        </p:cTn>
                                        <p:tgtEl>
                                          <p:spTgt spid="56"/>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62"/>
                                        </p:tgtEl>
                                      </p:cBhvr>
                                    </p:animEffect>
                                    <p:set>
                                      <p:cBhvr>
                                        <p:cTn id="62" dur="1" fill="hold">
                                          <p:stCondLst>
                                            <p:cond delay="499"/>
                                          </p:stCondLst>
                                        </p:cTn>
                                        <p:tgtEl>
                                          <p:spTgt spid="62"/>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73"/>
                                        </p:tgtEl>
                                      </p:cBhvr>
                                    </p:animEffect>
                                    <p:set>
                                      <p:cBhvr>
                                        <p:cTn id="65" dur="1" fill="hold">
                                          <p:stCondLst>
                                            <p:cond delay="499"/>
                                          </p:stCondLst>
                                        </p:cTn>
                                        <p:tgtEl>
                                          <p:spTgt spid="73"/>
                                        </p:tgtEl>
                                        <p:attrNameLst>
                                          <p:attrName>style.visibility</p:attrName>
                                        </p:attrNameLst>
                                      </p:cBhvr>
                                      <p:to>
                                        <p:strVal val="hidden"/>
                                      </p:to>
                                    </p:set>
                                  </p:childTnLst>
                                </p:cTn>
                              </p:par>
                              <p:par>
                                <p:cTn id="66" presetID="9" presetClass="exit" presetSubtype="0" fill="hold" nodeType="withEffect">
                                  <p:stCondLst>
                                    <p:cond delay="0"/>
                                  </p:stCondLst>
                                  <p:childTnLst>
                                    <p:animEffect transition="out" filter="dissolve">
                                      <p:cBhvr>
                                        <p:cTn id="67" dur="500"/>
                                        <p:tgtEl>
                                          <p:spTgt spid="78"/>
                                        </p:tgtEl>
                                      </p:cBhvr>
                                    </p:animEffect>
                                    <p:set>
                                      <p:cBhvr>
                                        <p:cTn id="68" dur="1" fill="hold">
                                          <p:stCondLst>
                                            <p:cond delay="499"/>
                                          </p:stCondLst>
                                        </p:cTn>
                                        <p:tgtEl>
                                          <p:spTgt spid="78"/>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69"/>
                                        </p:tgtEl>
                                      </p:cBhvr>
                                    </p:animEffect>
                                    <p:set>
                                      <p:cBhvr>
                                        <p:cTn id="71" dur="1" fill="hold">
                                          <p:stCondLst>
                                            <p:cond delay="499"/>
                                          </p:stCondLst>
                                        </p:cTn>
                                        <p:tgtEl>
                                          <p:spTgt spid="69"/>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dissolve">
                                      <p:cBhvr>
                                        <p:cTn id="82" dur="500"/>
                                        <p:tgtEl>
                                          <p:spTgt spid="85"/>
                                        </p:tgtEl>
                                      </p:cBhvr>
                                    </p:animEffect>
                                  </p:childTnLst>
                                </p:cTn>
                              </p:par>
                              <p:par>
                                <p:cTn id="83" presetID="9" presetClass="entr" presetSubtype="0" fill="hold"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dissolve">
                                      <p:cBhvr>
                                        <p:cTn id="8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9 Presentation Dark Theme">
  <a:themeElements>
    <a:clrScheme name="6cc241">
      <a:dk1>
        <a:srgbClr val="151945"/>
      </a:dk1>
      <a:lt1>
        <a:srgbClr val="FFFFFF"/>
      </a:lt1>
      <a:dk2>
        <a:srgbClr val="151746"/>
      </a:dk2>
      <a:lt2>
        <a:srgbClr val="FFFFFF"/>
      </a:lt2>
      <a:accent1>
        <a:srgbClr val="F9F9FA"/>
      </a:accent1>
      <a:accent2>
        <a:srgbClr val="FF671F"/>
      </a:accent2>
      <a:accent3>
        <a:srgbClr val="00A3E0"/>
      </a:accent3>
      <a:accent4>
        <a:srgbClr val="10069F"/>
      </a:accent4>
      <a:accent5>
        <a:srgbClr val="6CC249"/>
      </a:accent5>
      <a:accent6>
        <a:srgbClr val="9C9BA7"/>
      </a:accent6>
      <a:hlink>
        <a:srgbClr val="FF671F"/>
      </a:hlink>
      <a:folHlink>
        <a:srgbClr val="FF67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809E193B-2D6B-774E-A1CE-D0A3E70D8F14}" vid="{9DFDF12A-1514-7D4F-A38F-DF2B41BE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7de64167-ec1d-41c3-9c60-bdac5dd5df1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98D8214AE9EE4FBD92FF9BC1EA80A9" ma:contentTypeVersion="60" ma:contentTypeDescription="Create a new document." ma:contentTypeScope="" ma:versionID="01e0772c44198408e6e5a53ff4c7c879">
  <xsd:schema xmlns:xsd="http://www.w3.org/2001/XMLSchema" xmlns:xs="http://www.w3.org/2001/XMLSchema" xmlns:p="http://schemas.microsoft.com/office/2006/metadata/properties" xmlns:ns2="25f43890-8f97-4037-b6ca-5734ee50196d" xmlns:ns3="7de64167-ec1d-41c3-9c60-bdac5dd5df14" targetNamespace="http://schemas.microsoft.com/office/2006/metadata/properties" ma:root="true" ma:fieldsID="3425b5a5654edf0987e89c70af5dab58" ns2:_="" ns3:_="">
    <xsd:import namespace="25f43890-8f97-4037-b6ca-5734ee50196d"/>
    <xsd:import namespace="7de64167-ec1d-41c3-9c60-bdac5dd5df1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_Flow_SignoffStatu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43890-8f97-4037-b6ca-5734ee5019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64167-ec1d-41c3-9c60-bdac5dd5df1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6" nillable="true" ma:displayName="Sign-off status" ma:internalName="Sign_x002d_off_x0020_status">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B37D3D-50C1-46FC-8D92-3F1F047872A4}">
  <ds:schemaRefs>
    <ds:schemaRef ds:uri="http://schemas.microsoft.com/office/infopath/2007/PartnerControls"/>
    <ds:schemaRef ds:uri="25f43890-8f97-4037-b6ca-5734ee50196d"/>
    <ds:schemaRef ds:uri="http://purl.org/dc/terms/"/>
    <ds:schemaRef ds:uri="http://purl.org/dc/elements/1.1/"/>
    <ds:schemaRef ds:uri="http://schemas.microsoft.com/office/2006/metadata/properties"/>
    <ds:schemaRef ds:uri="7de64167-ec1d-41c3-9c60-bdac5dd5df14"/>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3D1374B-8056-453C-B9CB-F2CE6F7A4A20}">
  <ds:schemaRefs>
    <ds:schemaRef ds:uri="http://schemas.microsoft.com/sharepoint/v3/contenttype/forms"/>
  </ds:schemaRefs>
</ds:datastoreItem>
</file>

<file path=customXml/itemProps3.xml><?xml version="1.0" encoding="utf-8"?>
<ds:datastoreItem xmlns:ds="http://schemas.openxmlformats.org/officeDocument/2006/customXml" ds:itemID="{A7DC1E35-8C28-4D38-9263-200074E5E716}"/>
</file>

<file path=docProps/app.xml><?xml version="1.0" encoding="utf-8"?>
<Properties xmlns="http://schemas.openxmlformats.org/officeDocument/2006/extended-properties" xmlns:vt="http://schemas.openxmlformats.org/officeDocument/2006/docPropsVTypes">
  <Template>2019 Presentation Dark Theme</Template>
  <TotalTime>2901</TotalTime>
  <Words>121</Words>
  <Application>Microsoft Office PowerPoint</Application>
  <PresentationFormat>Widescreen</PresentationFormat>
  <Paragraphs>46</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Adelle Sans</vt:lpstr>
      <vt:lpstr>Adelle Sans SemiBold</vt:lpstr>
      <vt:lpstr>Arial</vt:lpstr>
      <vt:lpstr>Calibri</vt:lpstr>
      <vt:lpstr>Courier New</vt:lpstr>
      <vt:lpstr>Proxima Nova</vt:lpstr>
      <vt:lpstr>Proxima Nova Semibold</vt:lpstr>
      <vt:lpstr>2019 Presentation Dark Theme</vt:lpstr>
      <vt:lpstr>PowerPoint Presentation</vt:lpstr>
      <vt:lpstr>Port Security – Broadcast Storms</vt:lpstr>
      <vt:lpstr>Port Security – Loop Prevention</vt:lpstr>
      <vt:lpstr>Port Security – BPDU Guard</vt:lpstr>
      <vt:lpstr>Port Security – DHCP Snooping</vt:lpstr>
      <vt:lpstr>Port Security – MAC Filtering</vt:lpstr>
      <vt:lpstr>Port Security - Port Mirroring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Burger</dc:creator>
  <cp:lastModifiedBy>Wes Bryan</cp:lastModifiedBy>
  <cp:revision>207</cp:revision>
  <dcterms:created xsi:type="dcterms:W3CDTF">2019-03-13T18:02:49Z</dcterms:created>
  <dcterms:modified xsi:type="dcterms:W3CDTF">2021-01-29T14:33:42Z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536">
    <vt:lpwstr>57</vt:lpwstr>
  </property>
  <property fmtid="{D5CDD505-2E9C-101B-9397-08002B2CF9AE}" pid="3" name="ContentTypeId">
    <vt:lpwstr>0x0101008B98D8214AE9EE4FBD92FF9BC1EA80A9</vt:lpwstr>
  </property>
  <property fmtid="{D5CDD505-2E9C-101B-9397-08002B2CF9AE}" pid="4" name="AuthorIds_UIVersion_2560">
    <vt:lpwstr>57</vt:lpwstr>
  </property>
</Properties>
</file>