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9"/>
  </p:notesMasterIdLst>
  <p:sldIdLst>
    <p:sldId id="256" r:id="rId5"/>
    <p:sldId id="319" r:id="rId6"/>
    <p:sldId id="320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89" d="100"/>
          <a:sy n="89" d="100"/>
        </p:scale>
        <p:origin x="8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Passive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9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Oxygen480-devices-computer.svg" TargetMode="External"/><Relationship Id="rId13" Type="http://schemas.openxmlformats.org/officeDocument/2006/relationships/image" Target="../media/image13.png"/><Relationship Id="rId18" Type="http://schemas.openxmlformats.org/officeDocument/2006/relationships/hyperlink" Target="http://criticaltechnology.blogspot.com/2012/11/the-essential-tasks-for-understanding.html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hyperlink" Target="http://www.pngall.com/hacker-png" TargetMode="External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commons.wikimedia.org/wiki/File:Warning.svg" TargetMode="External"/><Relationship Id="rId20" Type="http://schemas.openxmlformats.org/officeDocument/2006/relationships/hyperlink" Target="http://commons.wikimedia.org/wiki/File:Crystal_Clear_app_email.sv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ngimg.com/download/5940" TargetMode="External"/><Relationship Id="rId11" Type="http://schemas.openxmlformats.org/officeDocument/2006/relationships/image" Target="../media/image12.png"/><Relationship Id="rId24" Type="http://schemas.openxmlformats.org/officeDocument/2006/relationships/hyperlink" Target="https://de.wikipedia.org/wiki/Router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10" Type="http://schemas.openxmlformats.org/officeDocument/2006/relationships/hyperlink" Target="https://commons.wikimedia.org/wiki/File:VoIP_telephone.svg" TargetMode="External"/><Relationship Id="rId19" Type="http://schemas.openxmlformats.org/officeDocument/2006/relationships/image" Target="../media/image16.png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://www.pngall.com/magnifying-glass-png" TargetMode="External"/><Relationship Id="rId22" Type="http://schemas.openxmlformats.org/officeDocument/2006/relationships/hyperlink" Target="https://pixabay.com/en/firewall-computer-internet-network-15601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ngimg.com/download/5940" TargetMode="External"/><Relationship Id="rId13" Type="http://schemas.openxmlformats.org/officeDocument/2006/relationships/image" Target="../media/image12.png"/><Relationship Id="rId18" Type="http://schemas.openxmlformats.org/officeDocument/2006/relationships/hyperlink" Target="https://commons.wikimedia.org/wiki/File:Warning.svg" TargetMode="External"/><Relationship Id="rId26" Type="http://schemas.openxmlformats.org/officeDocument/2006/relationships/hyperlink" Target="https://svgsilh.com/image/146613.html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hyperlink" Target="https://commons.wikimedia.org/wiki/File:VoIP_telephone.svg" TargetMode="External"/><Relationship Id="rId17" Type="http://schemas.openxmlformats.org/officeDocument/2006/relationships/image" Target="../media/image14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pngall.com/magnifying-glass-png" TargetMode="External"/><Relationship Id="rId20" Type="http://schemas.openxmlformats.org/officeDocument/2006/relationships/hyperlink" Target="http://criticaltechnology.blogspot.com/2012/11/the-essential-tasks-for-understanding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conarchive.com/show/vista-hardware-devices-icons-by-icons-land/Home-Server-icon.html" TargetMode="External"/><Relationship Id="rId11" Type="http://schemas.openxmlformats.org/officeDocument/2006/relationships/image" Target="../media/image11.png"/><Relationship Id="rId24" Type="http://schemas.openxmlformats.org/officeDocument/2006/relationships/hyperlink" Target="http://www.pngall.com/padlock-png" TargetMode="Externa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10" Type="http://schemas.openxmlformats.org/officeDocument/2006/relationships/hyperlink" Target="https://commons.wikimedia.org/wiki/File:Oxygen480-devices-computer.svg" TargetMode="External"/><Relationship Id="rId19" Type="http://schemas.openxmlformats.org/officeDocument/2006/relationships/image" Target="../media/image15.jpg"/><Relationship Id="rId4" Type="http://schemas.openxmlformats.org/officeDocument/2006/relationships/hyperlink" Target="https://pixabay.com/en/firewall-computer-internet-network-156010/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://www.pngall.com/hacker-png" TargetMode="External"/><Relationship Id="rId22" Type="http://schemas.openxmlformats.org/officeDocument/2006/relationships/hyperlink" Target="http://commons.wikimedia.org/wiki/File:Crystal_Clear_app_email.sv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Network Intrusion Detection System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822BB325-310E-4D38-9330-E4980D245B66}"/>
              </a:ext>
            </a:extLst>
          </p:cNvPr>
          <p:cNvSpPr/>
          <p:nvPr/>
        </p:nvSpPr>
        <p:spPr>
          <a:xfrm>
            <a:off x="1534298" y="1770522"/>
            <a:ext cx="3552666" cy="24592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delle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5C5B5D-C231-48B5-B601-3F00A008628A}"/>
              </a:ext>
            </a:extLst>
          </p:cNvPr>
          <p:cNvSpPr/>
          <p:nvPr/>
        </p:nvSpPr>
        <p:spPr>
          <a:xfrm>
            <a:off x="5384493" y="2740781"/>
            <a:ext cx="5973309" cy="3659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9092F8-456D-4224-8160-166D9F176F7F}"/>
              </a:ext>
            </a:extLst>
          </p:cNvPr>
          <p:cNvSpPr txBox="1"/>
          <p:nvPr/>
        </p:nvSpPr>
        <p:spPr>
          <a:xfrm>
            <a:off x="2685407" y="268303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/>
              </a:rPr>
              <a:t>Internet</a:t>
            </a:r>
          </a:p>
        </p:txBody>
      </p:sp>
      <p:pic>
        <p:nvPicPr>
          <p:cNvPr id="59" name="Picture 58" descr="A picture containing indoor&#10;&#10;Description automatically generated">
            <a:extLst>
              <a:ext uri="{FF2B5EF4-FFF2-40B4-BE49-F238E27FC236}">
                <a16:creationId xmlns:a16="http://schemas.microsoft.com/office/drawing/2014/main" id="{A7F303C2-C24A-42CA-90B0-A9EA75F3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42723" y="4088119"/>
            <a:ext cx="872937" cy="872937"/>
          </a:xfrm>
          <a:prstGeom prst="rect">
            <a:avLst/>
          </a:prstGeom>
        </p:spPr>
      </p:pic>
      <p:pic>
        <p:nvPicPr>
          <p:cNvPr id="60" name="Picture 59" descr="A picture containing indoor&#10;&#10;Description automatically generated">
            <a:extLst>
              <a:ext uri="{FF2B5EF4-FFF2-40B4-BE49-F238E27FC236}">
                <a16:creationId xmlns:a16="http://schemas.microsoft.com/office/drawing/2014/main" id="{5C78A808-CFA2-47CB-88A2-4B46CC1AA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69786" y="4088119"/>
            <a:ext cx="872937" cy="872937"/>
          </a:xfrm>
          <a:prstGeom prst="rect">
            <a:avLst/>
          </a:prstGeom>
        </p:spPr>
      </p:pic>
      <p:pic>
        <p:nvPicPr>
          <p:cNvPr id="12" name="Picture 11" descr="A picture containing indoor&#10;&#10;Description automatically generated">
            <a:extLst>
              <a:ext uri="{FF2B5EF4-FFF2-40B4-BE49-F238E27FC236}">
                <a16:creationId xmlns:a16="http://schemas.microsoft.com/office/drawing/2014/main" id="{912D4F12-0A64-4460-8031-01A2BAE58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55034" y="4119533"/>
            <a:ext cx="872937" cy="872937"/>
          </a:xfrm>
          <a:prstGeom prst="rect">
            <a:avLst/>
          </a:prstGeom>
        </p:spPr>
      </p:pic>
      <p:pic>
        <p:nvPicPr>
          <p:cNvPr id="5" name="Picture 4" descr="A picture containing text, computer, electronics, computer&#10;&#10;Description automatically generated">
            <a:extLst>
              <a:ext uri="{FF2B5EF4-FFF2-40B4-BE49-F238E27FC236}">
                <a16:creationId xmlns:a16="http://schemas.microsoft.com/office/drawing/2014/main" id="{7E3976B6-60E0-4589-9ED6-E28FFC2CE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89696" y="3897844"/>
            <a:ext cx="963824" cy="681454"/>
          </a:xfrm>
          <a:prstGeom prst="rect">
            <a:avLst/>
          </a:prstGeom>
        </p:spPr>
      </p:pic>
      <p:pic>
        <p:nvPicPr>
          <p:cNvPr id="17" name="Picture 16" descr="A picture containing text, computer, electronics, computer&#10;&#10;Description automatically generated">
            <a:extLst>
              <a:ext uri="{FF2B5EF4-FFF2-40B4-BE49-F238E27FC236}">
                <a16:creationId xmlns:a16="http://schemas.microsoft.com/office/drawing/2014/main" id="{FE45C023-861F-4187-99D8-A779EC5F3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83801" y="4638652"/>
            <a:ext cx="963824" cy="681454"/>
          </a:xfrm>
          <a:prstGeom prst="rect">
            <a:avLst/>
          </a:prstGeom>
        </p:spPr>
      </p:pic>
      <p:pic>
        <p:nvPicPr>
          <p:cNvPr id="8" name="Picture 7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7E0312CD-4EA0-4FEC-BD96-4C000BEF37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23963" y="3260953"/>
            <a:ext cx="785183" cy="785183"/>
          </a:xfrm>
          <a:prstGeom prst="rect">
            <a:avLst/>
          </a:prstGeom>
        </p:spPr>
      </p:pic>
      <p:pic>
        <p:nvPicPr>
          <p:cNvPr id="20" name="Picture 19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4DB0D9CA-9ECC-4324-A1FB-7C5976BEC6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342357" y="3014701"/>
            <a:ext cx="785183" cy="785183"/>
          </a:xfrm>
          <a:prstGeom prst="rect">
            <a:avLst/>
          </a:prstGeom>
        </p:spPr>
      </p:pic>
      <p:pic>
        <p:nvPicPr>
          <p:cNvPr id="21" name="Picture 20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7BB4CE18-E7DB-4778-BD75-151972908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360751" y="3358651"/>
            <a:ext cx="785183" cy="785183"/>
          </a:xfrm>
          <a:prstGeom prst="rect">
            <a:avLst/>
          </a:prstGeom>
        </p:spPr>
      </p:pic>
      <p:pic>
        <p:nvPicPr>
          <p:cNvPr id="11" name="Picture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6931EF5-8A94-43D2-83AB-C0751B6885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70442" y="5167409"/>
            <a:ext cx="628770" cy="504588"/>
          </a:xfrm>
          <a:prstGeom prst="rect">
            <a:avLst/>
          </a:prstGeom>
        </p:spPr>
      </p:pic>
      <p:pic>
        <p:nvPicPr>
          <p:cNvPr id="25" name="Picture 2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660986F-2574-443E-80C8-1468056C6B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079191" y="5167409"/>
            <a:ext cx="628770" cy="504588"/>
          </a:xfrm>
          <a:prstGeom prst="rect">
            <a:avLst/>
          </a:prstGeom>
        </p:spPr>
      </p:pic>
      <p:pic>
        <p:nvPicPr>
          <p:cNvPr id="26" name="Picture 2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C55C915-2495-463F-AA7F-55A8BD114D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851590" y="5167409"/>
            <a:ext cx="628770" cy="504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73AFE4-E80C-4367-A933-EDDDAC29D6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08941" y="1042056"/>
            <a:ext cx="872937" cy="87293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A0E52F-FB2C-4C12-92D2-D485B7B6B8EF}"/>
              </a:ext>
            </a:extLst>
          </p:cNvPr>
          <p:cNvCxnSpPr>
            <a:cxnSpLocks/>
          </p:cNvCxnSpPr>
          <p:nvPr/>
        </p:nvCxnSpPr>
        <p:spPr>
          <a:xfrm>
            <a:off x="1795814" y="1939867"/>
            <a:ext cx="988775" cy="67513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1F3DDF-48D3-4F45-BA79-4E618A76E5B0}"/>
              </a:ext>
            </a:extLst>
          </p:cNvPr>
          <p:cNvCxnSpPr>
            <a:cxnSpLocks/>
          </p:cNvCxnSpPr>
          <p:nvPr/>
        </p:nvCxnSpPr>
        <p:spPr>
          <a:xfrm>
            <a:off x="3723356" y="3146874"/>
            <a:ext cx="988775" cy="5806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D8F7DC2-35D4-4BCA-A995-DD70CD659F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 rot="1012887">
            <a:off x="4270711" y="2843194"/>
            <a:ext cx="4471908" cy="2848978"/>
          </a:xfrm>
          <a:prstGeom prst="rect">
            <a:avLst/>
          </a:prstGeom>
        </p:spPr>
      </p:pic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574FD18-1C37-4650-B744-A67B14C1D0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249093" y="1306353"/>
            <a:ext cx="1541735" cy="1423535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776E314D-67D3-4587-90FE-42CAB23AA4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806314" y="1335828"/>
            <a:ext cx="1551488" cy="1078544"/>
          </a:xfrm>
          <a:prstGeom prst="rect">
            <a:avLst/>
          </a:prstGeom>
        </p:spPr>
      </p:pic>
      <p:pic>
        <p:nvPicPr>
          <p:cNvPr id="43" name="Picture 42" descr="A close - up of a planet&#10;&#10;Description automatically generated with low confidence">
            <a:extLst>
              <a:ext uri="{FF2B5EF4-FFF2-40B4-BE49-F238E27FC236}">
                <a16:creationId xmlns:a16="http://schemas.microsoft.com/office/drawing/2014/main" id="{06E645CE-AD30-408F-A7AD-E2088A34B4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533912" y="2201304"/>
            <a:ext cx="1423535" cy="1423535"/>
          </a:xfrm>
          <a:prstGeom prst="rect">
            <a:avLst/>
          </a:prstGeom>
        </p:spPr>
      </p:pic>
      <p:pic>
        <p:nvPicPr>
          <p:cNvPr id="46" name="Picture 4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1ABD6BF-1A3A-462F-93F3-5694E15814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5694746" y="4597857"/>
            <a:ext cx="1045666" cy="522833"/>
          </a:xfrm>
          <a:prstGeom prst="rect">
            <a:avLst/>
          </a:prstGeom>
        </p:spPr>
      </p:pic>
      <p:pic>
        <p:nvPicPr>
          <p:cNvPr id="48" name="Picture 47" descr="Logo, icon&#10;&#10;Description automatically generated">
            <a:extLst>
              <a:ext uri="{FF2B5EF4-FFF2-40B4-BE49-F238E27FC236}">
                <a16:creationId xmlns:a16="http://schemas.microsoft.com/office/drawing/2014/main" id="{9B4B1E68-65AE-4C1D-82CC-28E71448435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4713604" y="3549820"/>
            <a:ext cx="1087318" cy="7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6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635C5B5D-C231-48B5-B601-3F00A008628A}"/>
              </a:ext>
            </a:extLst>
          </p:cNvPr>
          <p:cNvSpPr/>
          <p:nvPr/>
        </p:nvSpPr>
        <p:spPr>
          <a:xfrm>
            <a:off x="5855492" y="2644309"/>
            <a:ext cx="5535494" cy="33053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577ECBC-6380-4B62-8A4D-064AFDCDF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10774" y="3589222"/>
            <a:ext cx="1745876" cy="8729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Network Intrusion Prevention System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822BB325-310E-4D38-9330-E4980D245B66}"/>
              </a:ext>
            </a:extLst>
          </p:cNvPr>
          <p:cNvSpPr/>
          <p:nvPr/>
        </p:nvSpPr>
        <p:spPr>
          <a:xfrm>
            <a:off x="1911321" y="1926241"/>
            <a:ext cx="3552666" cy="245920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Adelle San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9092F8-456D-4224-8160-166D9F176F7F}"/>
              </a:ext>
            </a:extLst>
          </p:cNvPr>
          <p:cNvSpPr txBox="1"/>
          <p:nvPr/>
        </p:nvSpPr>
        <p:spPr>
          <a:xfrm>
            <a:off x="3062430" y="283875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/>
              </a:rPr>
              <a:t>Internet</a:t>
            </a:r>
          </a:p>
        </p:txBody>
      </p:sp>
      <p:pic>
        <p:nvPicPr>
          <p:cNvPr id="59" name="Picture 58" descr="A picture containing indoor&#10;&#10;Description automatically generated">
            <a:extLst>
              <a:ext uri="{FF2B5EF4-FFF2-40B4-BE49-F238E27FC236}">
                <a16:creationId xmlns:a16="http://schemas.microsoft.com/office/drawing/2014/main" id="{A7F303C2-C24A-42CA-90B0-A9EA75F3F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50302" y="3958164"/>
            <a:ext cx="872937" cy="872937"/>
          </a:xfrm>
          <a:prstGeom prst="rect">
            <a:avLst/>
          </a:prstGeom>
        </p:spPr>
      </p:pic>
      <p:pic>
        <p:nvPicPr>
          <p:cNvPr id="60" name="Picture 59" descr="A picture containing indoor&#10;&#10;Description automatically generated">
            <a:extLst>
              <a:ext uri="{FF2B5EF4-FFF2-40B4-BE49-F238E27FC236}">
                <a16:creationId xmlns:a16="http://schemas.microsoft.com/office/drawing/2014/main" id="{5C78A808-CFA2-47CB-88A2-4B46CC1AA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77365" y="3958164"/>
            <a:ext cx="872937" cy="872937"/>
          </a:xfrm>
          <a:prstGeom prst="rect">
            <a:avLst/>
          </a:prstGeom>
        </p:spPr>
      </p:pic>
      <p:pic>
        <p:nvPicPr>
          <p:cNvPr id="12" name="Picture 11" descr="A picture containing indoor&#10;&#10;Description automatically generated">
            <a:extLst>
              <a:ext uri="{FF2B5EF4-FFF2-40B4-BE49-F238E27FC236}">
                <a16:creationId xmlns:a16="http://schemas.microsoft.com/office/drawing/2014/main" id="{912D4F12-0A64-4460-8031-01A2BAE58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62613" y="3958163"/>
            <a:ext cx="872937" cy="872937"/>
          </a:xfrm>
          <a:prstGeom prst="rect">
            <a:avLst/>
          </a:prstGeom>
        </p:spPr>
      </p:pic>
      <p:pic>
        <p:nvPicPr>
          <p:cNvPr id="5" name="Picture 4" descr="A picture containing text, computer, electronics, computer&#10;&#10;Description automatically generated">
            <a:extLst>
              <a:ext uri="{FF2B5EF4-FFF2-40B4-BE49-F238E27FC236}">
                <a16:creationId xmlns:a16="http://schemas.microsoft.com/office/drawing/2014/main" id="{7E3976B6-60E0-4589-9ED6-E28FFC2CE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297275" y="3736474"/>
            <a:ext cx="963824" cy="681454"/>
          </a:xfrm>
          <a:prstGeom prst="rect">
            <a:avLst/>
          </a:prstGeom>
        </p:spPr>
      </p:pic>
      <p:pic>
        <p:nvPicPr>
          <p:cNvPr id="17" name="Picture 16" descr="A picture containing text, computer, electronics, computer&#10;&#10;Description automatically generated">
            <a:extLst>
              <a:ext uri="{FF2B5EF4-FFF2-40B4-BE49-F238E27FC236}">
                <a16:creationId xmlns:a16="http://schemas.microsoft.com/office/drawing/2014/main" id="{FE45C023-861F-4187-99D8-A779EC5F3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991380" y="4477282"/>
            <a:ext cx="963824" cy="681454"/>
          </a:xfrm>
          <a:prstGeom prst="rect">
            <a:avLst/>
          </a:prstGeom>
        </p:spPr>
      </p:pic>
      <p:pic>
        <p:nvPicPr>
          <p:cNvPr id="8" name="Picture 7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7E0312CD-4EA0-4FEC-BD96-4C000BEF37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431542" y="3130998"/>
            <a:ext cx="785183" cy="785183"/>
          </a:xfrm>
          <a:prstGeom prst="rect">
            <a:avLst/>
          </a:prstGeom>
        </p:spPr>
      </p:pic>
      <p:pic>
        <p:nvPicPr>
          <p:cNvPr id="20" name="Picture 19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4DB0D9CA-9ECC-4324-A1FB-7C5976BEC6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449936" y="2853331"/>
            <a:ext cx="785183" cy="785183"/>
          </a:xfrm>
          <a:prstGeom prst="rect">
            <a:avLst/>
          </a:prstGeom>
        </p:spPr>
      </p:pic>
      <p:pic>
        <p:nvPicPr>
          <p:cNvPr id="21" name="Picture 20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7BB4CE18-E7DB-4778-BD75-151972908B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68330" y="3197281"/>
            <a:ext cx="785183" cy="785183"/>
          </a:xfrm>
          <a:prstGeom prst="rect">
            <a:avLst/>
          </a:prstGeom>
        </p:spPr>
      </p:pic>
      <p:pic>
        <p:nvPicPr>
          <p:cNvPr id="11" name="Picture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6931EF5-8A94-43D2-83AB-C0751B6885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378021" y="5037454"/>
            <a:ext cx="628770" cy="504588"/>
          </a:xfrm>
          <a:prstGeom prst="rect">
            <a:avLst/>
          </a:prstGeom>
        </p:spPr>
      </p:pic>
      <p:pic>
        <p:nvPicPr>
          <p:cNvPr id="25" name="Picture 2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660986F-2574-443E-80C8-1468056C6B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186770" y="5037454"/>
            <a:ext cx="628770" cy="504588"/>
          </a:xfrm>
          <a:prstGeom prst="rect">
            <a:avLst/>
          </a:prstGeom>
        </p:spPr>
      </p:pic>
      <p:pic>
        <p:nvPicPr>
          <p:cNvPr id="26" name="Picture 2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C55C915-2495-463F-AA7F-55A8BD114D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959169" y="5037454"/>
            <a:ext cx="628770" cy="504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73AFE4-E80C-4367-A933-EDDDAC29D6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299900" y="1176259"/>
            <a:ext cx="872937" cy="87293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A0E52F-FB2C-4C12-92D2-D485B7B6B8EF}"/>
              </a:ext>
            </a:extLst>
          </p:cNvPr>
          <p:cNvCxnSpPr>
            <a:cxnSpLocks/>
          </p:cNvCxnSpPr>
          <p:nvPr/>
        </p:nvCxnSpPr>
        <p:spPr>
          <a:xfrm>
            <a:off x="2172837" y="2095586"/>
            <a:ext cx="988775" cy="67513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1F3DDF-48D3-4F45-BA79-4E618A76E5B0}"/>
              </a:ext>
            </a:extLst>
          </p:cNvPr>
          <p:cNvCxnSpPr>
            <a:cxnSpLocks/>
          </p:cNvCxnSpPr>
          <p:nvPr/>
        </p:nvCxnSpPr>
        <p:spPr>
          <a:xfrm>
            <a:off x="4100379" y="3302593"/>
            <a:ext cx="988775" cy="5806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D8F7DC2-35D4-4BCA-A995-DD70CD659F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 rot="1012887">
            <a:off x="4728246" y="3075517"/>
            <a:ext cx="4471908" cy="2848978"/>
          </a:xfrm>
          <a:prstGeom prst="rect">
            <a:avLst/>
          </a:prstGeom>
        </p:spPr>
      </p:pic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574FD18-1C37-4650-B744-A67B14C1D0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249093" y="1123468"/>
            <a:ext cx="1541735" cy="1423535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776E314D-67D3-4587-90FE-42CAB23AA43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9806314" y="1152943"/>
            <a:ext cx="1551488" cy="1078544"/>
          </a:xfrm>
          <a:prstGeom prst="rect">
            <a:avLst/>
          </a:prstGeom>
        </p:spPr>
      </p:pic>
      <p:pic>
        <p:nvPicPr>
          <p:cNvPr id="43" name="Picture 42" descr="A close - up of a planet&#10;&#10;Description automatically generated with low confidence">
            <a:extLst>
              <a:ext uri="{FF2B5EF4-FFF2-40B4-BE49-F238E27FC236}">
                <a16:creationId xmlns:a16="http://schemas.microsoft.com/office/drawing/2014/main" id="{06E645CE-AD30-408F-A7AD-E2088A34B4F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10533912" y="2018419"/>
            <a:ext cx="1423535" cy="142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1E38B-56E7-473F-A37A-12ED5E01348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5431374" y="3738614"/>
            <a:ext cx="1026266" cy="1026266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B1F7074C-EDFB-4231-8BCC-9B761EAF6AD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1252363" y="1149700"/>
            <a:ext cx="988775" cy="100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7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Network Security – Detection Methods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5CF5946-64B1-4398-BFC3-B468D3478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18268"/>
              </p:ext>
            </p:extLst>
          </p:nvPr>
        </p:nvGraphicFramePr>
        <p:xfrm>
          <a:off x="2032000" y="1204856"/>
          <a:ext cx="8128000" cy="50399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78287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3322929"/>
                    </a:ext>
                  </a:extLst>
                </a:gridCol>
              </a:tblGrid>
              <a:tr h="10507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delle Sans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delle Sans"/>
                        </a:rPr>
                        <a:t>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96828"/>
                  </a:ext>
                </a:extLst>
              </a:tr>
              <a:tr h="933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Signature-based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Database of known hashes/signatures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42498"/>
                  </a:ext>
                </a:extLst>
              </a:tr>
              <a:tr h="933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Heuristics-based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Set of specific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45681"/>
                  </a:ext>
                </a:extLst>
              </a:tr>
              <a:tr h="933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Behavior-based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Set of actions that match a threat’s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59096"/>
                  </a:ext>
                </a:extLst>
              </a:tr>
              <a:tr h="933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Anomaly-based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delle Sans"/>
                        </a:rPr>
                        <a:t>Requires a baseline establishment, detects behavior against 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5620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76D305-593A-455A-BADB-89B9DA46ECF4}"/>
              </a:ext>
            </a:extLst>
          </p:cNvPr>
          <p:cNvSpPr/>
          <p:nvPr/>
        </p:nvSpPr>
        <p:spPr>
          <a:xfrm>
            <a:off x="2032000" y="2210696"/>
            <a:ext cx="8128000" cy="962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71D457-5226-4529-904A-2560EE9CFB9B}"/>
              </a:ext>
            </a:extLst>
          </p:cNvPr>
          <p:cNvSpPr/>
          <p:nvPr/>
        </p:nvSpPr>
        <p:spPr>
          <a:xfrm>
            <a:off x="2030685" y="3173506"/>
            <a:ext cx="8128000" cy="962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1BADEB-8351-429F-B8B2-B7A070CC029A}"/>
              </a:ext>
            </a:extLst>
          </p:cNvPr>
          <p:cNvSpPr/>
          <p:nvPr/>
        </p:nvSpPr>
        <p:spPr>
          <a:xfrm>
            <a:off x="2032000" y="4136316"/>
            <a:ext cx="8128000" cy="90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64CEA-4040-4FF6-B82F-54A4CAD6A7FF}"/>
              </a:ext>
            </a:extLst>
          </p:cNvPr>
          <p:cNvSpPr/>
          <p:nvPr/>
        </p:nvSpPr>
        <p:spPr>
          <a:xfrm>
            <a:off x="2032000" y="5039958"/>
            <a:ext cx="8128000" cy="12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8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1" grpId="0" animBg="1"/>
      <p:bldP spid="34" grpId="0" animBg="1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736755-6E6D-40E4-911F-282BE01D18D4}"/>
</file>

<file path=customXml/itemProps2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3096</TotalTime>
  <Words>62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Network Security – Network Intrusion Detection System</vt:lpstr>
      <vt:lpstr>Network Security – Network Intrusion Prevention System</vt:lpstr>
      <vt:lpstr>Network Security – Detection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227</cp:revision>
  <dcterms:created xsi:type="dcterms:W3CDTF">2019-03-13T18:02:49Z</dcterms:created>
  <dcterms:modified xsi:type="dcterms:W3CDTF">2021-02-01T16:08:24Z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