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4"/>
  </p:notesMasterIdLst>
  <p:sldIdLst>
    <p:sldId id="256" r:id="rId5"/>
    <p:sldId id="309" r:id="rId6"/>
    <p:sldId id="319" r:id="rId7"/>
    <p:sldId id="310" r:id="rId8"/>
    <p:sldId id="304" r:id="rId9"/>
    <p:sldId id="311" r:id="rId10"/>
    <p:sldId id="321" r:id="rId11"/>
    <p:sldId id="320" r:id="rId12"/>
    <p:sldId id="32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09"/>
            <p14:sldId id="319"/>
            <p14:sldId id="310"/>
            <p14:sldId id="304"/>
            <p14:sldId id="311"/>
            <p14:sldId id="321"/>
            <p14:sldId id="320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/>
    <p:restoredTop sz="77883"/>
  </p:normalViewPr>
  <p:slideViewPr>
    <p:cSldViewPr snapToGrid="0" snapToObjects="1">
      <p:cViewPr varScale="1">
        <p:scale>
          <a:sx n="51" d="100"/>
          <a:sy n="51" d="100"/>
        </p:scale>
        <p:origin x="15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 Mobility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5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presents the list of supported cipher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02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Enhanced Linux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48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presents the list of supported cipher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72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6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7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24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98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ifehacks.stackexchange.com/questions/4282/how-can-i-organize-micro-sd-card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Unified Endpoint Management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2800" dirty="0"/>
              <a:t>Single point of management</a:t>
            </a:r>
          </a:p>
          <a:p>
            <a:r>
              <a:rPr lang="en-US" sz="2800" dirty="0"/>
              <a:t>Combines MDM,EMM and MAM</a:t>
            </a:r>
          </a:p>
          <a:p>
            <a:r>
              <a:rPr lang="en-US" sz="2800" dirty="0"/>
              <a:t>Manages</a:t>
            </a:r>
          </a:p>
          <a:p>
            <a:pPr lvl="1"/>
            <a:r>
              <a:rPr lang="en-US" sz="2600" dirty="0"/>
              <a:t> Traditional and non-traditional devices</a:t>
            </a:r>
          </a:p>
          <a:p>
            <a:pPr lvl="1"/>
            <a:r>
              <a:rPr lang="en-US" sz="2600" dirty="0"/>
              <a:t> PCs</a:t>
            </a:r>
          </a:p>
          <a:p>
            <a:pPr lvl="1"/>
            <a:r>
              <a:rPr lang="en-US" sz="2600" dirty="0"/>
              <a:t> Laptops</a:t>
            </a:r>
          </a:p>
          <a:p>
            <a:pPr lvl="1"/>
            <a:r>
              <a:rPr lang="en-US" sz="2600" dirty="0"/>
              <a:t> Tablets</a:t>
            </a:r>
          </a:p>
          <a:p>
            <a:pPr lvl="1"/>
            <a:r>
              <a:rPr lang="en-US" sz="2600" dirty="0"/>
              <a:t> Smartphones</a:t>
            </a:r>
          </a:p>
        </p:txBody>
      </p:sp>
    </p:spTree>
    <p:extLst>
      <p:ext uri="{BB962C8B-B14F-4D97-AF65-F5344CB8AC3E}">
        <p14:creationId xmlns:p14="http://schemas.microsoft.com/office/powerpoint/2010/main" val="184171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Unified Endpoint Management Examples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2400" dirty="0"/>
              <a:t>Microsoft Endpoint Security Manager</a:t>
            </a:r>
          </a:p>
          <a:p>
            <a:pPr lvl="1"/>
            <a:r>
              <a:rPr lang="en-US" sz="2200" dirty="0"/>
              <a:t>Microsoft Intune</a:t>
            </a:r>
          </a:p>
          <a:p>
            <a:r>
              <a:rPr lang="en-US" sz="2400" dirty="0"/>
              <a:t>Malwarebytes UEM</a:t>
            </a:r>
          </a:p>
          <a:p>
            <a:r>
              <a:rPr lang="en-US" sz="2400" dirty="0"/>
              <a:t>IBM Security MaaS360</a:t>
            </a:r>
          </a:p>
          <a:p>
            <a:r>
              <a:rPr lang="en-US" sz="2400" dirty="0"/>
              <a:t>Ivanti UEM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5087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Adelle Sans SemiBold" panose="02000503000000020004" pitchFamily="2" charset="0"/>
              </a:rPr>
              <a:t>SEAndroid</a:t>
            </a:r>
            <a:endParaRPr lang="en-US" sz="4000" dirty="0">
              <a:latin typeface="Adelle Sans SemiBold" panose="02000503000000020004" pitchFamily="2" charset="0"/>
            </a:endParaRP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2800" dirty="0"/>
              <a:t>A part of Android security model</a:t>
            </a:r>
          </a:p>
          <a:p>
            <a:r>
              <a:rPr lang="en-US" sz="2800" dirty="0"/>
              <a:t>Uses </a:t>
            </a:r>
            <a:r>
              <a:rPr lang="en-US" sz="2800" dirty="0" err="1"/>
              <a:t>SELiinux</a:t>
            </a:r>
            <a:endParaRPr lang="en-US" sz="2800" dirty="0"/>
          </a:p>
          <a:p>
            <a:r>
              <a:rPr lang="en-US" sz="2800" dirty="0"/>
              <a:t>Implements implicit deny</a:t>
            </a:r>
          </a:p>
          <a:p>
            <a:r>
              <a:rPr lang="en-US" sz="2800" dirty="0"/>
              <a:t>Application sandboxing</a:t>
            </a:r>
          </a:p>
          <a:p>
            <a:r>
              <a:rPr lang="en-US" sz="2800" dirty="0"/>
              <a:t>Two modes</a:t>
            </a:r>
          </a:p>
          <a:p>
            <a:pPr lvl="1"/>
            <a:r>
              <a:rPr lang="en-US" sz="2600" dirty="0"/>
              <a:t> Permissive mode</a:t>
            </a:r>
          </a:p>
          <a:p>
            <a:pPr lvl="1"/>
            <a:r>
              <a:rPr lang="en-US" sz="2600" dirty="0"/>
              <a:t> Enforcing mode</a:t>
            </a:r>
          </a:p>
        </p:txBody>
      </p:sp>
    </p:spTree>
    <p:extLst>
      <p:ext uri="{BB962C8B-B14F-4D97-AF65-F5344CB8AC3E}">
        <p14:creationId xmlns:p14="http://schemas.microsoft.com/office/powerpoint/2010/main" val="290629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MicroSD HSM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000" dirty="0"/>
              <a:t>MicroSD form factor</a:t>
            </a:r>
          </a:p>
          <a:p>
            <a:r>
              <a:rPr lang="en-US" sz="3000" dirty="0"/>
              <a:t>Secures mobile devices</a:t>
            </a:r>
          </a:p>
          <a:p>
            <a:r>
              <a:rPr lang="en-US" sz="3000" dirty="0"/>
              <a:t>Functions</a:t>
            </a:r>
          </a:p>
          <a:p>
            <a:pPr lvl="1"/>
            <a:r>
              <a:rPr lang="en-US" sz="2800" dirty="0"/>
              <a:t> Network Authentication</a:t>
            </a:r>
          </a:p>
          <a:p>
            <a:pPr lvl="1"/>
            <a:r>
              <a:rPr lang="en-US" sz="2800" dirty="0"/>
              <a:t> Data storage encryption</a:t>
            </a:r>
          </a:p>
          <a:p>
            <a:pPr lvl="1"/>
            <a:r>
              <a:rPr lang="en-US" sz="2800" dirty="0"/>
              <a:t> Key generation, rotation and protection</a:t>
            </a:r>
          </a:p>
          <a:p>
            <a:pPr lvl="1"/>
            <a:r>
              <a:rPr lang="en-US" sz="2800" dirty="0"/>
              <a:t> End-to-end communication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EA974A11-B5E9-4086-8789-89C8BE4AE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05613" y="1258645"/>
            <a:ext cx="3733800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3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Mobile Deployment Models - BYOD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000" dirty="0"/>
              <a:t>Bring Your Own Device</a:t>
            </a:r>
          </a:p>
          <a:p>
            <a:r>
              <a:rPr lang="en-US" sz="3000" dirty="0"/>
              <a:t>Employee assume complete responsibility</a:t>
            </a:r>
          </a:p>
          <a:p>
            <a:r>
              <a:rPr lang="en-US" sz="3000" dirty="0"/>
              <a:t>Security management can be difficult</a:t>
            </a:r>
          </a:p>
          <a:p>
            <a:r>
              <a:rPr lang="en-US" sz="3000" dirty="0"/>
              <a:t>Less sensitive data</a:t>
            </a:r>
          </a:p>
          <a:p>
            <a:r>
              <a:rPr lang="en-US" sz="3000" dirty="0"/>
              <a:t>Least expensive upfront cost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62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Mobile Deployment Models - CYOD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2800" dirty="0"/>
              <a:t>Choose Your Own Device</a:t>
            </a:r>
          </a:p>
          <a:p>
            <a:r>
              <a:rPr lang="en-US" sz="2800" dirty="0"/>
              <a:t>Limited selection, preapproved devices</a:t>
            </a:r>
          </a:p>
          <a:p>
            <a:r>
              <a:rPr lang="en-US" sz="2800" dirty="0"/>
              <a:t>Preconfigure security controls</a:t>
            </a:r>
          </a:p>
          <a:p>
            <a:r>
              <a:rPr lang="en-US" sz="2800" dirty="0"/>
              <a:t>Reduces the amount of device variety</a:t>
            </a:r>
          </a:p>
          <a:p>
            <a:r>
              <a:rPr lang="en-US" sz="2800" dirty="0"/>
              <a:t>Streamlined support</a:t>
            </a:r>
          </a:p>
          <a:p>
            <a:r>
              <a:rPr lang="en-US" sz="2800" dirty="0"/>
              <a:t>Slow deployment</a:t>
            </a:r>
          </a:p>
        </p:txBody>
      </p:sp>
    </p:spTree>
    <p:extLst>
      <p:ext uri="{BB962C8B-B14F-4D97-AF65-F5344CB8AC3E}">
        <p14:creationId xmlns:p14="http://schemas.microsoft.com/office/powerpoint/2010/main" val="215130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Mobile Deployment Models - COPE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000" dirty="0"/>
              <a:t>Corporate owned, Personally Enables</a:t>
            </a:r>
          </a:p>
          <a:p>
            <a:r>
              <a:rPr lang="en-US" sz="3000" dirty="0"/>
              <a:t>Most expensive for companies</a:t>
            </a:r>
          </a:p>
          <a:p>
            <a:r>
              <a:rPr lang="en-US" sz="3000" dirty="0"/>
              <a:t>Company assumes complete responsibility</a:t>
            </a:r>
          </a:p>
          <a:p>
            <a:r>
              <a:rPr lang="en-US" sz="3000" dirty="0"/>
              <a:t>Paid for by company</a:t>
            </a:r>
          </a:p>
          <a:p>
            <a:r>
              <a:rPr lang="en-US" sz="3000" dirty="0"/>
              <a:t>Greatest company control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802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Virtual Desktop Infrastructure (VDI)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2800" dirty="0"/>
              <a:t>Running remotely </a:t>
            </a:r>
          </a:p>
          <a:p>
            <a:r>
              <a:rPr lang="en-US" sz="2800" dirty="0"/>
              <a:t>Viewing locally</a:t>
            </a:r>
          </a:p>
          <a:p>
            <a:r>
              <a:rPr lang="en-US" sz="2800" dirty="0"/>
              <a:t>Desktop environment is fully managed</a:t>
            </a:r>
            <a:endParaRPr lang="en-US" sz="2600" dirty="0"/>
          </a:p>
          <a:p>
            <a:pPr lvl="1"/>
            <a:r>
              <a:rPr lang="en-US" sz="2600" dirty="0"/>
              <a:t> Persistence</a:t>
            </a:r>
          </a:p>
          <a:p>
            <a:pPr lvl="1"/>
            <a:r>
              <a:rPr lang="en-US" sz="2600" dirty="0"/>
              <a:t> Non-persistence</a:t>
            </a:r>
          </a:p>
        </p:txBody>
      </p:sp>
    </p:spTree>
    <p:extLst>
      <p:ext uri="{BB962C8B-B14F-4D97-AF65-F5344CB8AC3E}">
        <p14:creationId xmlns:p14="http://schemas.microsoft.com/office/powerpoint/2010/main" val="36337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7982FFE-A99B-4527-9EE9-EA8A849F06D2}"/>
</file>

<file path=customXml/itemProps3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2476</TotalTime>
  <Words>219</Words>
  <Application>Microsoft Office PowerPoint</Application>
  <PresentationFormat>Widescreen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Adelle Sans</vt:lpstr>
      <vt:lpstr>Adelle Sans SemiBold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Unified Endpoint Management</vt:lpstr>
      <vt:lpstr>Unified Endpoint Management Examples</vt:lpstr>
      <vt:lpstr>SEAndroid</vt:lpstr>
      <vt:lpstr>MicroSD HSM</vt:lpstr>
      <vt:lpstr>Mobile Deployment Models - BYOD</vt:lpstr>
      <vt:lpstr>Mobile Deployment Models - CYOD</vt:lpstr>
      <vt:lpstr>Mobile Deployment Models - COPE</vt:lpstr>
      <vt:lpstr>Virtual Desktop Infrastructure (VDI)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159</cp:revision>
  <dcterms:created xsi:type="dcterms:W3CDTF">2019-03-13T18:02:49Z</dcterms:created>
  <dcterms:modified xsi:type="dcterms:W3CDTF">2021-01-22T19:34:01Z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