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56" r:id="rId5"/>
    <p:sldId id="284" r:id="rId6"/>
    <p:sldId id="291" r:id="rId7"/>
    <p:sldId id="302" r:id="rId8"/>
    <p:sldId id="304" r:id="rId9"/>
    <p:sldId id="311" r:id="rId10"/>
    <p:sldId id="312" r:id="rId11"/>
    <p:sldId id="303" r:id="rId12"/>
    <p:sldId id="310" r:id="rId13"/>
    <p:sldId id="305" r:id="rId14"/>
    <p:sldId id="306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291"/>
            <p14:sldId id="302"/>
            <p14:sldId id="304"/>
            <p14:sldId id="311"/>
            <p14:sldId id="312"/>
            <p14:sldId id="303"/>
            <p14:sldId id="310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7321" autoAdjust="0"/>
  </p:normalViewPr>
  <p:slideViewPr>
    <p:cSldViewPr snapToGrid="0" snapToObjects="1">
      <p:cViewPr varScale="1">
        <p:scale>
          <a:sx n="85" d="100"/>
          <a:sy n="85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be Users,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Machines, service accounts fall under the NPE designation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resources used by the guests, allocated through the host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ru.wikipedia.org/wiki/RedHat" TargetMode="External"/><Relationship Id="rId3" Type="http://schemas.openxmlformats.org/officeDocument/2006/relationships/image" Target="../media/image9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hyperlink" Target="https://www.iconexperience.com/g_collection/icons/?icon=cpu2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en.wikipedia.org/wiki/File:Windows_logo_-_2012.svg" TargetMode="External"/><Relationship Id="rId20" Type="http://schemas.openxmlformats.org/officeDocument/2006/relationships/hyperlink" Target="https://en.wikipedia.org/wiki/Debian_gnu/kfreebs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hyperlink" Target="https://pixabay.com/en/memory-ram-chip-random-access-33549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commons.wikimedia.org/wiki/File:Crystal_Project_harddrive.png" TargetMode="External"/><Relationship Id="rId22" Type="http://schemas.openxmlformats.org/officeDocument/2006/relationships/hyperlink" Target="https://commons.wikimedia.org/wiki/File:OpenSUSE_Geeko_button_bling7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emory-ram-chip-random-access-33549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s://commons.wikimedia.org/wiki/File:OpenSUSE_Geeko_button_bling7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commons.wikimedia.org/wiki/File:Crystal_Project_harddrive.png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ru.wikipedia.org/wiki/RedHa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lker.com/clipart-network-card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hyperlink" Target="https://www.iconexperience.com/g_collection/icons/?icon=cpu2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s://en.wikipedia.org/wiki/File:Windows_logo_-_2012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experience.com/g_collection/icons/?icon=cpu2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pixabay.com/en/jail-jail-bar-prison-1287943/" TargetMode="External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hyperlink" Target="https://en.wikipedia.org/wiki/File:Windows_logo_-_2012.svg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strategywiki.org/wiki/Category:Apple" TargetMode="External"/><Relationship Id="rId20" Type="http://schemas.openxmlformats.org/officeDocument/2006/relationships/hyperlink" Target="https://commons.wikimedia.org/wiki/File:Noun_Project_tools_icon_943586_cc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memory-ram-chip-random-access-33549/" TargetMode="External"/><Relationship Id="rId11" Type="http://schemas.openxmlformats.org/officeDocument/2006/relationships/image" Target="../media/image18.png"/><Relationship Id="rId24" Type="http://schemas.openxmlformats.org/officeDocument/2006/relationships/hyperlink" Target="http://pngimg.com/download/89036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hyperlink" Target="https://commons.wikimedia.org/wiki/File:Crystal_Project_harddrive.png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clker.com/clipart-network-card.html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commons.wikimedia.org/wiki/File:Tux_Enhanced.svg" TargetMode="External"/><Relationship Id="rId22" Type="http://schemas.openxmlformats.org/officeDocument/2006/relationships/hyperlink" Target="http://www.pngall.com/hacker-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vg.org/money-bag-image" TargetMode="External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hyperlink" Target="https://commons.wikimedia.org/wiki/File:Tux_Enhanced.svg" TargetMode="External"/><Relationship Id="rId17" Type="http://schemas.openxmlformats.org/officeDocument/2006/relationships/hyperlink" Target="https://svgsilh.com/fr/image/155486.html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clock-day-hour-measure-minute-160966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hyperlink" Target="https://en.wikipedia.org/wiki/File:Windows_logo_-_2012.svg" TargetMode="External"/><Relationship Id="rId19" Type="http://schemas.openxmlformats.org/officeDocument/2006/relationships/hyperlink" Target="https://thenounproject.com/term/traveler/7273/" TargetMode="External"/><Relationship Id="rId4" Type="http://schemas.openxmlformats.org/officeDocument/2006/relationships/hyperlink" Target="https://www.flickr.com/photos/prairiekittin/3285546945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strategywiki.org/wiki/Category:App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ethernet-network-switch-internet-156547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www.clker.com/clipart-network-car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pixabay.com/en/firewall-computer-internet-network-156010/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www.iconexperience.com/g_collection/icons/?icon=cpu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s://pixabay.com/en/memory-ram-chip-random-access-33549/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commons.wikimedia.org/wiki/File:Crystal_Project_harddrive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emory-ram-chip-random-access-33549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commons.wikimedia.org/wiki/File:Crystal_Project_harddriv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lker.com/clipart-network-card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hyperlink" Target="https://www.iconexperience.com/g_collection/icons/?icon=cpu2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bitsum.com/server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hyperlink" Target="https://pixabay.com/en/memory-ram-chip-random-access-33549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commons.wikimedia.org/wiki/File:Crystal_Project_harddrive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openxmlformats.org/officeDocument/2006/relationships/hyperlink" Target="http://www.clker.com/clipart-network-card.html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www.iconexperience.com/g_collection/icons/?icon=cpu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bitsum.com/server/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hyperlink" Target="http://strategywiki.org/wiki/Category:Ap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en.wikipedia.org/wiki/File:Windows_logo_-_2012.sv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s://commons.wikimedia.org/wiki/File:Tux_Enhanced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titchingwithattitude.blogspot.com/2012/03/webinar-learning-new-things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lker.com/clipart-network-card.html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pixabay.com/en/ethernet-network-switch-internet-156547/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ethernet-network-switch-internet-156547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bitsum.com/server/" TargetMode="External"/><Relationship Id="rId4" Type="http://schemas.openxmlformats.org/officeDocument/2006/relationships/hyperlink" Target="http://www.clker.com/clipart-network-card.html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Containers</a:t>
            </a:r>
          </a:p>
        </p:txBody>
      </p:sp>
      <p:pic>
        <p:nvPicPr>
          <p:cNvPr id="35" name="Picture 3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2B1B3C1-CCB1-4810-8D0A-7B051D43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71804" y="2665538"/>
            <a:ext cx="1518010" cy="12144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BAA217-FA66-4FEF-9901-DE15BE6C41F1}"/>
              </a:ext>
            </a:extLst>
          </p:cNvPr>
          <p:cNvSpPr txBox="1"/>
          <p:nvPr/>
        </p:nvSpPr>
        <p:spPr>
          <a:xfrm>
            <a:off x="994915" y="1707056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Machine</a:t>
            </a:r>
          </a:p>
        </p:txBody>
      </p:sp>
      <p:pic>
        <p:nvPicPr>
          <p:cNvPr id="50" name="Picture 4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93A77AA5-0A3C-4A85-BDA7-2CFBD37D4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735" y="2081754"/>
            <a:ext cx="2652070" cy="265207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B7773-4DB6-4E29-BDF3-EFDC8C87D6E0}"/>
              </a:ext>
            </a:extLst>
          </p:cNvPr>
          <p:cNvCxnSpPr>
            <a:cxnSpLocks/>
          </p:cNvCxnSpPr>
          <p:nvPr/>
        </p:nvCxnSpPr>
        <p:spPr>
          <a:xfrm>
            <a:off x="3283537" y="3187439"/>
            <a:ext cx="1152539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DAAEBFD9-0861-4AE7-8286-C7B5CC4AA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21535" y="5257554"/>
            <a:ext cx="1377268" cy="837838"/>
          </a:xfrm>
          <a:prstGeom prst="rect">
            <a:avLst/>
          </a:prstGeom>
        </p:spPr>
      </p:pic>
      <p:pic>
        <p:nvPicPr>
          <p:cNvPr id="43" name="Picture 42" descr="A picture containing logo&#10;&#10;Description automatically generated">
            <a:extLst>
              <a:ext uri="{FF2B5EF4-FFF2-40B4-BE49-F238E27FC236}">
                <a16:creationId xmlns:a16="http://schemas.microsoft.com/office/drawing/2014/main" id="{CCACBB57-090E-4AB4-9418-8C05B0267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63710" y="2686174"/>
            <a:ext cx="1484502" cy="742251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AC80A4D1-62E1-425B-AFE3-D82389C06E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396361" y="1213100"/>
            <a:ext cx="1219200" cy="1219200"/>
          </a:xfrm>
          <a:prstGeom prst="rect">
            <a:avLst/>
          </a:prstGeom>
        </p:spPr>
      </p:pic>
      <p:pic>
        <p:nvPicPr>
          <p:cNvPr id="45" name="Picture 44" descr="A close up of electronics&#10;&#10;Description automatically generated">
            <a:extLst>
              <a:ext uri="{FF2B5EF4-FFF2-40B4-BE49-F238E27FC236}">
                <a16:creationId xmlns:a16="http://schemas.microsoft.com/office/drawing/2014/main" id="{67A1AC2B-5502-4F4B-A467-626C4C9436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20723" y="3593430"/>
            <a:ext cx="1377269" cy="1377269"/>
          </a:xfrm>
          <a:prstGeom prst="rect">
            <a:avLst/>
          </a:prstGeom>
        </p:spPr>
      </p:pic>
      <p:pic>
        <p:nvPicPr>
          <p:cNvPr id="8" name="Picture 7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F183EACD-22AD-4BB5-9E6D-6BD082831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4663" y="1099449"/>
            <a:ext cx="1346346" cy="1346346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11B0AC-C1DC-4DCB-953B-70CAFC7DA6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222421" y="2938434"/>
            <a:ext cx="1213100" cy="1213100"/>
          </a:xfrm>
          <a:prstGeom prst="rect">
            <a:avLst/>
          </a:prstGeom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13DDE858-3BBD-443B-8668-ECE8AFD362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534855" y="3919566"/>
            <a:ext cx="1337988" cy="1337988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FF213C06-9E5B-45F8-8532-EE4332F73E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321755" y="4662518"/>
            <a:ext cx="1213100" cy="12131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8D8788F-9BC9-448F-988F-E963DF07238A}"/>
              </a:ext>
            </a:extLst>
          </p:cNvPr>
          <p:cNvSpPr txBox="1"/>
          <p:nvPr/>
        </p:nvSpPr>
        <p:spPr>
          <a:xfrm>
            <a:off x="4231338" y="2230308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AEDCF9-8DCA-42A6-804A-DF8AE29FD6A4}"/>
              </a:ext>
            </a:extLst>
          </p:cNvPr>
          <p:cNvCxnSpPr>
            <a:cxnSpLocks/>
          </p:cNvCxnSpPr>
          <p:nvPr/>
        </p:nvCxnSpPr>
        <p:spPr>
          <a:xfrm flipV="1">
            <a:off x="5980349" y="2383161"/>
            <a:ext cx="1012464" cy="457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3023E7-023C-4564-9AEA-C702D59B7F26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89814" y="3127444"/>
            <a:ext cx="1039829" cy="1452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5F9E1-7F32-46EE-9B15-270FC056AC80}"/>
              </a:ext>
            </a:extLst>
          </p:cNvPr>
          <p:cNvCxnSpPr>
            <a:cxnSpLocks/>
          </p:cNvCxnSpPr>
          <p:nvPr/>
        </p:nvCxnSpPr>
        <p:spPr>
          <a:xfrm>
            <a:off x="6089148" y="3720259"/>
            <a:ext cx="940495" cy="296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E1C454-0345-4492-BB6D-3EA107945E73}"/>
              </a:ext>
            </a:extLst>
          </p:cNvPr>
          <p:cNvCxnSpPr>
            <a:cxnSpLocks/>
          </p:cNvCxnSpPr>
          <p:nvPr/>
        </p:nvCxnSpPr>
        <p:spPr>
          <a:xfrm>
            <a:off x="5926208" y="4017025"/>
            <a:ext cx="1048268" cy="953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Containers</a:t>
            </a:r>
          </a:p>
        </p:txBody>
      </p:sp>
      <p:pic>
        <p:nvPicPr>
          <p:cNvPr id="35" name="Picture 3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2B1B3C1-CCB1-4810-8D0A-7B051D43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36437" y="1946356"/>
            <a:ext cx="1518010" cy="12144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BAA217-FA66-4FEF-9901-DE15BE6C41F1}"/>
              </a:ext>
            </a:extLst>
          </p:cNvPr>
          <p:cNvSpPr txBox="1"/>
          <p:nvPr/>
        </p:nvSpPr>
        <p:spPr>
          <a:xfrm>
            <a:off x="5209619" y="1383751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DAAEBFD9-0861-4AE7-8286-C7B5CC4AA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0936" y="3431201"/>
            <a:ext cx="582786" cy="354528"/>
          </a:xfrm>
          <a:prstGeom prst="rect">
            <a:avLst/>
          </a:prstGeom>
        </p:spPr>
      </p:pic>
      <p:pic>
        <p:nvPicPr>
          <p:cNvPr id="43" name="Picture 42" descr="A picture containing logo&#10;&#10;Description automatically generated">
            <a:extLst>
              <a:ext uri="{FF2B5EF4-FFF2-40B4-BE49-F238E27FC236}">
                <a16:creationId xmlns:a16="http://schemas.microsoft.com/office/drawing/2014/main" id="{CCACBB57-090E-4AB4-9418-8C05B0267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46216" y="3373138"/>
            <a:ext cx="941308" cy="470654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AC80A4D1-62E1-425B-AFE3-D82389C06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808235" y="3278475"/>
            <a:ext cx="621383" cy="621383"/>
          </a:xfrm>
          <a:prstGeom prst="rect">
            <a:avLst/>
          </a:prstGeom>
        </p:spPr>
      </p:pic>
      <p:pic>
        <p:nvPicPr>
          <p:cNvPr id="45" name="Picture 44" descr="A close up of electronics&#10;&#10;Description automatically generated">
            <a:extLst>
              <a:ext uri="{FF2B5EF4-FFF2-40B4-BE49-F238E27FC236}">
                <a16:creationId xmlns:a16="http://schemas.microsoft.com/office/drawing/2014/main" id="{67A1AC2B-5502-4F4B-A467-626C4C9436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8917" y="3317072"/>
            <a:ext cx="582786" cy="582786"/>
          </a:xfrm>
          <a:prstGeom prst="rect">
            <a:avLst/>
          </a:prstGeom>
        </p:spPr>
      </p:pic>
      <p:pic>
        <p:nvPicPr>
          <p:cNvPr id="8" name="Picture 7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F183EACD-22AD-4BB5-9E6D-6BD0828313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118926" y="4007906"/>
            <a:ext cx="758366" cy="7583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DECF4-94F9-4ADB-9499-6CF3288F2C69}"/>
              </a:ext>
            </a:extLst>
          </p:cNvPr>
          <p:cNvSpPr/>
          <p:nvPr/>
        </p:nvSpPr>
        <p:spPr>
          <a:xfrm>
            <a:off x="813726" y="1829420"/>
            <a:ext cx="3462812" cy="308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4E5E2-0106-4089-9DA4-EC11A4311387}"/>
              </a:ext>
            </a:extLst>
          </p:cNvPr>
          <p:cNvSpPr/>
          <p:nvPr/>
        </p:nvSpPr>
        <p:spPr>
          <a:xfrm>
            <a:off x="813726" y="1839315"/>
            <a:ext cx="3462812" cy="3079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A855A-9788-4FB5-B35B-7FA76F00F41F}"/>
              </a:ext>
            </a:extLst>
          </p:cNvPr>
          <p:cNvSpPr txBox="1"/>
          <p:nvPr/>
        </p:nvSpPr>
        <p:spPr>
          <a:xfrm>
            <a:off x="1614543" y="1401233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1</a:t>
            </a:r>
          </a:p>
        </p:txBody>
      </p:sp>
      <p:pic>
        <p:nvPicPr>
          <p:cNvPr id="24" name="Picture 2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DE527D6-DFD3-4CEC-9A63-A36B1E79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0085" y="1948173"/>
            <a:ext cx="1518010" cy="1214408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ADAA7F9-67B0-452B-9712-3C7994CE6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24584" y="3433018"/>
            <a:ext cx="582786" cy="354528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F9E8EBC9-D469-4B82-99B2-B14C8B9A1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59864" y="3374955"/>
            <a:ext cx="941308" cy="4706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3EB7596-4139-454D-B4C6-F6B86375B5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21883" y="3280292"/>
            <a:ext cx="621383" cy="621383"/>
          </a:xfrm>
          <a:prstGeom prst="rect">
            <a:avLst/>
          </a:prstGeom>
        </p:spPr>
      </p:pic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1DBD3A5C-E544-47FA-B72D-1DE9CCD531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162565" y="3318889"/>
            <a:ext cx="582786" cy="5827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A6D241-EEAE-4B91-8FEC-52A4504DB95C}"/>
              </a:ext>
            </a:extLst>
          </p:cNvPr>
          <p:cNvSpPr/>
          <p:nvPr/>
        </p:nvSpPr>
        <p:spPr>
          <a:xfrm>
            <a:off x="4527374" y="1831237"/>
            <a:ext cx="3462812" cy="308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DA6BA5-133D-4C2E-A5CF-493F5C2BE7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19438" y="3996857"/>
            <a:ext cx="878683" cy="8786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43D059-541D-4127-9FB4-76E647DA488D}"/>
              </a:ext>
            </a:extLst>
          </p:cNvPr>
          <p:cNvSpPr/>
          <p:nvPr/>
        </p:nvSpPr>
        <p:spPr>
          <a:xfrm>
            <a:off x="4511834" y="1827988"/>
            <a:ext cx="3462812" cy="3087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4A3E8-1E95-4F4A-837A-F15946E3DB1A}"/>
              </a:ext>
            </a:extLst>
          </p:cNvPr>
          <p:cNvSpPr txBox="1"/>
          <p:nvPr/>
        </p:nvSpPr>
        <p:spPr>
          <a:xfrm>
            <a:off x="8969641" y="1391828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3</a:t>
            </a:r>
          </a:p>
        </p:txBody>
      </p:sp>
      <p:pic>
        <p:nvPicPr>
          <p:cNvPr id="51" name="Picture 5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AEFA4C40-D4EC-450C-8AEC-747A4C5E2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10107" y="1956250"/>
            <a:ext cx="1518010" cy="1214408"/>
          </a:xfrm>
          <a:prstGeom prst="rect">
            <a:avLst/>
          </a:prstGeom>
        </p:spPr>
      </p:pic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26DA104B-5C3D-4B3E-A55E-B3C7C0619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84606" y="3441095"/>
            <a:ext cx="582786" cy="354528"/>
          </a:xfrm>
          <a:prstGeom prst="rect">
            <a:avLst/>
          </a:prstGeom>
        </p:spPr>
      </p:pic>
      <p:pic>
        <p:nvPicPr>
          <p:cNvPr id="53" name="Picture 52" descr="A picture containing logo&#10;&#10;Description automatically generated">
            <a:extLst>
              <a:ext uri="{FF2B5EF4-FFF2-40B4-BE49-F238E27FC236}">
                <a16:creationId xmlns:a16="http://schemas.microsoft.com/office/drawing/2014/main" id="{1F415C84-84E5-4F3A-A890-731224A14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19886" y="3383032"/>
            <a:ext cx="941308" cy="470654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947E0809-FF0A-47A0-AA07-E1C4592FE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81905" y="3288369"/>
            <a:ext cx="621383" cy="621383"/>
          </a:xfrm>
          <a:prstGeom prst="rect">
            <a:avLst/>
          </a:prstGeom>
        </p:spPr>
      </p:pic>
      <p:pic>
        <p:nvPicPr>
          <p:cNvPr id="55" name="Picture 54" descr="A close up of electronics&#10;&#10;Description automatically generated">
            <a:extLst>
              <a:ext uri="{FF2B5EF4-FFF2-40B4-BE49-F238E27FC236}">
                <a16:creationId xmlns:a16="http://schemas.microsoft.com/office/drawing/2014/main" id="{C6171078-3263-47C3-8746-99EA3345E5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922587" y="3326966"/>
            <a:ext cx="582786" cy="5827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A650871-C258-4807-8F18-FDD05F1B6B7D}"/>
              </a:ext>
            </a:extLst>
          </p:cNvPr>
          <p:cNvSpPr/>
          <p:nvPr/>
        </p:nvSpPr>
        <p:spPr>
          <a:xfrm>
            <a:off x="8341668" y="1839315"/>
            <a:ext cx="3462812" cy="308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Logo, icon&#10;&#10;Description automatically generated">
            <a:extLst>
              <a:ext uri="{FF2B5EF4-FFF2-40B4-BE49-F238E27FC236}">
                <a16:creationId xmlns:a16="http://schemas.microsoft.com/office/drawing/2014/main" id="{65C8A8B2-4D11-4A49-AFA0-9D5A886F49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47147" y="3909752"/>
            <a:ext cx="941308" cy="94130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48E782F-5058-412B-BAD8-0AF3F0AE35B2}"/>
              </a:ext>
            </a:extLst>
          </p:cNvPr>
          <p:cNvSpPr/>
          <p:nvPr/>
        </p:nvSpPr>
        <p:spPr>
          <a:xfrm>
            <a:off x="8326883" y="1839315"/>
            <a:ext cx="3462812" cy="3087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 animBg="1"/>
      <p:bldP spid="15" grpId="0" animBg="1"/>
      <p:bldP spid="16" grpId="0"/>
      <p:bldP spid="30" grpId="0" animBg="1"/>
      <p:bldP spid="33" grpId="0" animBg="1"/>
      <p:bldP spid="49" grpId="0"/>
      <p:bldP spid="56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Container Engines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Docker Hub</a:t>
            </a:r>
          </a:p>
          <a:p>
            <a:r>
              <a:rPr lang="en-US" sz="2800" dirty="0"/>
              <a:t>Oracle Cloud Infrastructure Compute</a:t>
            </a:r>
          </a:p>
          <a:p>
            <a:r>
              <a:rPr lang="en-US" sz="2800" dirty="0"/>
              <a:t>Canonical LXD</a:t>
            </a:r>
          </a:p>
          <a:p>
            <a:r>
              <a:rPr lang="en-US" sz="2800" dirty="0"/>
              <a:t>Amazon Elastic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21150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Considerations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Virtualization</a:t>
            </a:r>
          </a:p>
          <a:p>
            <a:pPr lvl="1"/>
            <a:r>
              <a:rPr lang="en-US" sz="2600" dirty="0"/>
              <a:t>Better resource utilization</a:t>
            </a:r>
          </a:p>
          <a:p>
            <a:pPr lvl="1"/>
            <a:r>
              <a:rPr lang="en-US" sz="2600" dirty="0"/>
              <a:t>Multiple software environments</a:t>
            </a:r>
          </a:p>
          <a:p>
            <a:pPr lvl="1"/>
            <a:r>
              <a:rPr lang="en-US" sz="2600" dirty="0"/>
              <a:t>Scalable</a:t>
            </a:r>
          </a:p>
          <a:p>
            <a:pPr lvl="1"/>
            <a:r>
              <a:rPr lang="en-US" sz="2600" dirty="0"/>
              <a:t>Need be secured </a:t>
            </a:r>
          </a:p>
          <a:p>
            <a:r>
              <a:rPr lang="en-US" sz="2800" dirty="0"/>
              <a:t>Virtual Machines</a:t>
            </a:r>
          </a:p>
          <a:p>
            <a:pPr lvl="1"/>
            <a:r>
              <a:rPr lang="en-US" sz="2600" dirty="0"/>
              <a:t>Isolated software environments</a:t>
            </a:r>
          </a:p>
          <a:p>
            <a:pPr lvl="1"/>
            <a:r>
              <a:rPr lang="en-US" sz="2600" dirty="0"/>
              <a:t>Requires configuration</a:t>
            </a:r>
          </a:p>
          <a:p>
            <a:pPr lvl="1"/>
            <a:r>
              <a:rPr lang="en-US" sz="2600" dirty="0"/>
              <a:t>Need to be secure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75CFFFE-1FAC-4240-BD95-745EF919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9490" y="2005058"/>
            <a:ext cx="1036723" cy="630673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5E06DE-D73F-4AC8-A118-D8BD8A35F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38807" y="1219445"/>
            <a:ext cx="1128458" cy="56422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5690CF1-A49A-4A1E-8DAC-A25DA8A0B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59529" y="1096242"/>
            <a:ext cx="913927" cy="913927"/>
          </a:xfrm>
          <a:prstGeom prst="rect">
            <a:avLst/>
          </a:prstGeom>
        </p:spPr>
      </p:pic>
      <p:pic>
        <p:nvPicPr>
          <p:cNvPr id="7" name="Picture 6" descr="A close up of electronics&#10;&#10;Description automatically generated">
            <a:extLst>
              <a:ext uri="{FF2B5EF4-FFF2-40B4-BE49-F238E27FC236}">
                <a16:creationId xmlns:a16="http://schemas.microsoft.com/office/drawing/2014/main" id="{7FB2FAA3-9702-457A-A740-5F6939079C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12844" y="2075215"/>
            <a:ext cx="771579" cy="771579"/>
          </a:xfrm>
          <a:prstGeom prst="rect">
            <a:avLst/>
          </a:prstGeom>
        </p:spPr>
      </p:pic>
      <p:pic>
        <p:nvPicPr>
          <p:cNvPr id="11" name="Picture 10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049BFD32-9AFB-4937-9929-EA74C9BAB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4062" y="3223286"/>
            <a:ext cx="612494" cy="61249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E25A1AE-68FF-4987-97DB-22CD58715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18301" y="3050228"/>
            <a:ext cx="821934" cy="958611"/>
          </a:xfrm>
          <a:prstGeom prst="rect">
            <a:avLst/>
          </a:prstGeom>
        </p:spPr>
      </p:pic>
      <p:pic>
        <p:nvPicPr>
          <p:cNvPr id="13" name="Picture 12" descr="A picture containing sitting, keyboard, computer, table&#10;&#10;Description automatically generated">
            <a:extLst>
              <a:ext uri="{FF2B5EF4-FFF2-40B4-BE49-F238E27FC236}">
                <a16:creationId xmlns:a16="http://schemas.microsoft.com/office/drawing/2014/main" id="{6F166CC1-F939-4857-930D-29F17CF913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277850" y="3056729"/>
            <a:ext cx="792693" cy="955195"/>
          </a:xfrm>
          <a:prstGeom prst="rect">
            <a:avLst/>
          </a:prstGeom>
        </p:spPr>
      </p:pic>
      <p:pic>
        <p:nvPicPr>
          <p:cNvPr id="14" name="Picture 13" descr="A close up of a cage&#10;&#10;Description automatically generated">
            <a:extLst>
              <a:ext uri="{FF2B5EF4-FFF2-40B4-BE49-F238E27FC236}">
                <a16:creationId xmlns:a16="http://schemas.microsoft.com/office/drawing/2014/main" id="{AAEF1CD0-1F1A-4C3A-9C20-7FF6171E8C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9699" y="4136362"/>
            <a:ext cx="1964724" cy="1215673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75409773-7623-4D7D-B7CA-3FF2ED3BD0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840235" y="4196571"/>
            <a:ext cx="1198919" cy="1198919"/>
          </a:xfrm>
          <a:prstGeom prst="rect">
            <a:avLst/>
          </a:prstGeom>
        </p:spPr>
      </p:pic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DC7091-F5D0-4DBC-9DD0-FBEFB63C70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936478" y="5510716"/>
            <a:ext cx="861574" cy="861574"/>
          </a:xfrm>
          <a:prstGeom prst="rect">
            <a:avLst/>
          </a:prstGeom>
        </p:spPr>
      </p:pic>
      <p:pic>
        <p:nvPicPr>
          <p:cNvPr id="22" name="Picture 21" descr="Shape, circle&#10;&#10;Description automatically generated">
            <a:extLst>
              <a:ext uri="{FF2B5EF4-FFF2-40B4-BE49-F238E27FC236}">
                <a16:creationId xmlns:a16="http://schemas.microsoft.com/office/drawing/2014/main" id="{2B6332ED-6E1E-43F8-81F7-DC28ECFC27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8207734" y="5457811"/>
            <a:ext cx="861575" cy="9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Considerations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75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Containers</a:t>
            </a:r>
          </a:p>
          <a:p>
            <a:pPr lvl="1"/>
            <a:r>
              <a:rPr lang="en-US" sz="2800" dirty="0"/>
              <a:t>Ease of configuration</a:t>
            </a:r>
          </a:p>
          <a:p>
            <a:pPr lvl="1"/>
            <a:r>
              <a:rPr lang="en-US" sz="2800" dirty="0"/>
              <a:t>Less overhead</a:t>
            </a:r>
          </a:p>
          <a:p>
            <a:pPr lvl="1"/>
            <a:r>
              <a:rPr lang="en-US" sz="2800" dirty="0"/>
              <a:t>Platform independent</a:t>
            </a:r>
          </a:p>
          <a:p>
            <a:pPr lvl="1"/>
            <a:r>
              <a:rPr lang="en-US" sz="2800" dirty="0"/>
              <a:t>Portability</a:t>
            </a:r>
            <a:endParaRPr lang="en-US" sz="2400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4AC60E07-BBCC-4515-872C-4078B8010B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194" t="12775" r="25834" b="14213"/>
          <a:stretch/>
        </p:blipFill>
        <p:spPr>
          <a:xfrm>
            <a:off x="6648588" y="903219"/>
            <a:ext cx="1776906" cy="184128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E63AE15-B774-4AF6-A637-285BCFC7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72711" y="1204685"/>
            <a:ext cx="1259950" cy="12599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B9A3F62-7362-4A74-9E73-D4BA27C8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42283" y="1002522"/>
            <a:ext cx="1472515" cy="1472515"/>
          </a:xfrm>
          <a:prstGeom prst="rect">
            <a:avLst/>
          </a:prstGeom>
        </p:spPr>
      </p:pic>
      <p:pic>
        <p:nvPicPr>
          <p:cNvPr id="11" name="Picture 10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551C0F67-70FC-4D20-B56A-DDB87B1843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17429" y="3416494"/>
            <a:ext cx="612494" cy="61249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4196116-3925-4CD2-BF79-9553636DD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41668" y="3243436"/>
            <a:ext cx="821934" cy="958611"/>
          </a:xfrm>
          <a:prstGeom prst="rect">
            <a:avLst/>
          </a:prstGeom>
        </p:spPr>
      </p:pic>
      <p:pic>
        <p:nvPicPr>
          <p:cNvPr id="13" name="Picture 12" descr="A picture containing sitting, keyboard, computer, table&#10;&#10;Description automatically generated">
            <a:extLst>
              <a:ext uri="{FF2B5EF4-FFF2-40B4-BE49-F238E27FC236}">
                <a16:creationId xmlns:a16="http://schemas.microsoft.com/office/drawing/2014/main" id="{882B0BF9-6B42-47FF-94F7-2145C83114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01217" y="3249937"/>
            <a:ext cx="792693" cy="95519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5ED69D9-F915-4BB9-A176-CE462A57CE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460596" y="3159661"/>
            <a:ext cx="1126159" cy="112615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027F656-1A9A-4029-B6A8-FEB34DFA93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586755" y="3165688"/>
            <a:ext cx="1126159" cy="112615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E317B72-C3DB-4217-92A0-06576ABE2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9852381" y="3181705"/>
            <a:ext cx="1126159" cy="1126159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B0193A57-034C-45CC-8189-902EA022A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29923" y="4469035"/>
            <a:ext cx="1619536" cy="1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Virtualization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Creating a logical representation</a:t>
            </a:r>
            <a:br>
              <a:rPr lang="en-US" sz="2800" dirty="0"/>
            </a:br>
            <a:r>
              <a:rPr lang="en-US" sz="2800" dirty="0"/>
              <a:t>of something</a:t>
            </a:r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600" dirty="0"/>
              <a:t> Computers (machines)</a:t>
            </a:r>
          </a:p>
          <a:p>
            <a:pPr lvl="1"/>
            <a:r>
              <a:rPr lang="en-US" sz="2600" dirty="0"/>
              <a:t> Network adapters</a:t>
            </a:r>
          </a:p>
          <a:p>
            <a:pPr lvl="1"/>
            <a:r>
              <a:rPr lang="en-US" sz="2600" dirty="0"/>
              <a:t> Network devices</a:t>
            </a:r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E63EA39-EFF8-4D1B-89F3-1D47F51F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20170" y="1357821"/>
            <a:ext cx="1590368" cy="1590368"/>
          </a:xfrm>
          <a:prstGeom prst="rect">
            <a:avLst/>
          </a:prstGeom>
        </p:spPr>
      </p:pic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67D3A52-CDA3-408A-B03D-2E1D61720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99304" y="1325650"/>
            <a:ext cx="2253777" cy="180302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1BB1C-7DDF-42CA-9F1A-946F7CB3F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12182" y="4704995"/>
            <a:ext cx="2298164" cy="1149082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7EFB047-F645-4219-A5B6-8E97A63BC5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217528" y="4700097"/>
            <a:ext cx="2298163" cy="1149082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C1A6DF2F-12C5-42B2-B36C-D1EE8ADB60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80333" y="3309154"/>
            <a:ext cx="2054587" cy="12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Hosts Machines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Physical device</a:t>
            </a:r>
          </a:p>
          <a:p>
            <a:r>
              <a:rPr lang="en-US" sz="2800" dirty="0"/>
              <a:t>Controls guests</a:t>
            </a:r>
          </a:p>
          <a:p>
            <a:r>
              <a:rPr lang="en-US" sz="2800" dirty="0"/>
              <a:t>Allocation of resources</a:t>
            </a:r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E5D0AA84-39B1-489C-8DE7-8830D461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47338" y="1703609"/>
            <a:ext cx="2430998" cy="2430998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8A2427B-0D29-4DFA-BA69-FF1C891DD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02660" y="1361955"/>
            <a:ext cx="1243341" cy="994673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86B1EDD5-6B5C-49AD-8AAE-7F6A4CE3A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09852" y="2512062"/>
            <a:ext cx="1243341" cy="994673"/>
          </a:xfrm>
          <a:prstGeom prst="rect">
            <a:avLst/>
          </a:prstGeom>
        </p:spPr>
      </p:pic>
      <p:pic>
        <p:nvPicPr>
          <p:cNvPr id="11" name="Picture 1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C46D4-8023-4AEA-9FB8-A2EDD979E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72348" y="3715671"/>
            <a:ext cx="1243341" cy="994673"/>
          </a:xfrm>
          <a:prstGeom prst="rect">
            <a:avLst/>
          </a:prstGeom>
        </p:spPr>
      </p:pic>
      <p:pic>
        <p:nvPicPr>
          <p:cNvPr id="12" name="Picture 1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91126F7-6B75-4AD2-AD24-D226ECD13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33358" y="4958974"/>
            <a:ext cx="1243341" cy="9946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E4D4D8-78A9-42FB-9508-66FE34602998}"/>
              </a:ext>
            </a:extLst>
          </p:cNvPr>
          <p:cNvCxnSpPr>
            <a:cxnSpLocks/>
          </p:cNvCxnSpPr>
          <p:nvPr/>
        </p:nvCxnSpPr>
        <p:spPr>
          <a:xfrm flipV="1">
            <a:off x="6918393" y="2158023"/>
            <a:ext cx="1191459" cy="235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F231D-1392-43AB-808A-A54ED7913F01}"/>
              </a:ext>
            </a:extLst>
          </p:cNvPr>
          <p:cNvCxnSpPr>
            <a:cxnSpLocks/>
          </p:cNvCxnSpPr>
          <p:nvPr/>
        </p:nvCxnSpPr>
        <p:spPr>
          <a:xfrm>
            <a:off x="6805188" y="2943796"/>
            <a:ext cx="1304664" cy="150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B9CF0-B4D3-46F3-878E-777AB7C034A2}"/>
              </a:ext>
            </a:extLst>
          </p:cNvPr>
          <p:cNvCxnSpPr>
            <a:cxnSpLocks/>
          </p:cNvCxnSpPr>
          <p:nvPr/>
        </p:nvCxnSpPr>
        <p:spPr>
          <a:xfrm>
            <a:off x="6789796" y="3498164"/>
            <a:ext cx="1193315" cy="403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36FF9-042A-4962-B9CF-752ECC4796A3}"/>
              </a:ext>
            </a:extLst>
          </p:cNvPr>
          <p:cNvCxnSpPr>
            <a:cxnSpLocks/>
          </p:cNvCxnSpPr>
          <p:nvPr/>
        </p:nvCxnSpPr>
        <p:spPr>
          <a:xfrm>
            <a:off x="6607624" y="3938892"/>
            <a:ext cx="1225734" cy="980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D390870D-0944-40CC-B22A-C44F2298A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67223" y="5239783"/>
            <a:ext cx="1377268" cy="837838"/>
          </a:xfrm>
          <a:prstGeom prst="rect">
            <a:avLst/>
          </a:prstGeom>
        </p:spPr>
      </p:pic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CDD9B27D-27F7-42E7-AD27-8E48CCCC73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09398" y="2647767"/>
            <a:ext cx="1484502" cy="74225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C621000-CFA7-4A1E-92A6-64E5EC912E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942049" y="1174693"/>
            <a:ext cx="1219200" cy="1219200"/>
          </a:xfrm>
          <a:prstGeom prst="rect">
            <a:avLst/>
          </a:prstGeom>
        </p:spPr>
      </p:pic>
      <p:pic>
        <p:nvPicPr>
          <p:cNvPr id="35" name="Picture 34" descr="A close up of electronics&#10;&#10;Description automatically generated">
            <a:extLst>
              <a:ext uri="{FF2B5EF4-FFF2-40B4-BE49-F238E27FC236}">
                <a16:creationId xmlns:a16="http://schemas.microsoft.com/office/drawing/2014/main" id="{80402C31-DE67-46BA-A157-4F5633DC6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66411" y="3555023"/>
            <a:ext cx="1377269" cy="13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Guest Machines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Virtual machines</a:t>
            </a:r>
          </a:p>
          <a:p>
            <a:r>
              <a:rPr lang="en-US" sz="2800" dirty="0"/>
              <a:t>Logical representations</a:t>
            </a:r>
          </a:p>
          <a:p>
            <a:r>
              <a:rPr lang="en-US" sz="2800" dirty="0"/>
              <a:t>Isolated from the host</a:t>
            </a:r>
          </a:p>
          <a:p>
            <a:r>
              <a:rPr lang="en-US" sz="2800" dirty="0"/>
              <a:t>Function like physical</a:t>
            </a:r>
            <a:br>
              <a:rPr lang="en-US" sz="2800" dirty="0"/>
            </a:br>
            <a:r>
              <a:rPr lang="en-US" sz="2800" dirty="0"/>
              <a:t>devices</a:t>
            </a:r>
          </a:p>
        </p:txBody>
      </p:sp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8A2427B-0D29-4DFA-BA69-FF1C891DD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67109" y="1778193"/>
            <a:ext cx="3487672" cy="2790138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D390870D-0944-40CC-B22A-C44F2298A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67223" y="5239783"/>
            <a:ext cx="1377268" cy="837838"/>
          </a:xfrm>
          <a:prstGeom prst="rect">
            <a:avLst/>
          </a:prstGeom>
        </p:spPr>
      </p:pic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CDD9B27D-27F7-42E7-AD27-8E48CCCC7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09398" y="2647767"/>
            <a:ext cx="1484502" cy="74225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C621000-CFA7-4A1E-92A6-64E5EC912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983115" y="1200125"/>
            <a:ext cx="1219200" cy="1219200"/>
          </a:xfrm>
          <a:prstGeom prst="rect">
            <a:avLst/>
          </a:prstGeom>
        </p:spPr>
      </p:pic>
      <p:pic>
        <p:nvPicPr>
          <p:cNvPr id="35" name="Picture 34" descr="A close up of electronics&#10;&#10;Description automatically generated">
            <a:extLst>
              <a:ext uri="{FF2B5EF4-FFF2-40B4-BE49-F238E27FC236}">
                <a16:creationId xmlns:a16="http://schemas.microsoft.com/office/drawing/2014/main" id="{80402C31-DE67-46BA-A157-4F5633DC6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66411" y="3555023"/>
            <a:ext cx="1377269" cy="13772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43B01B-1232-4C98-A3CF-A8A0F9AB1DA1}"/>
              </a:ext>
            </a:extLst>
          </p:cNvPr>
          <p:cNvCxnSpPr>
            <a:cxnSpLocks/>
          </p:cNvCxnSpPr>
          <p:nvPr/>
        </p:nvCxnSpPr>
        <p:spPr>
          <a:xfrm flipV="1">
            <a:off x="8154781" y="1983052"/>
            <a:ext cx="1348402" cy="588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141D8-D5DD-42C5-BBA8-86B6DBD3A4B8}"/>
              </a:ext>
            </a:extLst>
          </p:cNvPr>
          <p:cNvCxnSpPr>
            <a:cxnSpLocks/>
          </p:cNvCxnSpPr>
          <p:nvPr/>
        </p:nvCxnSpPr>
        <p:spPr>
          <a:xfrm>
            <a:off x="8118085" y="2918573"/>
            <a:ext cx="1502228" cy="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0DE87-D91E-47CC-A5B1-C3E3676A1654}"/>
              </a:ext>
            </a:extLst>
          </p:cNvPr>
          <p:cNvCxnSpPr>
            <a:cxnSpLocks/>
          </p:cNvCxnSpPr>
          <p:nvPr/>
        </p:nvCxnSpPr>
        <p:spPr>
          <a:xfrm>
            <a:off x="8118085" y="3388789"/>
            <a:ext cx="1502228" cy="550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A5D342-D9A4-4715-B11C-CE2033CD4BC9}"/>
              </a:ext>
            </a:extLst>
          </p:cNvPr>
          <p:cNvCxnSpPr>
            <a:cxnSpLocks/>
          </p:cNvCxnSpPr>
          <p:nvPr/>
        </p:nvCxnSpPr>
        <p:spPr>
          <a:xfrm>
            <a:off x="8022771" y="3893904"/>
            <a:ext cx="1306286" cy="1144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6944157" y="5245926"/>
            <a:ext cx="4102443" cy="926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Hypervisors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2146B8-CEBD-46A2-8731-0DFCBBC36985}"/>
              </a:ext>
            </a:extLst>
          </p:cNvPr>
          <p:cNvSpPr/>
          <p:nvPr/>
        </p:nvSpPr>
        <p:spPr>
          <a:xfrm>
            <a:off x="6931238" y="3774985"/>
            <a:ext cx="4102443" cy="92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5919A-32DC-4230-91D5-AA4C31BEE273}"/>
              </a:ext>
            </a:extLst>
          </p:cNvPr>
          <p:cNvSpPr/>
          <p:nvPr/>
        </p:nvSpPr>
        <p:spPr>
          <a:xfrm>
            <a:off x="6919794" y="2531911"/>
            <a:ext cx="4102443" cy="926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0D7F958-CB8B-4780-BEA8-23A3E0AA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713" y="2574773"/>
            <a:ext cx="1243341" cy="99467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238C042-6409-484D-9821-531C50CBC996}"/>
              </a:ext>
            </a:extLst>
          </p:cNvPr>
          <p:cNvSpPr/>
          <p:nvPr/>
        </p:nvSpPr>
        <p:spPr>
          <a:xfrm>
            <a:off x="6916102" y="1229502"/>
            <a:ext cx="4102443" cy="92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Shape&#10;&#10;Description automatically generated">
            <a:extLst>
              <a:ext uri="{FF2B5EF4-FFF2-40B4-BE49-F238E27FC236}">
                <a16:creationId xmlns:a16="http://schemas.microsoft.com/office/drawing/2014/main" id="{AEC1D08D-CADA-4014-88D6-6D64E9935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1212" y="1421027"/>
            <a:ext cx="542296" cy="542296"/>
          </a:xfrm>
          <a:prstGeom prst="rect">
            <a:avLst/>
          </a:prstGeom>
        </p:spPr>
      </p:pic>
      <p:pic>
        <p:nvPicPr>
          <p:cNvPr id="82" name="Picture 81" descr="Shape&#10;&#10;Description automatically generated">
            <a:extLst>
              <a:ext uri="{FF2B5EF4-FFF2-40B4-BE49-F238E27FC236}">
                <a16:creationId xmlns:a16="http://schemas.microsoft.com/office/drawing/2014/main" id="{459E106B-3FA9-4266-8D3B-7AB70584D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18769" y="1407246"/>
            <a:ext cx="542296" cy="542296"/>
          </a:xfrm>
          <a:prstGeom prst="rect">
            <a:avLst/>
          </a:prstGeom>
        </p:spPr>
      </p:pic>
      <p:pic>
        <p:nvPicPr>
          <p:cNvPr id="88" name="Picture 87" descr="A picture containing shape&#10;&#10;Description automatically generated">
            <a:extLst>
              <a:ext uri="{FF2B5EF4-FFF2-40B4-BE49-F238E27FC236}">
                <a16:creationId xmlns:a16="http://schemas.microsoft.com/office/drawing/2014/main" id="{45D77FA8-ABAA-4C40-AC98-707917CF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18689" y="3643819"/>
            <a:ext cx="1307757" cy="130775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8351285" y="551238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96641" y="281062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27985" y="15136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EE23CB-1C88-4C5E-98F3-D688AC8381F7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1052360" y="1963323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45DC40-B6DB-48F8-B5A7-A1DCFE2ADB87}"/>
              </a:ext>
            </a:extLst>
          </p:cNvPr>
          <p:cNvCxnSpPr>
            <a:cxnSpLocks/>
          </p:cNvCxnSpPr>
          <p:nvPr/>
        </p:nvCxnSpPr>
        <p:spPr>
          <a:xfrm flipV="1">
            <a:off x="1533408" y="1977512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8639B85-81C4-47A4-81DF-05ECB2795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90681" y="2540398"/>
            <a:ext cx="1243341" cy="994673"/>
          </a:xfrm>
          <a:prstGeom prst="rect">
            <a:avLst/>
          </a:prstGeom>
        </p:spPr>
      </p:pic>
      <p:pic>
        <p:nvPicPr>
          <p:cNvPr id="105" name="Picture 104" descr="Shape&#10;&#10;Description automatically generated">
            <a:extLst>
              <a:ext uri="{FF2B5EF4-FFF2-40B4-BE49-F238E27FC236}">
                <a16:creationId xmlns:a16="http://schemas.microsoft.com/office/drawing/2014/main" id="{7E25DF03-56E7-4CC6-AEF4-6DC85E66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52180" y="1407246"/>
            <a:ext cx="542296" cy="542296"/>
          </a:xfrm>
          <a:prstGeom prst="rect">
            <a:avLst/>
          </a:prstGeom>
        </p:spPr>
      </p:pic>
      <p:pic>
        <p:nvPicPr>
          <p:cNvPr id="106" name="Picture 105" descr="Shape&#10;&#10;Description automatically generated">
            <a:extLst>
              <a:ext uri="{FF2B5EF4-FFF2-40B4-BE49-F238E27FC236}">
                <a16:creationId xmlns:a16="http://schemas.microsoft.com/office/drawing/2014/main" id="{C8448AD4-B3D9-4FFB-816C-4BBE27410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89737" y="1393465"/>
            <a:ext cx="542296" cy="54229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8174BE-1AA5-4FF5-B707-6D99BE728AD3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3023328" y="1949542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76CB91-9B24-48A5-A7C1-93625833FEA4}"/>
              </a:ext>
            </a:extLst>
          </p:cNvPr>
          <p:cNvCxnSpPr>
            <a:cxnSpLocks/>
          </p:cNvCxnSpPr>
          <p:nvPr/>
        </p:nvCxnSpPr>
        <p:spPr>
          <a:xfrm flipV="1">
            <a:off x="3504376" y="1963731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083BAEF-EDC9-49F8-BD0B-F9596D17A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61649" y="2540399"/>
            <a:ext cx="1243341" cy="994673"/>
          </a:xfrm>
          <a:prstGeom prst="rect">
            <a:avLst/>
          </a:prstGeom>
        </p:spPr>
      </p:pic>
      <p:pic>
        <p:nvPicPr>
          <p:cNvPr id="110" name="Picture 109" descr="Shape&#10;&#10;Description automatically generated">
            <a:extLst>
              <a:ext uri="{FF2B5EF4-FFF2-40B4-BE49-F238E27FC236}">
                <a16:creationId xmlns:a16="http://schemas.microsoft.com/office/drawing/2014/main" id="{D11B0E2D-9653-431D-A882-1F7CD1443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16546" y="1367993"/>
            <a:ext cx="542296" cy="542296"/>
          </a:xfrm>
          <a:prstGeom prst="rect">
            <a:avLst/>
          </a:prstGeom>
        </p:spPr>
      </p:pic>
      <p:pic>
        <p:nvPicPr>
          <p:cNvPr id="111" name="Picture 110" descr="Shape&#10;&#10;Description automatically generated">
            <a:extLst>
              <a:ext uri="{FF2B5EF4-FFF2-40B4-BE49-F238E27FC236}">
                <a16:creationId xmlns:a16="http://schemas.microsoft.com/office/drawing/2014/main" id="{54CDB3E0-5FFF-4CDB-B263-497A0AE40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54103" y="1354212"/>
            <a:ext cx="542296" cy="542296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65243C-0520-428A-AA71-88EA66A8912A}"/>
              </a:ext>
            </a:extLst>
          </p:cNvPr>
          <p:cNvCxnSpPr>
            <a:cxnSpLocks/>
          </p:cNvCxnSpPr>
          <p:nvPr/>
        </p:nvCxnSpPr>
        <p:spPr>
          <a:xfrm flipH="1" flipV="1">
            <a:off x="4972492" y="1931338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8C2CB4-0C02-4A12-B1B7-76F265B34E44}"/>
              </a:ext>
            </a:extLst>
          </p:cNvPr>
          <p:cNvCxnSpPr>
            <a:cxnSpLocks/>
          </p:cNvCxnSpPr>
          <p:nvPr/>
        </p:nvCxnSpPr>
        <p:spPr>
          <a:xfrm flipV="1">
            <a:off x="5468742" y="1924478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 descr="A picture containing shape&#10;&#10;Description automatically generated">
            <a:extLst>
              <a:ext uri="{FF2B5EF4-FFF2-40B4-BE49-F238E27FC236}">
                <a16:creationId xmlns:a16="http://schemas.microsoft.com/office/drawing/2014/main" id="{79388308-27BF-4AF5-829C-2E1E0FA3A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951762" y="5769517"/>
            <a:ext cx="1036723" cy="630673"/>
          </a:xfrm>
          <a:prstGeom prst="rect">
            <a:avLst/>
          </a:prstGeom>
        </p:spPr>
      </p:pic>
      <p:pic>
        <p:nvPicPr>
          <p:cNvPr id="115" name="Picture 114" descr="A picture containing logo&#10;&#10;Description automatically generated">
            <a:extLst>
              <a:ext uri="{FF2B5EF4-FFF2-40B4-BE49-F238E27FC236}">
                <a16:creationId xmlns:a16="http://schemas.microsoft.com/office/drawing/2014/main" id="{CE48BCC9-CE76-4516-90E2-E55F0C8A7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73798" y="5016336"/>
            <a:ext cx="913928" cy="456964"/>
          </a:xfrm>
          <a:prstGeom prst="rect">
            <a:avLst/>
          </a:prstGeom>
        </p:spPr>
      </p:pic>
      <p:pic>
        <p:nvPicPr>
          <p:cNvPr id="116" name="Picture 115" descr="Icon&#10;&#10;Description automatically generated">
            <a:extLst>
              <a:ext uri="{FF2B5EF4-FFF2-40B4-BE49-F238E27FC236}">
                <a16:creationId xmlns:a16="http://schemas.microsoft.com/office/drawing/2014/main" id="{283A5FA4-C2F3-420C-ADA2-7FB7F17E8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142359" y="4919925"/>
            <a:ext cx="721025" cy="721025"/>
          </a:xfrm>
          <a:prstGeom prst="rect">
            <a:avLst/>
          </a:prstGeom>
        </p:spPr>
      </p:pic>
      <p:pic>
        <p:nvPicPr>
          <p:cNvPr id="117" name="Picture 116" descr="A close up of electronics&#10;&#10;Description automatically generated">
            <a:extLst>
              <a:ext uri="{FF2B5EF4-FFF2-40B4-BE49-F238E27FC236}">
                <a16:creationId xmlns:a16="http://schemas.microsoft.com/office/drawing/2014/main" id="{8338E7BA-8B06-4E58-9993-DDBF6D6F2D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142359" y="5787269"/>
            <a:ext cx="630672" cy="630672"/>
          </a:xfrm>
          <a:prstGeom prst="rect">
            <a:avLst/>
          </a:prstGeom>
        </p:spPr>
      </p:pic>
      <p:pic>
        <p:nvPicPr>
          <p:cNvPr id="118" name="Picture 11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D44E655-2EFE-426B-BC41-7058639D92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295764" y="4898814"/>
            <a:ext cx="1398947" cy="139894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7B7CDE2-DCDB-4C3A-8B88-C2FAF388F90E}"/>
              </a:ext>
            </a:extLst>
          </p:cNvPr>
          <p:cNvSpPr txBox="1"/>
          <p:nvPr/>
        </p:nvSpPr>
        <p:spPr>
          <a:xfrm>
            <a:off x="8297270" y="4028835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Hypervisor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574E0-30DD-4013-A108-1B2BF9596D50}"/>
              </a:ext>
            </a:extLst>
          </p:cNvPr>
          <p:cNvCxnSpPr>
            <a:cxnSpLocks/>
          </p:cNvCxnSpPr>
          <p:nvPr/>
        </p:nvCxnSpPr>
        <p:spPr>
          <a:xfrm flipH="1" flipV="1">
            <a:off x="1644055" y="3643819"/>
            <a:ext cx="915384" cy="1185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9CB3C7-B07E-477A-AFC6-B8A09B389935}"/>
              </a:ext>
            </a:extLst>
          </p:cNvPr>
          <p:cNvCxnSpPr>
            <a:cxnSpLocks/>
          </p:cNvCxnSpPr>
          <p:nvPr/>
        </p:nvCxnSpPr>
        <p:spPr>
          <a:xfrm flipV="1">
            <a:off x="3882504" y="3569446"/>
            <a:ext cx="930254" cy="1217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9" grpId="0" animBg="1"/>
      <p:bldP spid="70" grpId="0" animBg="1"/>
      <p:bldP spid="78" grpId="0" animBg="1"/>
      <p:bldP spid="90" grpId="0"/>
      <p:bldP spid="95" grpId="0"/>
      <p:bldP spid="96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6944157" y="5245926"/>
            <a:ext cx="4102443" cy="926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Type 1 Hypervisor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2146B8-CEBD-46A2-8731-0DFCBBC36985}"/>
              </a:ext>
            </a:extLst>
          </p:cNvPr>
          <p:cNvSpPr/>
          <p:nvPr/>
        </p:nvSpPr>
        <p:spPr>
          <a:xfrm>
            <a:off x="6931238" y="3774985"/>
            <a:ext cx="4102443" cy="92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5919A-32DC-4230-91D5-AA4C31BEE273}"/>
              </a:ext>
            </a:extLst>
          </p:cNvPr>
          <p:cNvSpPr/>
          <p:nvPr/>
        </p:nvSpPr>
        <p:spPr>
          <a:xfrm>
            <a:off x="6919794" y="2531911"/>
            <a:ext cx="4102443" cy="926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0D7F958-CB8B-4780-BEA8-23A3E0AA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713" y="2574773"/>
            <a:ext cx="1243341" cy="99467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238C042-6409-484D-9821-531C50CBC996}"/>
              </a:ext>
            </a:extLst>
          </p:cNvPr>
          <p:cNvSpPr/>
          <p:nvPr/>
        </p:nvSpPr>
        <p:spPr>
          <a:xfrm>
            <a:off x="6916102" y="1229502"/>
            <a:ext cx="4102443" cy="92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Shape&#10;&#10;Description automatically generated">
            <a:extLst>
              <a:ext uri="{FF2B5EF4-FFF2-40B4-BE49-F238E27FC236}">
                <a16:creationId xmlns:a16="http://schemas.microsoft.com/office/drawing/2014/main" id="{AEC1D08D-CADA-4014-88D6-6D64E9935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1212" y="1421027"/>
            <a:ext cx="542296" cy="542296"/>
          </a:xfrm>
          <a:prstGeom prst="rect">
            <a:avLst/>
          </a:prstGeom>
        </p:spPr>
      </p:pic>
      <p:pic>
        <p:nvPicPr>
          <p:cNvPr id="82" name="Picture 81" descr="Shape&#10;&#10;Description automatically generated">
            <a:extLst>
              <a:ext uri="{FF2B5EF4-FFF2-40B4-BE49-F238E27FC236}">
                <a16:creationId xmlns:a16="http://schemas.microsoft.com/office/drawing/2014/main" id="{459E106B-3FA9-4266-8D3B-7AB70584D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18769" y="1407246"/>
            <a:ext cx="542296" cy="542296"/>
          </a:xfrm>
          <a:prstGeom prst="rect">
            <a:avLst/>
          </a:prstGeom>
        </p:spPr>
      </p:pic>
      <p:pic>
        <p:nvPicPr>
          <p:cNvPr id="88" name="Picture 87" descr="A picture containing shape&#10;&#10;Description automatically generated">
            <a:extLst>
              <a:ext uri="{FF2B5EF4-FFF2-40B4-BE49-F238E27FC236}">
                <a16:creationId xmlns:a16="http://schemas.microsoft.com/office/drawing/2014/main" id="{45D77FA8-ABAA-4C40-AC98-707917CF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93247" y="3832689"/>
            <a:ext cx="1243341" cy="124334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8351285" y="551238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96641" y="281062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27985" y="15136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EE23CB-1C88-4C5E-98F3-D688AC8381F7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1052360" y="1963323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45DC40-B6DB-48F8-B5A7-A1DCFE2ADB87}"/>
              </a:ext>
            </a:extLst>
          </p:cNvPr>
          <p:cNvCxnSpPr>
            <a:cxnSpLocks/>
          </p:cNvCxnSpPr>
          <p:nvPr/>
        </p:nvCxnSpPr>
        <p:spPr>
          <a:xfrm flipV="1">
            <a:off x="1533408" y="1977512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8639B85-81C4-47A4-81DF-05ECB2795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90681" y="2540398"/>
            <a:ext cx="1243341" cy="994673"/>
          </a:xfrm>
          <a:prstGeom prst="rect">
            <a:avLst/>
          </a:prstGeom>
        </p:spPr>
      </p:pic>
      <p:pic>
        <p:nvPicPr>
          <p:cNvPr id="105" name="Picture 104" descr="Shape&#10;&#10;Description automatically generated">
            <a:extLst>
              <a:ext uri="{FF2B5EF4-FFF2-40B4-BE49-F238E27FC236}">
                <a16:creationId xmlns:a16="http://schemas.microsoft.com/office/drawing/2014/main" id="{7E25DF03-56E7-4CC6-AEF4-6DC85E66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52180" y="1407246"/>
            <a:ext cx="542296" cy="542296"/>
          </a:xfrm>
          <a:prstGeom prst="rect">
            <a:avLst/>
          </a:prstGeom>
        </p:spPr>
      </p:pic>
      <p:pic>
        <p:nvPicPr>
          <p:cNvPr id="106" name="Picture 105" descr="Shape&#10;&#10;Description automatically generated">
            <a:extLst>
              <a:ext uri="{FF2B5EF4-FFF2-40B4-BE49-F238E27FC236}">
                <a16:creationId xmlns:a16="http://schemas.microsoft.com/office/drawing/2014/main" id="{C8448AD4-B3D9-4FFB-816C-4BBE27410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89737" y="1393465"/>
            <a:ext cx="542296" cy="54229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8174BE-1AA5-4FF5-B707-6D99BE728AD3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3023328" y="1949542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76CB91-9B24-48A5-A7C1-93625833FEA4}"/>
              </a:ext>
            </a:extLst>
          </p:cNvPr>
          <p:cNvCxnSpPr>
            <a:cxnSpLocks/>
          </p:cNvCxnSpPr>
          <p:nvPr/>
        </p:nvCxnSpPr>
        <p:spPr>
          <a:xfrm flipV="1">
            <a:off x="3504376" y="1963731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083BAEF-EDC9-49F8-BD0B-F9596D17A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61649" y="2540399"/>
            <a:ext cx="1243341" cy="994673"/>
          </a:xfrm>
          <a:prstGeom prst="rect">
            <a:avLst/>
          </a:prstGeom>
        </p:spPr>
      </p:pic>
      <p:pic>
        <p:nvPicPr>
          <p:cNvPr id="110" name="Picture 109" descr="Shape&#10;&#10;Description automatically generated">
            <a:extLst>
              <a:ext uri="{FF2B5EF4-FFF2-40B4-BE49-F238E27FC236}">
                <a16:creationId xmlns:a16="http://schemas.microsoft.com/office/drawing/2014/main" id="{D11B0E2D-9653-431D-A882-1F7CD1443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16546" y="1367993"/>
            <a:ext cx="542296" cy="542296"/>
          </a:xfrm>
          <a:prstGeom prst="rect">
            <a:avLst/>
          </a:prstGeom>
        </p:spPr>
      </p:pic>
      <p:pic>
        <p:nvPicPr>
          <p:cNvPr id="111" name="Picture 110" descr="Shape&#10;&#10;Description automatically generated">
            <a:extLst>
              <a:ext uri="{FF2B5EF4-FFF2-40B4-BE49-F238E27FC236}">
                <a16:creationId xmlns:a16="http://schemas.microsoft.com/office/drawing/2014/main" id="{54CDB3E0-5FFF-4CDB-B263-497A0AE40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54103" y="1354212"/>
            <a:ext cx="542296" cy="542296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65243C-0520-428A-AA71-88EA66A8912A}"/>
              </a:ext>
            </a:extLst>
          </p:cNvPr>
          <p:cNvCxnSpPr>
            <a:cxnSpLocks/>
          </p:cNvCxnSpPr>
          <p:nvPr/>
        </p:nvCxnSpPr>
        <p:spPr>
          <a:xfrm flipH="1" flipV="1">
            <a:off x="4972492" y="1931338"/>
            <a:ext cx="189024" cy="513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8C2CB4-0C02-4A12-B1B7-76F265B34E44}"/>
              </a:ext>
            </a:extLst>
          </p:cNvPr>
          <p:cNvCxnSpPr>
            <a:cxnSpLocks/>
          </p:cNvCxnSpPr>
          <p:nvPr/>
        </p:nvCxnSpPr>
        <p:spPr>
          <a:xfrm flipV="1">
            <a:off x="5468742" y="1924478"/>
            <a:ext cx="221295" cy="499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" name="Picture 11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D44E655-2EFE-426B-BC41-7058639D9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645107" y="5048254"/>
            <a:ext cx="1398947" cy="139894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7B7CDE2-DCDB-4C3A-8B88-C2FAF388F90E}"/>
              </a:ext>
            </a:extLst>
          </p:cNvPr>
          <p:cNvSpPr txBox="1"/>
          <p:nvPr/>
        </p:nvSpPr>
        <p:spPr>
          <a:xfrm>
            <a:off x="8297270" y="4028835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Hypervisor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574E0-30DD-4013-A108-1B2BF9596D50}"/>
              </a:ext>
            </a:extLst>
          </p:cNvPr>
          <p:cNvCxnSpPr>
            <a:cxnSpLocks/>
          </p:cNvCxnSpPr>
          <p:nvPr/>
        </p:nvCxnSpPr>
        <p:spPr>
          <a:xfrm flipH="1" flipV="1">
            <a:off x="1644055" y="3643820"/>
            <a:ext cx="860171" cy="75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9CB3C7-B07E-477A-AFC6-B8A09B389935}"/>
              </a:ext>
            </a:extLst>
          </p:cNvPr>
          <p:cNvCxnSpPr>
            <a:cxnSpLocks/>
          </p:cNvCxnSpPr>
          <p:nvPr/>
        </p:nvCxnSpPr>
        <p:spPr>
          <a:xfrm flipV="1">
            <a:off x="4039154" y="3630554"/>
            <a:ext cx="773604" cy="6078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9" grpId="0" animBg="1"/>
      <p:bldP spid="70" grpId="0" animBg="1"/>
      <p:bldP spid="78" grpId="0" animBg="1"/>
      <p:bldP spid="90" grpId="0"/>
      <p:bldP spid="95" grpId="0"/>
      <p:bldP spid="96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6944158" y="5522495"/>
            <a:ext cx="4074388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Type 2 Hypervisor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2146B8-CEBD-46A2-8731-0DFCBBC36985}"/>
              </a:ext>
            </a:extLst>
          </p:cNvPr>
          <p:cNvSpPr/>
          <p:nvPr/>
        </p:nvSpPr>
        <p:spPr>
          <a:xfrm>
            <a:off x="6944158" y="3186643"/>
            <a:ext cx="4102443" cy="74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5919A-32DC-4230-91D5-AA4C31BEE273}"/>
              </a:ext>
            </a:extLst>
          </p:cNvPr>
          <p:cNvSpPr/>
          <p:nvPr/>
        </p:nvSpPr>
        <p:spPr>
          <a:xfrm>
            <a:off x="6919794" y="2010849"/>
            <a:ext cx="4098751" cy="650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0D7F958-CB8B-4780-BEA8-23A3E0AA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4354" y="1940917"/>
            <a:ext cx="1243341" cy="99467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238C042-6409-484D-9821-531C50CBC996}"/>
              </a:ext>
            </a:extLst>
          </p:cNvPr>
          <p:cNvSpPr/>
          <p:nvPr/>
        </p:nvSpPr>
        <p:spPr>
          <a:xfrm>
            <a:off x="6919794" y="1229502"/>
            <a:ext cx="4098751" cy="542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Shape&#10;&#10;Description automatically generated">
            <a:extLst>
              <a:ext uri="{FF2B5EF4-FFF2-40B4-BE49-F238E27FC236}">
                <a16:creationId xmlns:a16="http://schemas.microsoft.com/office/drawing/2014/main" id="{AEC1D08D-CADA-4014-88D6-6D64E9935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5853" y="1190805"/>
            <a:ext cx="542296" cy="542296"/>
          </a:xfrm>
          <a:prstGeom prst="rect">
            <a:avLst/>
          </a:prstGeom>
        </p:spPr>
      </p:pic>
      <p:pic>
        <p:nvPicPr>
          <p:cNvPr id="82" name="Picture 81" descr="Shape&#10;&#10;Description automatically generated">
            <a:extLst>
              <a:ext uri="{FF2B5EF4-FFF2-40B4-BE49-F238E27FC236}">
                <a16:creationId xmlns:a16="http://schemas.microsoft.com/office/drawing/2014/main" id="{459E106B-3FA9-4266-8D3B-7AB70584D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73410" y="1178192"/>
            <a:ext cx="542296" cy="542296"/>
          </a:xfrm>
          <a:prstGeom prst="rect">
            <a:avLst/>
          </a:prstGeom>
        </p:spPr>
      </p:pic>
      <p:pic>
        <p:nvPicPr>
          <p:cNvPr id="88" name="Picture 87" descr="A picture containing shape&#10;&#10;Description automatically generated">
            <a:extLst>
              <a:ext uri="{FF2B5EF4-FFF2-40B4-BE49-F238E27FC236}">
                <a16:creationId xmlns:a16="http://schemas.microsoft.com/office/drawing/2014/main" id="{45D77FA8-ABAA-4C40-AC98-707917CF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77755" y="2920245"/>
            <a:ext cx="1307757" cy="130775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8214165" y="566292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Host Machine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71018" y="217725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13957" y="135079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EE23CB-1C88-4C5E-98F3-D688AC8381F7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1107001" y="1733101"/>
            <a:ext cx="111341" cy="210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45DC40-B6DB-48F8-B5A7-A1DCFE2ADB87}"/>
              </a:ext>
            </a:extLst>
          </p:cNvPr>
          <p:cNvCxnSpPr>
            <a:cxnSpLocks/>
          </p:cNvCxnSpPr>
          <p:nvPr/>
        </p:nvCxnSpPr>
        <p:spPr>
          <a:xfrm flipV="1">
            <a:off x="1683544" y="1749068"/>
            <a:ext cx="158979" cy="257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7B7CDE2-DCDB-4C3A-8B88-C2FAF388F90E}"/>
              </a:ext>
            </a:extLst>
          </p:cNvPr>
          <p:cNvSpPr txBox="1"/>
          <p:nvPr/>
        </p:nvSpPr>
        <p:spPr>
          <a:xfrm>
            <a:off x="8214165" y="3341204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Hypervisor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4429AF-C554-429B-8C16-4DDAD97D7BF0}"/>
              </a:ext>
            </a:extLst>
          </p:cNvPr>
          <p:cNvSpPr/>
          <p:nvPr/>
        </p:nvSpPr>
        <p:spPr>
          <a:xfrm>
            <a:off x="6919794" y="4462217"/>
            <a:ext cx="4098751" cy="6501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22FC0A-47F7-45ED-B854-A6FA887FC36E}"/>
              </a:ext>
            </a:extLst>
          </p:cNvPr>
          <p:cNvSpPr txBox="1"/>
          <p:nvPr/>
        </p:nvSpPr>
        <p:spPr>
          <a:xfrm>
            <a:off x="8062285" y="4602645"/>
            <a:ext cx="183813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Operating System</a:t>
            </a:r>
          </a:p>
        </p:txBody>
      </p:sp>
      <p:pic>
        <p:nvPicPr>
          <p:cNvPr id="32" name="Picture 3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85266F1-27D2-41E5-B44D-440E1A233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4993" y="5043320"/>
            <a:ext cx="1805008" cy="1444007"/>
          </a:xfrm>
          <a:prstGeom prst="rect">
            <a:avLst/>
          </a:prstGeom>
        </p:spPr>
      </p:pic>
      <p:pic>
        <p:nvPicPr>
          <p:cNvPr id="36" name="Picture 3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F6D9DA3-1EA3-4335-B4A5-DBC833A1A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33509" y="1924816"/>
            <a:ext cx="1243341" cy="994673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7E16F6E1-71ED-41D6-8498-A1A820F36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95008" y="1174704"/>
            <a:ext cx="542296" cy="542296"/>
          </a:xfrm>
          <a:prstGeom prst="rect">
            <a:avLst/>
          </a:prstGeom>
        </p:spPr>
      </p:pic>
      <p:pic>
        <p:nvPicPr>
          <p:cNvPr id="38" name="Picture 37" descr="Shape&#10;&#10;Description automatically generated">
            <a:extLst>
              <a:ext uri="{FF2B5EF4-FFF2-40B4-BE49-F238E27FC236}">
                <a16:creationId xmlns:a16="http://schemas.microsoft.com/office/drawing/2014/main" id="{312D5234-4884-4E58-A84F-010F81209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32565" y="1162091"/>
            <a:ext cx="542296" cy="54229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2D769A-B1E8-4930-84A2-F61E530C10E5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66156" y="1717000"/>
            <a:ext cx="111341" cy="210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D6D22-8F49-40D6-8D10-C2170B952F1E}"/>
              </a:ext>
            </a:extLst>
          </p:cNvPr>
          <p:cNvCxnSpPr>
            <a:cxnSpLocks/>
          </p:cNvCxnSpPr>
          <p:nvPr/>
        </p:nvCxnSpPr>
        <p:spPr>
          <a:xfrm flipV="1">
            <a:off x="3642699" y="1732967"/>
            <a:ext cx="158979" cy="257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FA425AF-B38E-40B4-B342-5ED73C2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6311" y="1924816"/>
            <a:ext cx="1243341" cy="994673"/>
          </a:xfrm>
          <a:prstGeom prst="rect">
            <a:avLst/>
          </a:prstGeom>
        </p:spPr>
      </p:pic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73BA7820-ECD4-4CF9-ABB5-6AF3DD9E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7810" y="1174704"/>
            <a:ext cx="542296" cy="542296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8A0D3AC4-C75B-437D-9ABA-703D37F2B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55367" y="1162091"/>
            <a:ext cx="542296" cy="54229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932E87-CFEB-4459-93E7-A97ADB1692E4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5088958" y="1717000"/>
            <a:ext cx="111341" cy="210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65AD8C-C567-4D4C-A0B1-EDF587A398F3}"/>
              </a:ext>
            </a:extLst>
          </p:cNvPr>
          <p:cNvCxnSpPr>
            <a:cxnSpLocks/>
          </p:cNvCxnSpPr>
          <p:nvPr/>
        </p:nvCxnSpPr>
        <p:spPr>
          <a:xfrm flipV="1">
            <a:off x="5665501" y="1732967"/>
            <a:ext cx="158979" cy="257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D021A6A2-1F14-4BD0-9DD2-323EE04E1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2095" y="4358934"/>
            <a:ext cx="612494" cy="612494"/>
          </a:xfrm>
          <a:prstGeom prst="rect">
            <a:avLst/>
          </a:prstGeom>
        </p:spPr>
      </p:pic>
      <p:pic>
        <p:nvPicPr>
          <p:cNvPr id="10" name="Picture 9" descr="A picture containing sitting, keyboard, computer, table&#10;&#10;Description automatically generated">
            <a:extLst>
              <a:ext uri="{FF2B5EF4-FFF2-40B4-BE49-F238E27FC236}">
                <a16:creationId xmlns:a16="http://schemas.microsoft.com/office/drawing/2014/main" id="{AE3D21AA-C86B-45FC-8283-74AD9D2427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40957" y="4067140"/>
            <a:ext cx="792693" cy="95519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13F02A0-2C33-4C78-BB10-9487CC53E6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745965" y="4141211"/>
            <a:ext cx="821934" cy="95861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67D2F-04E3-464D-BE50-C8EC96756D5A}"/>
              </a:ext>
            </a:extLst>
          </p:cNvPr>
          <p:cNvCxnSpPr>
            <a:cxnSpLocks/>
          </p:cNvCxnSpPr>
          <p:nvPr/>
        </p:nvCxnSpPr>
        <p:spPr>
          <a:xfrm flipV="1">
            <a:off x="1793561" y="3803014"/>
            <a:ext cx="734645" cy="555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23A0AD-F42B-4153-91C6-264FA94AE68D}"/>
              </a:ext>
            </a:extLst>
          </p:cNvPr>
          <p:cNvCxnSpPr>
            <a:cxnSpLocks/>
          </p:cNvCxnSpPr>
          <p:nvPr/>
        </p:nvCxnSpPr>
        <p:spPr>
          <a:xfrm flipH="1" flipV="1">
            <a:off x="3944574" y="3750808"/>
            <a:ext cx="861546" cy="554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AD6A7-4FE4-49DD-8185-587A763BB511}"/>
              </a:ext>
            </a:extLst>
          </p:cNvPr>
          <p:cNvCxnSpPr>
            <a:cxnSpLocks/>
          </p:cNvCxnSpPr>
          <p:nvPr/>
        </p:nvCxnSpPr>
        <p:spPr>
          <a:xfrm flipH="1" flipV="1">
            <a:off x="1814499" y="2923621"/>
            <a:ext cx="692768" cy="433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E20D86-68AC-4CDA-A94C-4B1995425305}"/>
              </a:ext>
            </a:extLst>
          </p:cNvPr>
          <p:cNvCxnSpPr>
            <a:cxnSpLocks/>
          </p:cNvCxnSpPr>
          <p:nvPr/>
        </p:nvCxnSpPr>
        <p:spPr>
          <a:xfrm flipV="1">
            <a:off x="4047338" y="2852038"/>
            <a:ext cx="698627" cy="4578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9" grpId="0" animBg="1"/>
      <p:bldP spid="70" grpId="0" animBg="1"/>
      <p:bldP spid="78" grpId="0" animBg="1"/>
      <p:bldP spid="90" grpId="0"/>
      <p:bldP spid="95" grpId="0"/>
      <p:bldP spid="96" grpId="0"/>
      <p:bldP spid="119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Virtual Network Adapters</a:t>
            </a:r>
          </a:p>
        </p:txBody>
      </p:sp>
      <p:pic>
        <p:nvPicPr>
          <p:cNvPr id="20" name="Picture 1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862EC0C-A8D7-4D80-9C40-5549D90F3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980" y="1685990"/>
            <a:ext cx="2430998" cy="2430998"/>
          </a:xfrm>
          <a:prstGeom prst="rect">
            <a:avLst/>
          </a:prstGeom>
        </p:spPr>
      </p:pic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C5283DA9-D2B8-40E8-9BCC-32F891501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13856" y="2389384"/>
            <a:ext cx="1377268" cy="8378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EA10E2-0966-4F86-A95E-A7C6175549FA}"/>
              </a:ext>
            </a:extLst>
          </p:cNvPr>
          <p:cNvSpPr txBox="1"/>
          <p:nvPr/>
        </p:nvSpPr>
        <p:spPr>
          <a:xfrm>
            <a:off x="999008" y="1121452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Machine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4AB82-5FCF-4D03-9E35-C2390076DAE0}"/>
              </a:ext>
            </a:extLst>
          </p:cNvPr>
          <p:cNvSpPr txBox="1"/>
          <p:nvPr/>
        </p:nvSpPr>
        <p:spPr>
          <a:xfrm>
            <a:off x="3460900" y="1644415"/>
            <a:ext cx="19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Host’s physical adapter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2C8F6632-14E7-4DE2-A453-AC756A9E8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9167" y="1801505"/>
            <a:ext cx="1119559" cy="681065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CD11100-7647-40CD-B3BC-BA66C2994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9166" y="2810660"/>
            <a:ext cx="1119559" cy="681065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6F972643-777D-4B6E-9F9C-C869DF65C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9167" y="3963726"/>
            <a:ext cx="1119559" cy="681065"/>
          </a:xfrm>
          <a:prstGeom prst="rect">
            <a:avLst/>
          </a:prstGeom>
        </p:spPr>
      </p:pic>
      <p:pic>
        <p:nvPicPr>
          <p:cNvPr id="33" name="Picture 32" descr="A picture containing shape&#10;&#10;Description automatically generated">
            <a:extLst>
              <a:ext uri="{FF2B5EF4-FFF2-40B4-BE49-F238E27FC236}">
                <a16:creationId xmlns:a16="http://schemas.microsoft.com/office/drawing/2014/main" id="{132E369E-5841-42D7-8DBE-0CAB021E3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9167" y="4949079"/>
            <a:ext cx="1119559" cy="681065"/>
          </a:xfrm>
          <a:prstGeom prst="rect">
            <a:avLst/>
          </a:prstGeom>
        </p:spPr>
      </p:pic>
      <p:pic>
        <p:nvPicPr>
          <p:cNvPr id="35" name="Picture 3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2B1B3C1-CCB1-4810-8D0A-7B051D436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79446" y="1238615"/>
            <a:ext cx="1518010" cy="1214408"/>
          </a:xfrm>
          <a:prstGeom prst="rect">
            <a:avLst/>
          </a:prstGeom>
        </p:spPr>
      </p:pic>
      <p:pic>
        <p:nvPicPr>
          <p:cNvPr id="38" name="Picture 37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405EEDE-AE40-4A48-994A-A8147F5AA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57104" y="2590073"/>
            <a:ext cx="1518010" cy="1214408"/>
          </a:xfrm>
          <a:prstGeom prst="rect">
            <a:avLst/>
          </a:prstGeom>
        </p:spPr>
      </p:pic>
      <p:pic>
        <p:nvPicPr>
          <p:cNvPr id="39" name="Picture 3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3C759643-E753-45FF-AF8C-F5D4934B0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48398" y="3922124"/>
            <a:ext cx="1518010" cy="1214408"/>
          </a:xfrm>
          <a:prstGeom prst="rect">
            <a:avLst/>
          </a:prstGeom>
        </p:spPr>
      </p:pic>
      <p:pic>
        <p:nvPicPr>
          <p:cNvPr id="40" name="Picture 3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359ED40-E020-4DC6-8C2C-D80CA62FB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48398" y="5325068"/>
            <a:ext cx="1518010" cy="121440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632A43-43DF-418A-A7C9-2DA2AEBF551E}"/>
              </a:ext>
            </a:extLst>
          </p:cNvPr>
          <p:cNvCxnSpPr>
            <a:cxnSpLocks/>
          </p:cNvCxnSpPr>
          <p:nvPr/>
        </p:nvCxnSpPr>
        <p:spPr>
          <a:xfrm flipV="1">
            <a:off x="5538102" y="2055188"/>
            <a:ext cx="1211041" cy="397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BCFC83-7BCB-4A2F-AB02-1E738604ABBC}"/>
              </a:ext>
            </a:extLst>
          </p:cNvPr>
          <p:cNvCxnSpPr>
            <a:cxnSpLocks/>
          </p:cNvCxnSpPr>
          <p:nvPr/>
        </p:nvCxnSpPr>
        <p:spPr>
          <a:xfrm>
            <a:off x="5618754" y="2810660"/>
            <a:ext cx="1128491" cy="2521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BDB56-0BD7-49AC-B97C-123E3051FD0D}"/>
              </a:ext>
            </a:extLst>
          </p:cNvPr>
          <p:cNvCxnSpPr>
            <a:cxnSpLocks/>
          </p:cNvCxnSpPr>
          <p:nvPr/>
        </p:nvCxnSpPr>
        <p:spPr>
          <a:xfrm>
            <a:off x="5538102" y="3008916"/>
            <a:ext cx="1211041" cy="1108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215C1D-FDC7-4A7B-BFB2-A9278A9A8073}"/>
              </a:ext>
            </a:extLst>
          </p:cNvPr>
          <p:cNvCxnSpPr>
            <a:cxnSpLocks/>
          </p:cNvCxnSpPr>
          <p:nvPr/>
        </p:nvCxnSpPr>
        <p:spPr>
          <a:xfrm>
            <a:off x="5418736" y="3145082"/>
            <a:ext cx="1328509" cy="19426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B376A2-4031-40DF-9526-547E9C1764BD}"/>
              </a:ext>
            </a:extLst>
          </p:cNvPr>
          <p:cNvSpPr txBox="1"/>
          <p:nvPr/>
        </p:nvSpPr>
        <p:spPr>
          <a:xfrm>
            <a:off x="6653900" y="1129963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NICs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BAA217-FA66-4FEF-9901-DE15BE6C41F1}"/>
              </a:ext>
            </a:extLst>
          </p:cNvPr>
          <p:cNvSpPr txBox="1"/>
          <p:nvPr/>
        </p:nvSpPr>
        <p:spPr>
          <a:xfrm>
            <a:off x="7805771" y="1982869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Guest(VM)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325742-FE80-4846-96BF-EB2F08C59962}"/>
              </a:ext>
            </a:extLst>
          </p:cNvPr>
          <p:cNvSpPr txBox="1"/>
          <p:nvPr/>
        </p:nvSpPr>
        <p:spPr>
          <a:xfrm>
            <a:off x="7822129" y="2960416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Guest(VM)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82A9F-C578-43FD-8F63-02E255BE20B3}"/>
              </a:ext>
            </a:extLst>
          </p:cNvPr>
          <p:cNvSpPr txBox="1"/>
          <p:nvPr/>
        </p:nvSpPr>
        <p:spPr>
          <a:xfrm>
            <a:off x="7805771" y="4084101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Guest(VM)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DC7F3-6245-47E6-9A95-2619273FBFC0}"/>
              </a:ext>
            </a:extLst>
          </p:cNvPr>
          <p:cNvSpPr txBox="1"/>
          <p:nvPr/>
        </p:nvSpPr>
        <p:spPr>
          <a:xfrm>
            <a:off x="7805771" y="5052501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Guest(VM) 4</a:t>
            </a:r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9080A-D941-4B34-9D65-BC75F4416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26958" y="2217200"/>
            <a:ext cx="2298164" cy="11490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E88BFD-0241-4692-9909-E6AA1B7E495B}"/>
              </a:ext>
            </a:extLst>
          </p:cNvPr>
          <p:cNvSpPr txBox="1"/>
          <p:nvPr/>
        </p:nvSpPr>
        <p:spPr>
          <a:xfrm>
            <a:off x="3345888" y="1944030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Switch</a:t>
            </a:r>
          </a:p>
        </p:txBody>
      </p:sp>
    </p:spTree>
    <p:extLst>
      <p:ext uri="{BB962C8B-B14F-4D97-AF65-F5344CB8AC3E}">
        <p14:creationId xmlns:p14="http://schemas.microsoft.com/office/powerpoint/2010/main" val="24075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47" grpId="0"/>
      <p:bldP spid="48" grpId="0"/>
      <p:bldP spid="53" grpId="0"/>
      <p:bldP spid="54" grpId="0"/>
      <p:bldP spid="5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Virtual Networking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4AB82-5FCF-4D03-9E35-C2390076DAE0}"/>
              </a:ext>
            </a:extLst>
          </p:cNvPr>
          <p:cNvSpPr txBox="1"/>
          <p:nvPr/>
        </p:nvSpPr>
        <p:spPr>
          <a:xfrm>
            <a:off x="5096529" y="134195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Switch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2C8F6632-14E7-4DE2-A453-AC756A9E8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38761" y="3441705"/>
            <a:ext cx="1119559" cy="681065"/>
          </a:xfrm>
          <a:prstGeom prst="rect">
            <a:avLst/>
          </a:prstGeom>
        </p:spPr>
      </p:pic>
      <p:pic>
        <p:nvPicPr>
          <p:cNvPr id="35" name="Picture 3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2B1B3C1-CCB1-4810-8D0A-7B051D436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39536" y="4185336"/>
            <a:ext cx="1518010" cy="12144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BAA217-FA66-4FEF-9901-DE15BE6C41F1}"/>
              </a:ext>
            </a:extLst>
          </p:cNvPr>
          <p:cNvSpPr txBox="1"/>
          <p:nvPr/>
        </p:nvSpPr>
        <p:spPr>
          <a:xfrm>
            <a:off x="1201922" y="539033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 1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A7A89-7CAD-4670-B938-3BB8FCBAD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18908" y="1398628"/>
            <a:ext cx="3616656" cy="1808328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29917FB5-5519-4C19-9991-D5B81C5B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82182" y="3441705"/>
            <a:ext cx="1119559" cy="681065"/>
          </a:xfrm>
          <a:prstGeom prst="rect">
            <a:avLst/>
          </a:prstGeom>
        </p:spPr>
      </p:pic>
      <p:pic>
        <p:nvPicPr>
          <p:cNvPr id="29" name="Picture 2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9C29251-04CA-4D14-97EF-170F1646D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82957" y="4161745"/>
            <a:ext cx="1518010" cy="12144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050779-A790-4C6C-8F9A-45E29FA5B6B2}"/>
              </a:ext>
            </a:extLst>
          </p:cNvPr>
          <p:cNvSpPr txBox="1"/>
          <p:nvPr/>
        </p:nvSpPr>
        <p:spPr>
          <a:xfrm>
            <a:off x="3742490" y="539033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 2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55B6FFC7-2CCD-469D-9956-9A9C16C9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91035" y="3419586"/>
            <a:ext cx="1119559" cy="681065"/>
          </a:xfrm>
          <a:prstGeom prst="rect">
            <a:avLst/>
          </a:prstGeom>
        </p:spPr>
      </p:pic>
      <p:pic>
        <p:nvPicPr>
          <p:cNvPr id="36" name="Picture 3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2E5B5FB-BDC3-4237-9900-20C1AB0B5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91810" y="4139626"/>
            <a:ext cx="1518010" cy="12144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7ECEB9-B3F3-4309-A49C-DF711C7EDB6A}"/>
              </a:ext>
            </a:extLst>
          </p:cNvPr>
          <p:cNvSpPr txBox="1"/>
          <p:nvPr/>
        </p:nvSpPr>
        <p:spPr>
          <a:xfrm>
            <a:off x="6246132" y="540284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 3</a:t>
            </a:r>
          </a:p>
        </p:txBody>
      </p:sp>
      <p:pic>
        <p:nvPicPr>
          <p:cNvPr id="41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F8E03912-E062-4728-A81F-E3A33111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33679" y="3430875"/>
            <a:ext cx="1119559" cy="681065"/>
          </a:xfrm>
          <a:prstGeom prst="rect">
            <a:avLst/>
          </a:prstGeom>
        </p:spPr>
      </p:pic>
      <p:pic>
        <p:nvPicPr>
          <p:cNvPr id="46" name="Picture 4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6A462B1-FE83-40CA-8002-C19259EB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34454" y="4150915"/>
            <a:ext cx="1518010" cy="12144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ECA6255-801C-45AF-BC36-296430FB0E25}"/>
              </a:ext>
            </a:extLst>
          </p:cNvPr>
          <p:cNvSpPr txBox="1"/>
          <p:nvPr/>
        </p:nvSpPr>
        <p:spPr>
          <a:xfrm>
            <a:off x="8993987" y="5420663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 4</a:t>
            </a:r>
          </a:p>
        </p:txBody>
      </p:sp>
      <p:pic>
        <p:nvPicPr>
          <p:cNvPr id="50" name="Picture 4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93A77AA5-0A3C-4A85-BDA7-2CFBD37D4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27885" y="1389837"/>
            <a:ext cx="1588277" cy="1588277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14E6A3-8347-46B2-BD2C-1781F8A8E215}"/>
              </a:ext>
            </a:extLst>
          </p:cNvPr>
          <p:cNvCxnSpPr>
            <a:cxnSpLocks/>
          </p:cNvCxnSpPr>
          <p:nvPr/>
        </p:nvCxnSpPr>
        <p:spPr>
          <a:xfrm>
            <a:off x="8214026" y="4609124"/>
            <a:ext cx="918835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E4F563-0D6A-4BA4-8BB2-A0A66DB8F8AE}"/>
              </a:ext>
            </a:extLst>
          </p:cNvPr>
          <p:cNvCxnSpPr>
            <a:cxnSpLocks/>
          </p:cNvCxnSpPr>
          <p:nvPr/>
        </p:nvCxnSpPr>
        <p:spPr>
          <a:xfrm>
            <a:off x="5571071" y="4609124"/>
            <a:ext cx="918835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42B122-EF99-4A29-B47C-D2022D9F6118}"/>
              </a:ext>
            </a:extLst>
          </p:cNvPr>
          <p:cNvCxnSpPr>
            <a:cxnSpLocks/>
          </p:cNvCxnSpPr>
          <p:nvPr/>
        </p:nvCxnSpPr>
        <p:spPr>
          <a:xfrm>
            <a:off x="3064122" y="4609124"/>
            <a:ext cx="918835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3F586058-8A33-4C77-9268-A94A4FC9B647}"/>
              </a:ext>
            </a:extLst>
          </p:cNvPr>
          <p:cNvSpPr/>
          <p:nvPr/>
        </p:nvSpPr>
        <p:spPr>
          <a:xfrm>
            <a:off x="9317179" y="1416330"/>
            <a:ext cx="2472117" cy="15352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E884B6-0284-49A2-BF37-8B2B5FF0B854}"/>
              </a:ext>
            </a:extLst>
          </p:cNvPr>
          <p:cNvCxnSpPr>
            <a:cxnSpLocks/>
          </p:cNvCxnSpPr>
          <p:nvPr/>
        </p:nvCxnSpPr>
        <p:spPr>
          <a:xfrm>
            <a:off x="2823655" y="2302792"/>
            <a:ext cx="115930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311F8B-ACAA-463C-86A6-540A28475DD6}"/>
              </a:ext>
            </a:extLst>
          </p:cNvPr>
          <p:cNvCxnSpPr>
            <a:cxnSpLocks/>
          </p:cNvCxnSpPr>
          <p:nvPr/>
        </p:nvCxnSpPr>
        <p:spPr>
          <a:xfrm flipV="1">
            <a:off x="2823655" y="2672664"/>
            <a:ext cx="1725767" cy="75821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6339C7-F3B7-42CC-910D-E59E5B8F9729}"/>
              </a:ext>
            </a:extLst>
          </p:cNvPr>
          <p:cNvCxnSpPr>
            <a:cxnSpLocks/>
          </p:cNvCxnSpPr>
          <p:nvPr/>
        </p:nvCxnSpPr>
        <p:spPr>
          <a:xfrm flipV="1">
            <a:off x="4930280" y="2666076"/>
            <a:ext cx="457044" cy="65825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74DAE6-B94A-4BA5-AC21-05516A379256}"/>
              </a:ext>
            </a:extLst>
          </p:cNvPr>
          <p:cNvCxnSpPr>
            <a:cxnSpLocks/>
          </p:cNvCxnSpPr>
          <p:nvPr/>
        </p:nvCxnSpPr>
        <p:spPr>
          <a:xfrm flipH="1" flipV="1">
            <a:off x="6691035" y="2700334"/>
            <a:ext cx="642648" cy="66282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E67128-7BCF-411A-9D36-2DB9D2653802}"/>
              </a:ext>
            </a:extLst>
          </p:cNvPr>
          <p:cNvCxnSpPr>
            <a:cxnSpLocks/>
          </p:cNvCxnSpPr>
          <p:nvPr/>
        </p:nvCxnSpPr>
        <p:spPr>
          <a:xfrm flipH="1" flipV="1">
            <a:off x="7642580" y="2583651"/>
            <a:ext cx="1490281" cy="8312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7329B-141A-4EFA-9ECC-71A314C8C3F6}"/>
              </a:ext>
            </a:extLst>
          </p:cNvPr>
          <p:cNvCxnSpPr>
            <a:cxnSpLocks/>
          </p:cNvCxnSpPr>
          <p:nvPr/>
        </p:nvCxnSpPr>
        <p:spPr>
          <a:xfrm>
            <a:off x="8138580" y="2287916"/>
            <a:ext cx="1095874" cy="1487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E1D541-2439-4D82-8C29-ECD5567F8BC4}"/>
              </a:ext>
            </a:extLst>
          </p:cNvPr>
          <p:cNvSpPr txBox="1"/>
          <p:nvPr/>
        </p:nvSpPr>
        <p:spPr>
          <a:xfrm>
            <a:off x="9538310" y="2072064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4683BF-F703-4E5A-A1EB-DCA7C66ADA68}"/>
              </a:ext>
            </a:extLst>
          </p:cNvPr>
          <p:cNvSpPr txBox="1"/>
          <p:nvPr/>
        </p:nvSpPr>
        <p:spPr>
          <a:xfrm>
            <a:off x="802600" y="102050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Machine</a:t>
            </a:r>
          </a:p>
        </p:txBody>
      </p:sp>
    </p:spTree>
    <p:extLst>
      <p:ext uri="{BB962C8B-B14F-4D97-AF65-F5344CB8AC3E}">
        <p14:creationId xmlns:p14="http://schemas.microsoft.com/office/powerpoint/2010/main" val="2705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30" grpId="0"/>
      <p:bldP spid="37" grpId="0"/>
      <p:bldP spid="49" grpId="0"/>
      <p:bldP spid="4" grpId="0" animBg="1"/>
      <p:bldP spid="63" grpId="0"/>
      <p:bldP spid="64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0EDBC1-4E64-41D8-82EE-D7BC0F1EBC7B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3116</TotalTime>
  <Words>251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Virtualization</vt:lpstr>
      <vt:lpstr>Hosts Machines</vt:lpstr>
      <vt:lpstr>Guest Machines</vt:lpstr>
      <vt:lpstr>Hypervisors</vt:lpstr>
      <vt:lpstr>Type 1 Hypervisor</vt:lpstr>
      <vt:lpstr>Type 2 Hypervisor</vt:lpstr>
      <vt:lpstr>Virtual Network Adapters</vt:lpstr>
      <vt:lpstr>Virtual Networking</vt:lpstr>
      <vt:lpstr>Containers</vt:lpstr>
      <vt:lpstr>Containers</vt:lpstr>
      <vt:lpstr>Container Engines</vt:lpstr>
      <vt:lpstr>Considerations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214</cp:revision>
  <dcterms:created xsi:type="dcterms:W3CDTF">2019-03-13T18:02:49Z</dcterms:created>
  <dcterms:modified xsi:type="dcterms:W3CDTF">2020-12-03T19:33:21Z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