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4"/>
  </p:sldMasterIdLst>
  <p:notesMasterIdLst>
    <p:notesMasterId r:id="rId15"/>
  </p:notesMasterIdLst>
  <p:sldIdLst>
    <p:sldId id="256" r:id="rId5"/>
    <p:sldId id="284" r:id="rId6"/>
    <p:sldId id="291" r:id="rId7"/>
    <p:sldId id="323" r:id="rId8"/>
    <p:sldId id="325" r:id="rId9"/>
    <p:sldId id="326" r:id="rId10"/>
    <p:sldId id="329" r:id="rId11"/>
    <p:sldId id="328" r:id="rId12"/>
    <p:sldId id="330" r:id="rId13"/>
    <p:sldId id="33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BD45D90-7F0F-484B-9367-435E33BA805A}">
          <p14:sldIdLst>
            <p14:sldId id="256"/>
            <p14:sldId id="284"/>
            <p14:sldId id="291"/>
            <p14:sldId id="323"/>
            <p14:sldId id="325"/>
            <p14:sldId id="326"/>
            <p14:sldId id="329"/>
            <p14:sldId id="328"/>
            <p14:sldId id="330"/>
            <p14:sldId id="33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86" autoAdjust="0"/>
    <p:restoredTop sz="83196" autoAdjust="0"/>
  </p:normalViewPr>
  <p:slideViewPr>
    <p:cSldViewPr snapToGrid="0" snapToObjects="1">
      <p:cViewPr varScale="1">
        <p:scale>
          <a:sx n="95" d="100"/>
          <a:sy n="95" d="100"/>
        </p:scale>
        <p:origin x="1002" y="84"/>
      </p:cViewPr>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ADCB1A-C5F8-CC47-BD21-D6C229B987FB}" type="datetimeFigureOut">
              <a:rPr lang="en-US" smtClean="0"/>
              <a:t>1/19/2021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4709C3-0D69-EF46-BE38-0832036E58F5}" type="slidenum">
              <a:rPr lang="en-US" smtClean="0"/>
              <a:t>‹#›</a:t>
            </a:fld>
            <a:endParaRPr lang="en-US"/>
          </a:p>
        </p:txBody>
      </p:sp>
    </p:spTree>
    <p:extLst>
      <p:ext uri="{BB962C8B-B14F-4D97-AF65-F5344CB8AC3E}">
        <p14:creationId xmlns:p14="http://schemas.microsoft.com/office/powerpoint/2010/main" val="16461016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4709C3-0D69-EF46-BE38-0832036E58F5}" type="slidenum">
              <a:rPr lang="en-US" smtClean="0"/>
              <a:t>1</a:t>
            </a:fld>
            <a:endParaRPr lang="en-US"/>
          </a:p>
        </p:txBody>
      </p:sp>
    </p:spTree>
    <p:extLst>
      <p:ext uri="{BB962C8B-B14F-4D97-AF65-F5344CB8AC3E}">
        <p14:creationId xmlns:p14="http://schemas.microsoft.com/office/powerpoint/2010/main" val="40682399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b="1" i="0" dirty="0">
                <a:solidFill>
                  <a:srgbClr val="3D4752"/>
                </a:solidFill>
                <a:effectLst/>
                <a:latin typeface="-apple-system"/>
              </a:rPr>
              <a:t>Measured service</a:t>
            </a:r>
            <a:endParaRPr lang="en-US" b="0" i="0" dirty="0">
              <a:solidFill>
                <a:srgbClr val="3D4752"/>
              </a:solidFill>
              <a:effectLst/>
              <a:latin typeface="-apple-system"/>
            </a:endParaRPr>
          </a:p>
          <a:p>
            <a:pPr algn="l" rtl="0"/>
            <a:r>
              <a:rPr lang="en-US" b="0" i="0" dirty="0">
                <a:solidFill>
                  <a:srgbClr val="3D4752"/>
                </a:solidFill>
                <a:effectLst/>
                <a:latin typeface="-apple-system"/>
              </a:rPr>
              <a:t>Following the utility model, cloud computing services are measured and metered. This measurement allows the service provider (and consumer) to track usage and gauge costs according to their demand on resources.</a:t>
            </a:r>
          </a:p>
          <a:p>
            <a:br>
              <a:rPr lang="en-US" dirty="0"/>
            </a:b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C4709C3-0D69-EF46-BE38-0832036E58F5}" type="slidenum">
              <a:rPr lang="en-US" smtClean="0"/>
              <a:t>10</a:t>
            </a:fld>
            <a:endParaRPr lang="en-US"/>
          </a:p>
        </p:txBody>
      </p:sp>
    </p:spTree>
    <p:extLst>
      <p:ext uri="{BB962C8B-B14F-4D97-AF65-F5344CB8AC3E}">
        <p14:creationId xmlns:p14="http://schemas.microsoft.com/office/powerpoint/2010/main" val="2631398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C4709C3-0D69-EF46-BE38-0832036E58F5}" type="slidenum">
              <a:rPr lang="en-US" smtClean="0"/>
              <a:t>2</a:t>
            </a:fld>
            <a:endParaRPr lang="en-US"/>
          </a:p>
        </p:txBody>
      </p:sp>
    </p:spTree>
    <p:extLst>
      <p:ext uri="{BB962C8B-B14F-4D97-AF65-F5344CB8AC3E}">
        <p14:creationId xmlns:p14="http://schemas.microsoft.com/office/powerpoint/2010/main" val="16062724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https://azure.microsoft.com/en-us/solutions/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https://aws.amazon.com/</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https://cloud.google.com/</a:t>
            </a:r>
          </a:p>
        </p:txBody>
      </p:sp>
      <p:sp>
        <p:nvSpPr>
          <p:cNvPr id="4" name="Slide Number Placeholder 3"/>
          <p:cNvSpPr>
            <a:spLocks noGrp="1"/>
          </p:cNvSpPr>
          <p:nvPr>
            <p:ph type="sldNum" sz="quarter" idx="5"/>
          </p:nvPr>
        </p:nvSpPr>
        <p:spPr/>
        <p:txBody>
          <a:bodyPr/>
          <a:lstStyle/>
          <a:p>
            <a:fld id="{5C4709C3-0D69-EF46-BE38-0832036E58F5}" type="slidenum">
              <a:rPr lang="en-US" smtClean="0"/>
              <a:t>3</a:t>
            </a:fld>
            <a:endParaRPr lang="en-US"/>
          </a:p>
        </p:txBody>
      </p:sp>
    </p:spTree>
    <p:extLst>
      <p:ext uri="{BB962C8B-B14F-4D97-AF65-F5344CB8AC3E}">
        <p14:creationId xmlns:p14="http://schemas.microsoft.com/office/powerpoint/2010/main" val="37918397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https://azure.microsoft.com/en-us/solutions/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https://aws.amazon.com/</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https://cloud.google.com/</a:t>
            </a:r>
          </a:p>
        </p:txBody>
      </p:sp>
      <p:sp>
        <p:nvSpPr>
          <p:cNvPr id="4" name="Slide Number Placeholder 3"/>
          <p:cNvSpPr>
            <a:spLocks noGrp="1"/>
          </p:cNvSpPr>
          <p:nvPr>
            <p:ph type="sldNum" sz="quarter" idx="5"/>
          </p:nvPr>
        </p:nvSpPr>
        <p:spPr/>
        <p:txBody>
          <a:bodyPr/>
          <a:lstStyle/>
          <a:p>
            <a:fld id="{5C4709C3-0D69-EF46-BE38-0832036E58F5}" type="slidenum">
              <a:rPr lang="en-US" smtClean="0"/>
              <a:t>4</a:t>
            </a:fld>
            <a:endParaRPr lang="en-US"/>
          </a:p>
        </p:txBody>
      </p:sp>
    </p:spTree>
    <p:extLst>
      <p:ext uri="{BB962C8B-B14F-4D97-AF65-F5344CB8AC3E}">
        <p14:creationId xmlns:p14="http://schemas.microsoft.com/office/powerpoint/2010/main" val="28755493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D4752"/>
                </a:solidFill>
                <a:effectLst/>
                <a:latin typeface="-apple-system"/>
              </a:rPr>
              <a:t>Users can access computing services via the cloud when they need to without interaction from the service provider. The computing services should be fully on-demand so that users have control and agility to meet their evolving needs.</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C4709C3-0D69-EF46-BE38-0832036E58F5}" type="slidenum">
              <a:rPr lang="en-US" smtClean="0"/>
              <a:t>5</a:t>
            </a:fld>
            <a:endParaRPr lang="en-US"/>
          </a:p>
        </p:txBody>
      </p:sp>
    </p:spTree>
    <p:extLst>
      <p:ext uri="{BB962C8B-B14F-4D97-AF65-F5344CB8AC3E}">
        <p14:creationId xmlns:p14="http://schemas.microsoft.com/office/powerpoint/2010/main" val="17459316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D4752"/>
                </a:solidFill>
                <a:effectLst/>
                <a:latin typeface="-apple-system"/>
              </a:rPr>
              <a:t>Cloud computing services are widely available via the network through users’ preferred tools (e.g., laptops, desktops, smartphones, etc.).</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C4709C3-0D69-EF46-BE38-0832036E58F5}" type="slidenum">
              <a:rPr lang="en-US" smtClean="0"/>
              <a:t>6</a:t>
            </a:fld>
            <a:endParaRPr lang="en-US"/>
          </a:p>
        </p:txBody>
      </p:sp>
    </p:spTree>
    <p:extLst>
      <p:ext uri="{BB962C8B-B14F-4D97-AF65-F5344CB8AC3E}">
        <p14:creationId xmlns:p14="http://schemas.microsoft.com/office/powerpoint/2010/main" val="5753137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C4709C3-0D69-EF46-BE38-0832036E58F5}" type="slidenum">
              <a:rPr lang="en-US" smtClean="0"/>
              <a:t>7</a:t>
            </a:fld>
            <a:endParaRPr lang="en-US"/>
          </a:p>
        </p:txBody>
      </p:sp>
    </p:spTree>
    <p:extLst>
      <p:ext uri="{BB962C8B-B14F-4D97-AF65-F5344CB8AC3E}">
        <p14:creationId xmlns:p14="http://schemas.microsoft.com/office/powerpoint/2010/main" val="22943052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b="0" i="0" dirty="0">
                <a:solidFill>
                  <a:srgbClr val="3D4752"/>
                </a:solidFill>
                <a:effectLst/>
                <a:latin typeface="-apple-system"/>
              </a:rPr>
              <a:t>Resources, such as storage, memory, processing, and network bandwidth, are pooled and assigned to multiple consumers based on demand.</a:t>
            </a:r>
          </a:p>
          <a:p>
            <a:br>
              <a:rPr lang="en-US" dirty="0"/>
            </a:b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C4709C3-0D69-EF46-BE38-0832036E58F5}" type="slidenum">
              <a:rPr lang="en-US" smtClean="0"/>
              <a:t>8</a:t>
            </a:fld>
            <a:endParaRPr lang="en-US"/>
          </a:p>
        </p:txBody>
      </p:sp>
    </p:spTree>
    <p:extLst>
      <p:ext uri="{BB962C8B-B14F-4D97-AF65-F5344CB8AC3E}">
        <p14:creationId xmlns:p14="http://schemas.microsoft.com/office/powerpoint/2010/main" val="39587085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D4752"/>
                </a:solidFill>
                <a:effectLst/>
                <a:latin typeface="-apple-system"/>
              </a:rPr>
              <a:t>Ability for resources to be assigned without service interruption or quality degradation.</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C4709C3-0D69-EF46-BE38-0832036E58F5}" type="slidenum">
              <a:rPr lang="en-US" smtClean="0"/>
              <a:t>9</a:t>
            </a:fld>
            <a:endParaRPr lang="en-US"/>
          </a:p>
        </p:txBody>
      </p:sp>
    </p:spTree>
    <p:extLst>
      <p:ext uri="{BB962C8B-B14F-4D97-AF65-F5344CB8AC3E}">
        <p14:creationId xmlns:p14="http://schemas.microsoft.com/office/powerpoint/2010/main" val="35351814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FFCC102-5D77-AB4A-B015-62CEE166E515}"/>
              </a:ext>
            </a:extLst>
          </p:cNvPr>
          <p:cNvSpPr/>
          <p:nvPr userDrawn="1"/>
        </p:nvSpPr>
        <p:spPr>
          <a:xfrm>
            <a:off x="-96253" y="1257301"/>
            <a:ext cx="12288253" cy="5600699"/>
          </a:xfrm>
          <a:prstGeom prst="rect">
            <a:avLst/>
          </a:prstGeom>
          <a:solidFill>
            <a:schemeClr val="tx1"/>
          </a:solid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tx1"/>
                </a:solidFill>
              </a:ln>
              <a:solidFill>
                <a:schemeClr val="bg1"/>
              </a:solidFill>
            </a:endParaRPr>
          </a:p>
        </p:txBody>
      </p:sp>
      <p:cxnSp>
        <p:nvCxnSpPr>
          <p:cNvPr id="13" name="Straight Connector 12">
            <a:extLst>
              <a:ext uri="{FF2B5EF4-FFF2-40B4-BE49-F238E27FC236}">
                <a16:creationId xmlns:a16="http://schemas.microsoft.com/office/drawing/2014/main" id="{F66CB8CD-22B6-8E44-A0B2-E202A3F50FC0}"/>
              </a:ext>
            </a:extLst>
          </p:cNvPr>
          <p:cNvCxnSpPr>
            <a:cxnSpLocks/>
          </p:cNvCxnSpPr>
          <p:nvPr userDrawn="1"/>
        </p:nvCxnSpPr>
        <p:spPr>
          <a:xfrm>
            <a:off x="-2" y="1257301"/>
            <a:ext cx="12192002" cy="0"/>
          </a:xfrm>
          <a:prstGeom prst="line">
            <a:avLst/>
          </a:prstGeom>
          <a:ln w="25400"/>
        </p:spPr>
        <p:style>
          <a:lnRef idx="1">
            <a:schemeClr val="accent2"/>
          </a:lnRef>
          <a:fillRef idx="0">
            <a:schemeClr val="accent2"/>
          </a:fillRef>
          <a:effectRef idx="0">
            <a:schemeClr val="accent2"/>
          </a:effectRef>
          <a:fontRef idx="minor">
            <a:schemeClr val="tx1"/>
          </a:fontRef>
        </p:style>
      </p:cxnSp>
      <p:pic>
        <p:nvPicPr>
          <p:cNvPr id="9" name="Picture 8">
            <a:extLst>
              <a:ext uri="{FF2B5EF4-FFF2-40B4-BE49-F238E27FC236}">
                <a16:creationId xmlns:a16="http://schemas.microsoft.com/office/drawing/2014/main" id="{91E13A89-D0B2-A346-9918-7B58BA5F80BF}"/>
              </a:ext>
            </a:extLst>
          </p:cNvPr>
          <p:cNvPicPr>
            <a:picLocks noChangeAspect="1"/>
          </p:cNvPicPr>
          <p:nvPr userDrawn="1"/>
        </p:nvPicPr>
        <p:blipFill rotWithShape="1">
          <a:blip r:embed="rId2"/>
          <a:srcRect t="22486" b="28721"/>
          <a:stretch/>
        </p:blipFill>
        <p:spPr>
          <a:xfrm>
            <a:off x="409554" y="221946"/>
            <a:ext cx="2688317" cy="833317"/>
          </a:xfrm>
          <a:prstGeom prst="rect">
            <a:avLst/>
          </a:prstGeom>
        </p:spPr>
      </p:pic>
      <p:sp>
        <p:nvSpPr>
          <p:cNvPr id="8" name="Title 1">
            <a:extLst>
              <a:ext uri="{FF2B5EF4-FFF2-40B4-BE49-F238E27FC236}">
                <a16:creationId xmlns:a16="http://schemas.microsoft.com/office/drawing/2014/main" id="{E537DE53-9F91-F144-B090-6891FC7F64E7}"/>
              </a:ext>
            </a:extLst>
          </p:cNvPr>
          <p:cNvSpPr>
            <a:spLocks noGrp="1"/>
          </p:cNvSpPr>
          <p:nvPr>
            <p:ph type="title"/>
          </p:nvPr>
        </p:nvSpPr>
        <p:spPr>
          <a:xfrm>
            <a:off x="1121782" y="1354512"/>
            <a:ext cx="10515600" cy="1882337"/>
          </a:xfrm>
          <a:prstGeom prst="rect">
            <a:avLst/>
          </a:prstGeom>
          <a:ln>
            <a:noFill/>
          </a:ln>
        </p:spPr>
        <p:txBody>
          <a:bodyPr anchor="b"/>
          <a:lstStyle>
            <a:lvl1pPr algn="r">
              <a:defRPr sz="6000">
                <a:solidFill>
                  <a:schemeClr val="bg1"/>
                </a:solidFill>
              </a:defRPr>
            </a:lvl1pPr>
          </a:lstStyle>
          <a:p>
            <a:r>
              <a:rPr lang="en-US" dirty="0"/>
              <a:t>Click to edit Master title style</a:t>
            </a:r>
          </a:p>
        </p:txBody>
      </p:sp>
      <p:sp>
        <p:nvSpPr>
          <p:cNvPr id="11" name="Text Placeholder 2">
            <a:extLst>
              <a:ext uri="{FF2B5EF4-FFF2-40B4-BE49-F238E27FC236}">
                <a16:creationId xmlns:a16="http://schemas.microsoft.com/office/drawing/2014/main" id="{9C3AB1C3-283D-F547-BE60-C0223B09E9F0}"/>
              </a:ext>
            </a:extLst>
          </p:cNvPr>
          <p:cNvSpPr>
            <a:spLocks noGrp="1"/>
          </p:cNvSpPr>
          <p:nvPr>
            <p:ph type="body" idx="1"/>
          </p:nvPr>
        </p:nvSpPr>
        <p:spPr>
          <a:xfrm>
            <a:off x="1121782" y="3539550"/>
            <a:ext cx="10515600" cy="959999"/>
          </a:xfrm>
          <a:prstGeom prst="rect">
            <a:avLst/>
          </a:prstGeom>
        </p:spPr>
        <p:txBody>
          <a:bodyPr/>
          <a:lstStyle>
            <a:lvl1pPr marL="0" indent="0" algn="r">
              <a:buNone/>
              <a:defRPr sz="2400" b="1" i="0">
                <a:solidFill>
                  <a:schemeClr val="bg1"/>
                </a:solidFill>
                <a:latin typeface="Proxima Nova Semibold" panose="02000506030000020004"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3205720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accent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85BD484-3EA0-2E4E-A60B-8C347D911C8D}"/>
              </a:ext>
            </a:extLst>
          </p:cNvPr>
          <p:cNvSpPr/>
          <p:nvPr/>
        </p:nvSpPr>
        <p:spPr>
          <a:xfrm>
            <a:off x="-90798" y="-18288"/>
            <a:ext cx="12365468" cy="6896608"/>
          </a:xfrm>
          <a:prstGeom prst="rect">
            <a:avLst/>
          </a:prstGeom>
          <a:solidFill>
            <a:srgbClr val="1519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     </a:t>
            </a:r>
          </a:p>
        </p:txBody>
      </p:sp>
      <p:sp>
        <p:nvSpPr>
          <p:cNvPr id="7" name="Content Placeholder 2">
            <a:extLst>
              <a:ext uri="{FF2B5EF4-FFF2-40B4-BE49-F238E27FC236}">
                <a16:creationId xmlns:a16="http://schemas.microsoft.com/office/drawing/2014/main" id="{9795B372-A8BB-B64B-AD18-74876C5FBE69}"/>
              </a:ext>
            </a:extLst>
          </p:cNvPr>
          <p:cNvSpPr>
            <a:spLocks noGrp="1"/>
          </p:cNvSpPr>
          <p:nvPr>
            <p:ph idx="1"/>
          </p:nvPr>
        </p:nvSpPr>
        <p:spPr>
          <a:xfrm>
            <a:off x="507124" y="1161288"/>
            <a:ext cx="10943431" cy="4410031"/>
          </a:xfrm>
          <a:prstGeom prst="rect">
            <a:avLst/>
          </a:prstGeom>
        </p:spPr>
        <p:txBody>
          <a:bodyPr/>
          <a:lstStyle>
            <a:lvl1pPr>
              <a:defRPr b="0" i="0">
                <a:solidFill>
                  <a:schemeClr val="bg1"/>
                </a:solidFill>
                <a:latin typeface="Adelle Sans" panose="02000503000000020004" pitchFamily="2" charset="77"/>
              </a:defRPr>
            </a:lvl1pPr>
            <a:lvl2pPr>
              <a:defRPr b="0" i="0">
                <a:solidFill>
                  <a:schemeClr val="bg1"/>
                </a:solidFill>
                <a:latin typeface="Adelle Sans" panose="02000503000000020004" pitchFamily="2" charset="77"/>
              </a:defRPr>
            </a:lvl2pPr>
            <a:lvl3pPr>
              <a:defRPr b="0" i="0">
                <a:solidFill>
                  <a:schemeClr val="bg1"/>
                </a:solidFill>
                <a:latin typeface="Adelle Sans" panose="02000503000000020004" pitchFamily="2" charset="77"/>
              </a:defRPr>
            </a:lvl3pPr>
            <a:lvl4pPr>
              <a:defRPr b="0" i="0">
                <a:solidFill>
                  <a:schemeClr val="bg1"/>
                </a:solidFill>
                <a:latin typeface="Adelle Sans" panose="02000503000000020004" pitchFamily="2" charset="77"/>
              </a:defRPr>
            </a:lvl4pPr>
            <a:lvl5pPr>
              <a:defRPr b="0" i="0">
                <a:solidFill>
                  <a:schemeClr val="bg1"/>
                </a:solidFill>
                <a:latin typeface="Adelle Sans" panose="02000503000000020004" pitchFamily="2" charset="77"/>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1" name="Picture 10">
            <a:extLst>
              <a:ext uri="{FF2B5EF4-FFF2-40B4-BE49-F238E27FC236}">
                <a16:creationId xmlns:a16="http://schemas.microsoft.com/office/drawing/2014/main" id="{28D42F22-D84C-BA44-A88C-5F7DF96918F8}"/>
              </a:ext>
            </a:extLst>
          </p:cNvPr>
          <p:cNvPicPr>
            <a:picLocks noChangeAspect="1"/>
          </p:cNvPicPr>
          <p:nvPr/>
        </p:nvPicPr>
        <p:blipFill rotWithShape="1">
          <a:blip r:embed="rId2"/>
          <a:srcRect r="66281" b="-1742"/>
          <a:stretch/>
        </p:blipFill>
        <p:spPr>
          <a:xfrm>
            <a:off x="275249" y="5904491"/>
            <a:ext cx="686450" cy="732790"/>
          </a:xfrm>
          <a:prstGeom prst="rect">
            <a:avLst/>
          </a:prstGeom>
        </p:spPr>
      </p:pic>
      <p:sp>
        <p:nvSpPr>
          <p:cNvPr id="8" name="Title 1">
            <a:extLst>
              <a:ext uri="{FF2B5EF4-FFF2-40B4-BE49-F238E27FC236}">
                <a16:creationId xmlns:a16="http://schemas.microsoft.com/office/drawing/2014/main" id="{F1B5676D-862E-0E47-9C05-7682B86B57E3}"/>
              </a:ext>
            </a:extLst>
          </p:cNvPr>
          <p:cNvSpPr>
            <a:spLocks noGrp="1"/>
          </p:cNvSpPr>
          <p:nvPr>
            <p:ph type="title"/>
          </p:nvPr>
        </p:nvSpPr>
        <p:spPr>
          <a:xfrm>
            <a:off x="507124" y="-18288"/>
            <a:ext cx="11175123" cy="1041991"/>
          </a:xfrm>
          <a:prstGeom prst="rect">
            <a:avLst/>
          </a:prstGeom>
        </p:spPr>
        <p:txBody>
          <a:bodyPr>
            <a:normAutofit/>
          </a:bodyPr>
          <a:lstStyle>
            <a:lvl1pPr>
              <a:defRPr sz="3200" b="1" i="0">
                <a:solidFill>
                  <a:schemeClr val="bg1"/>
                </a:solidFill>
                <a:latin typeface="Proxima Nova" panose="02000506030000020004" pitchFamily="2" charset="0"/>
              </a:defRPr>
            </a:lvl1pPr>
          </a:lstStyle>
          <a:p>
            <a:r>
              <a:rPr lang="en-US" dirty="0"/>
              <a:t>Click to edit Master title style</a:t>
            </a:r>
          </a:p>
        </p:txBody>
      </p:sp>
    </p:spTree>
    <p:extLst>
      <p:ext uri="{BB962C8B-B14F-4D97-AF65-F5344CB8AC3E}">
        <p14:creationId xmlns:p14="http://schemas.microsoft.com/office/powerpoint/2010/main" val="3817863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F04465-AABC-3A4F-8FC9-8995FEDCDC6F}"/>
              </a:ext>
            </a:extLst>
          </p:cNvPr>
          <p:cNvSpPr/>
          <p:nvPr/>
        </p:nvSpPr>
        <p:spPr>
          <a:xfrm>
            <a:off x="-77002" y="-96253"/>
            <a:ext cx="8992402" cy="7030455"/>
          </a:xfrm>
          <a:prstGeom prst="rect">
            <a:avLst/>
          </a:prstGeom>
          <a:solidFill>
            <a:srgbClr val="151945"/>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51EFD6FA-B95F-4B4E-B8E9-6AA2FC82158D}"/>
              </a:ext>
            </a:extLst>
          </p:cNvPr>
          <p:cNvPicPr>
            <a:picLocks noChangeAspect="1"/>
          </p:cNvPicPr>
          <p:nvPr/>
        </p:nvPicPr>
        <p:blipFill rotWithShape="1">
          <a:blip r:embed="rId2"/>
          <a:srcRect r="66281" b="-1742"/>
          <a:stretch/>
        </p:blipFill>
        <p:spPr>
          <a:xfrm>
            <a:off x="275249" y="5904491"/>
            <a:ext cx="686450" cy="732790"/>
          </a:xfrm>
          <a:prstGeom prst="rect">
            <a:avLst/>
          </a:prstGeom>
        </p:spPr>
      </p:pic>
      <p:pic>
        <p:nvPicPr>
          <p:cNvPr id="3" name="Picture 2">
            <a:extLst>
              <a:ext uri="{FF2B5EF4-FFF2-40B4-BE49-F238E27FC236}">
                <a16:creationId xmlns:a16="http://schemas.microsoft.com/office/drawing/2014/main" id="{FAE481BF-4009-2943-A1EB-415987851989}"/>
              </a:ext>
            </a:extLst>
          </p:cNvPr>
          <p:cNvPicPr>
            <a:picLocks noChangeAspect="1"/>
          </p:cNvPicPr>
          <p:nvPr userDrawn="1"/>
        </p:nvPicPr>
        <p:blipFill>
          <a:blip r:embed="rId3"/>
          <a:stretch>
            <a:fillRect/>
          </a:stretch>
        </p:blipFill>
        <p:spPr>
          <a:xfrm>
            <a:off x="8763000" y="0"/>
            <a:ext cx="3429000" cy="6858000"/>
          </a:xfrm>
          <a:prstGeom prst="rect">
            <a:avLst/>
          </a:prstGeom>
        </p:spPr>
      </p:pic>
      <p:sp>
        <p:nvSpPr>
          <p:cNvPr id="7" name="Content Placeholder 2">
            <a:extLst>
              <a:ext uri="{FF2B5EF4-FFF2-40B4-BE49-F238E27FC236}">
                <a16:creationId xmlns:a16="http://schemas.microsoft.com/office/drawing/2014/main" id="{8C2C405E-EB31-5040-A5D4-B62FD78591E1}"/>
              </a:ext>
            </a:extLst>
          </p:cNvPr>
          <p:cNvSpPr>
            <a:spLocks noGrp="1"/>
          </p:cNvSpPr>
          <p:nvPr>
            <p:ph idx="1"/>
          </p:nvPr>
        </p:nvSpPr>
        <p:spPr>
          <a:xfrm>
            <a:off x="507125" y="1161288"/>
            <a:ext cx="7668688" cy="4410031"/>
          </a:xfrm>
          <a:prstGeom prst="rect">
            <a:avLst/>
          </a:prstGeom>
        </p:spPr>
        <p:txBody>
          <a:bodyPr/>
          <a:lstStyle>
            <a:lvl1pPr>
              <a:defRPr b="0" i="0">
                <a:solidFill>
                  <a:schemeClr val="bg1"/>
                </a:solidFill>
                <a:latin typeface="Adelle Sans" panose="02000503000000020004" pitchFamily="2" charset="77"/>
              </a:defRPr>
            </a:lvl1pPr>
            <a:lvl2pPr>
              <a:defRPr b="0" i="0">
                <a:solidFill>
                  <a:schemeClr val="bg1"/>
                </a:solidFill>
                <a:latin typeface="Adelle Sans" panose="02000503000000020004" pitchFamily="2" charset="77"/>
              </a:defRPr>
            </a:lvl2pPr>
            <a:lvl3pPr>
              <a:defRPr b="0" i="0">
                <a:solidFill>
                  <a:schemeClr val="bg1"/>
                </a:solidFill>
                <a:latin typeface="Adelle Sans" panose="02000503000000020004" pitchFamily="2" charset="77"/>
              </a:defRPr>
            </a:lvl3pPr>
            <a:lvl4pPr>
              <a:defRPr b="0" i="0">
                <a:solidFill>
                  <a:schemeClr val="bg1"/>
                </a:solidFill>
                <a:latin typeface="Adelle Sans" panose="02000503000000020004" pitchFamily="2" charset="77"/>
              </a:defRPr>
            </a:lvl4pPr>
            <a:lvl5pPr>
              <a:defRPr b="0" i="0">
                <a:solidFill>
                  <a:schemeClr val="bg1"/>
                </a:solidFill>
                <a:latin typeface="Adelle Sans" panose="02000503000000020004" pitchFamily="2" charset="77"/>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1">
            <a:extLst>
              <a:ext uri="{FF2B5EF4-FFF2-40B4-BE49-F238E27FC236}">
                <a16:creationId xmlns:a16="http://schemas.microsoft.com/office/drawing/2014/main" id="{F9E52FE2-18BD-AE42-8568-24AFE8F2EC8F}"/>
              </a:ext>
            </a:extLst>
          </p:cNvPr>
          <p:cNvSpPr>
            <a:spLocks noGrp="1"/>
          </p:cNvSpPr>
          <p:nvPr>
            <p:ph type="title"/>
          </p:nvPr>
        </p:nvSpPr>
        <p:spPr>
          <a:xfrm>
            <a:off x="507124" y="-18288"/>
            <a:ext cx="7668689" cy="1041991"/>
          </a:xfrm>
          <a:prstGeom prst="rect">
            <a:avLst/>
          </a:prstGeom>
        </p:spPr>
        <p:txBody>
          <a:bodyPr>
            <a:normAutofit/>
          </a:bodyPr>
          <a:lstStyle>
            <a:lvl1pPr>
              <a:defRPr sz="3200" b="1" i="0">
                <a:solidFill>
                  <a:schemeClr val="bg1"/>
                </a:solidFill>
                <a:latin typeface="Proxima Nova" panose="02000506030000020004" pitchFamily="2" charset="0"/>
              </a:defRPr>
            </a:lvl1pPr>
          </a:lstStyle>
          <a:p>
            <a:r>
              <a:rPr lang="en-US" dirty="0"/>
              <a:t>Click to edit Master title style</a:t>
            </a:r>
          </a:p>
        </p:txBody>
      </p:sp>
    </p:spTree>
    <p:extLst>
      <p:ext uri="{BB962C8B-B14F-4D97-AF65-F5344CB8AC3E}">
        <p14:creationId xmlns:p14="http://schemas.microsoft.com/office/powerpoint/2010/main" val="1860244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HORT Bullets and Image">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56205AC-B058-5249-8CA7-CB5ED13997D4}"/>
              </a:ext>
            </a:extLst>
          </p:cNvPr>
          <p:cNvPicPr>
            <a:picLocks noChangeAspect="1"/>
          </p:cNvPicPr>
          <p:nvPr/>
        </p:nvPicPr>
        <p:blipFill rotWithShape="1">
          <a:blip r:embed="rId2"/>
          <a:srcRect r="66281" b="-1742"/>
          <a:stretch/>
        </p:blipFill>
        <p:spPr>
          <a:xfrm>
            <a:off x="275249" y="5904491"/>
            <a:ext cx="686450" cy="732790"/>
          </a:xfrm>
          <a:prstGeom prst="rect">
            <a:avLst/>
          </a:prstGeom>
        </p:spPr>
      </p:pic>
      <p:pic>
        <p:nvPicPr>
          <p:cNvPr id="6" name="Picture 5">
            <a:extLst>
              <a:ext uri="{FF2B5EF4-FFF2-40B4-BE49-F238E27FC236}">
                <a16:creationId xmlns:a16="http://schemas.microsoft.com/office/drawing/2014/main" id="{0FBEC28D-04BA-104A-BA4B-BC3FEFA7E2D7}"/>
              </a:ext>
            </a:extLst>
          </p:cNvPr>
          <p:cNvPicPr>
            <a:picLocks noChangeAspect="1"/>
          </p:cNvPicPr>
          <p:nvPr userDrawn="1"/>
        </p:nvPicPr>
        <p:blipFill>
          <a:blip r:embed="rId3"/>
          <a:stretch>
            <a:fillRect/>
          </a:stretch>
        </p:blipFill>
        <p:spPr>
          <a:xfrm>
            <a:off x="6374771" y="1124903"/>
            <a:ext cx="4576693" cy="4576693"/>
          </a:xfrm>
          <a:prstGeom prst="rect">
            <a:avLst/>
          </a:prstGeom>
        </p:spPr>
      </p:pic>
      <p:sp>
        <p:nvSpPr>
          <p:cNvPr id="7" name="Content Placeholder 3">
            <a:extLst>
              <a:ext uri="{FF2B5EF4-FFF2-40B4-BE49-F238E27FC236}">
                <a16:creationId xmlns:a16="http://schemas.microsoft.com/office/drawing/2014/main" id="{2C8D256E-5B00-D64D-A0EC-80D6BD5541DA}"/>
              </a:ext>
            </a:extLst>
          </p:cNvPr>
          <p:cNvSpPr>
            <a:spLocks noGrp="1"/>
          </p:cNvSpPr>
          <p:nvPr>
            <p:ph sz="half" idx="2"/>
          </p:nvPr>
        </p:nvSpPr>
        <p:spPr>
          <a:xfrm>
            <a:off x="525463" y="1161288"/>
            <a:ext cx="4826825" cy="3834805"/>
          </a:xfrm>
          <a:prstGeom prst="rect">
            <a:avLst/>
          </a:prstGeom>
        </p:spPr>
        <p:txBody>
          <a:bodyPr/>
          <a:lstStyle>
            <a:lvl1pPr>
              <a:defRPr sz="2000" b="0" i="0">
                <a:latin typeface="Adelle Sans" panose="02000503000000020004" pitchFamily="2" charset="77"/>
              </a:defRPr>
            </a:lvl1pPr>
            <a:lvl2pPr>
              <a:defRPr sz="1800" b="0" i="0">
                <a:solidFill>
                  <a:srgbClr val="525656"/>
                </a:solidFill>
                <a:latin typeface="Adelle Sans" panose="02000503000000020004" pitchFamily="2" charset="77"/>
              </a:defRPr>
            </a:lvl2pPr>
            <a:lvl3pPr>
              <a:defRPr sz="1600" b="0" i="0">
                <a:solidFill>
                  <a:srgbClr val="525656"/>
                </a:solidFill>
                <a:latin typeface="Adelle Sans" panose="02000503000000020004" pitchFamily="2" charset="77"/>
              </a:defRPr>
            </a:lvl3pPr>
            <a:lvl4pPr>
              <a:defRPr b="0" i="0">
                <a:solidFill>
                  <a:srgbClr val="525656"/>
                </a:solidFill>
                <a:latin typeface="Adelle Sans" panose="02000503000000020004" pitchFamily="2" charset="77"/>
              </a:defRPr>
            </a:lvl4pPr>
            <a:lvl5pPr>
              <a:defRPr b="0" i="0">
                <a:solidFill>
                  <a:srgbClr val="525656"/>
                </a:solidFill>
                <a:latin typeface="Adelle Sans" panose="02000503000000020004" pitchFamily="2" charset="77"/>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a:extLst>
              <a:ext uri="{FF2B5EF4-FFF2-40B4-BE49-F238E27FC236}">
                <a16:creationId xmlns:a16="http://schemas.microsoft.com/office/drawing/2014/main" id="{10C3BB7D-A65F-4D40-9D69-8D959F569D3E}"/>
              </a:ext>
            </a:extLst>
          </p:cNvPr>
          <p:cNvSpPr/>
          <p:nvPr userDrawn="1"/>
        </p:nvSpPr>
        <p:spPr>
          <a:xfrm>
            <a:off x="-76200" y="-77203"/>
            <a:ext cx="12346858" cy="99921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940DA479-972A-AC44-8FF3-6E03BA01F7CA}"/>
              </a:ext>
            </a:extLst>
          </p:cNvPr>
          <p:cNvSpPr>
            <a:spLocks noGrp="1"/>
          </p:cNvSpPr>
          <p:nvPr>
            <p:ph type="title"/>
          </p:nvPr>
        </p:nvSpPr>
        <p:spPr>
          <a:xfrm>
            <a:off x="507124" y="-21891"/>
            <a:ext cx="11175123" cy="1041991"/>
          </a:xfrm>
          <a:prstGeom prst="rect">
            <a:avLst/>
          </a:prstGeom>
        </p:spPr>
        <p:txBody>
          <a:bodyPr>
            <a:normAutofit/>
          </a:bodyPr>
          <a:lstStyle>
            <a:lvl1pPr>
              <a:defRPr sz="3200" b="1" i="0">
                <a:solidFill>
                  <a:schemeClr val="bg1"/>
                </a:solidFill>
                <a:latin typeface="Proxima Nova" panose="02000506030000020004" pitchFamily="2" charset="0"/>
              </a:defRPr>
            </a:lvl1pPr>
          </a:lstStyle>
          <a:p>
            <a:r>
              <a:rPr lang="en-US" dirty="0"/>
              <a:t>Click to edit Master title style</a:t>
            </a:r>
          </a:p>
        </p:txBody>
      </p:sp>
      <p:sp>
        <p:nvSpPr>
          <p:cNvPr id="16" name="Rectangle 15">
            <a:extLst>
              <a:ext uri="{FF2B5EF4-FFF2-40B4-BE49-F238E27FC236}">
                <a16:creationId xmlns:a16="http://schemas.microsoft.com/office/drawing/2014/main" id="{95658B93-7979-CF45-802B-A99C6576E858}"/>
              </a:ext>
            </a:extLst>
          </p:cNvPr>
          <p:cNvSpPr/>
          <p:nvPr userDrawn="1"/>
        </p:nvSpPr>
        <p:spPr>
          <a:xfrm>
            <a:off x="0" y="6781798"/>
            <a:ext cx="12192000" cy="762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04292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Line Title">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56205AC-B058-5249-8CA7-CB5ED13997D4}"/>
              </a:ext>
            </a:extLst>
          </p:cNvPr>
          <p:cNvPicPr>
            <a:picLocks noChangeAspect="1"/>
          </p:cNvPicPr>
          <p:nvPr/>
        </p:nvPicPr>
        <p:blipFill rotWithShape="1">
          <a:blip r:embed="rId2"/>
          <a:srcRect r="66281" b="-1742"/>
          <a:stretch/>
        </p:blipFill>
        <p:spPr>
          <a:xfrm>
            <a:off x="275249" y="5904491"/>
            <a:ext cx="686450" cy="732790"/>
          </a:xfrm>
          <a:prstGeom prst="rect">
            <a:avLst/>
          </a:prstGeom>
        </p:spPr>
      </p:pic>
      <p:sp>
        <p:nvSpPr>
          <p:cNvPr id="8" name="Rectangle 7">
            <a:extLst>
              <a:ext uri="{FF2B5EF4-FFF2-40B4-BE49-F238E27FC236}">
                <a16:creationId xmlns:a16="http://schemas.microsoft.com/office/drawing/2014/main" id="{FEE2573F-BD73-B044-8C4C-CB67550B3DF3}"/>
              </a:ext>
            </a:extLst>
          </p:cNvPr>
          <p:cNvSpPr/>
          <p:nvPr userDrawn="1"/>
        </p:nvSpPr>
        <p:spPr>
          <a:xfrm>
            <a:off x="0" y="6781798"/>
            <a:ext cx="12192000" cy="762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a:extLst>
              <a:ext uri="{FF2B5EF4-FFF2-40B4-BE49-F238E27FC236}">
                <a16:creationId xmlns:a16="http://schemas.microsoft.com/office/drawing/2014/main" id="{F82F6E4A-1F7B-5B40-9689-E5E7AB056842}"/>
              </a:ext>
            </a:extLst>
          </p:cNvPr>
          <p:cNvSpPr>
            <a:spLocks noGrp="1"/>
          </p:cNvSpPr>
          <p:nvPr>
            <p:ph sz="half" idx="1"/>
          </p:nvPr>
        </p:nvSpPr>
        <p:spPr>
          <a:xfrm>
            <a:off x="525515" y="1463040"/>
            <a:ext cx="11022320" cy="4247315"/>
          </a:xfrm>
          <a:prstGeom prst="rect">
            <a:avLst/>
          </a:prstGeom>
        </p:spPr>
        <p:txBody>
          <a:bodyPr/>
          <a:lstStyle>
            <a:lvl1pPr>
              <a:defRPr b="0" i="0">
                <a:latin typeface="Adelle Sans" panose="02000503000000020004" pitchFamily="2" charset="77"/>
              </a:defRPr>
            </a:lvl1pPr>
            <a:lvl2pPr>
              <a:defRPr b="0" i="0">
                <a:latin typeface="Adelle Sans" panose="02000503000000020004" pitchFamily="2" charset="77"/>
              </a:defRPr>
            </a:lvl2pPr>
            <a:lvl3pPr>
              <a:defRPr b="0" i="0">
                <a:latin typeface="Adelle Sans" panose="02000503000000020004" pitchFamily="2" charset="77"/>
              </a:defRPr>
            </a:lvl3pPr>
            <a:lvl4pPr>
              <a:defRPr b="0" i="0">
                <a:latin typeface="Adelle Sans" panose="02000503000000020004" pitchFamily="2" charset="77"/>
              </a:defRPr>
            </a:lvl4pPr>
            <a:lvl5pPr>
              <a:defRPr b="0" i="0">
                <a:latin typeface="Adelle Sans" panose="02000503000000020004" pitchFamily="2" charset="77"/>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7855E851-3879-44EF-B922-4FA1F4136EFD}"/>
              </a:ext>
            </a:extLst>
          </p:cNvPr>
          <p:cNvSpPr/>
          <p:nvPr userDrawn="1"/>
        </p:nvSpPr>
        <p:spPr>
          <a:xfrm>
            <a:off x="-76200" y="-77203"/>
            <a:ext cx="12346858" cy="99921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426AB305-7FA0-2C41-ADCF-834278ABE42F}"/>
              </a:ext>
            </a:extLst>
          </p:cNvPr>
          <p:cNvSpPr>
            <a:spLocks noGrp="1"/>
          </p:cNvSpPr>
          <p:nvPr>
            <p:ph type="title"/>
          </p:nvPr>
        </p:nvSpPr>
        <p:spPr>
          <a:xfrm>
            <a:off x="507124" y="-21891"/>
            <a:ext cx="11175123" cy="1041991"/>
          </a:xfrm>
          <a:prstGeom prst="rect">
            <a:avLst/>
          </a:prstGeom>
        </p:spPr>
        <p:txBody>
          <a:bodyPr>
            <a:normAutofit/>
          </a:bodyPr>
          <a:lstStyle>
            <a:lvl1pPr>
              <a:defRPr sz="3200" b="1" i="0">
                <a:solidFill>
                  <a:schemeClr val="bg1"/>
                </a:solidFill>
                <a:latin typeface="Proxima Nova" panose="02000506030000020004" pitchFamily="2" charset="0"/>
              </a:defRPr>
            </a:lvl1pPr>
          </a:lstStyle>
          <a:p>
            <a:r>
              <a:rPr lang="en-US" dirty="0"/>
              <a:t>Click to edit Master title style</a:t>
            </a:r>
          </a:p>
        </p:txBody>
      </p:sp>
    </p:spTree>
    <p:extLst>
      <p:ext uri="{BB962C8B-B14F-4D97-AF65-F5344CB8AC3E}">
        <p14:creationId xmlns:p14="http://schemas.microsoft.com/office/powerpoint/2010/main" val="42077418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with Title">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56205AC-B058-5249-8CA7-CB5ED13997D4}"/>
              </a:ext>
            </a:extLst>
          </p:cNvPr>
          <p:cNvPicPr>
            <a:picLocks noChangeAspect="1"/>
          </p:cNvPicPr>
          <p:nvPr/>
        </p:nvPicPr>
        <p:blipFill rotWithShape="1">
          <a:blip r:embed="rId2"/>
          <a:srcRect r="66281" b="-1742"/>
          <a:stretch/>
        </p:blipFill>
        <p:spPr>
          <a:xfrm>
            <a:off x="275249" y="5904491"/>
            <a:ext cx="686450" cy="732790"/>
          </a:xfrm>
          <a:prstGeom prst="rect">
            <a:avLst/>
          </a:prstGeom>
        </p:spPr>
      </p:pic>
      <p:sp>
        <p:nvSpPr>
          <p:cNvPr id="10" name="Rectangle 9">
            <a:extLst>
              <a:ext uri="{FF2B5EF4-FFF2-40B4-BE49-F238E27FC236}">
                <a16:creationId xmlns:a16="http://schemas.microsoft.com/office/drawing/2014/main" id="{67EBCC16-8E40-47C2-897C-F2414928392B}"/>
              </a:ext>
            </a:extLst>
          </p:cNvPr>
          <p:cNvSpPr/>
          <p:nvPr userDrawn="1"/>
        </p:nvSpPr>
        <p:spPr>
          <a:xfrm>
            <a:off x="-76200" y="-77203"/>
            <a:ext cx="12346858" cy="99921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CA705E69-3D25-EF43-9B57-0C3AC1F5FCD1}"/>
              </a:ext>
            </a:extLst>
          </p:cNvPr>
          <p:cNvSpPr>
            <a:spLocks noGrp="1"/>
          </p:cNvSpPr>
          <p:nvPr>
            <p:ph type="title"/>
          </p:nvPr>
        </p:nvSpPr>
        <p:spPr>
          <a:xfrm>
            <a:off x="507124" y="-21891"/>
            <a:ext cx="11175123" cy="1041991"/>
          </a:xfrm>
          <a:prstGeom prst="rect">
            <a:avLst/>
          </a:prstGeom>
        </p:spPr>
        <p:txBody>
          <a:bodyPr>
            <a:normAutofit/>
          </a:bodyPr>
          <a:lstStyle>
            <a:lvl1pPr>
              <a:defRPr sz="3200" b="1" i="0">
                <a:solidFill>
                  <a:schemeClr val="bg1"/>
                </a:solidFill>
                <a:latin typeface="Proxima Nova" panose="02000506030000020004" pitchFamily="2" charset="0"/>
              </a:defRPr>
            </a:lvl1pPr>
          </a:lstStyle>
          <a:p>
            <a:r>
              <a:rPr lang="en-US" dirty="0"/>
              <a:t>Click to edit Master title style</a:t>
            </a:r>
          </a:p>
        </p:txBody>
      </p:sp>
      <p:sp>
        <p:nvSpPr>
          <p:cNvPr id="8" name="Rectangle 7">
            <a:extLst>
              <a:ext uri="{FF2B5EF4-FFF2-40B4-BE49-F238E27FC236}">
                <a16:creationId xmlns:a16="http://schemas.microsoft.com/office/drawing/2014/main" id="{FEE2573F-BD73-B044-8C4C-CB67550B3DF3}"/>
              </a:ext>
            </a:extLst>
          </p:cNvPr>
          <p:cNvSpPr/>
          <p:nvPr userDrawn="1"/>
        </p:nvSpPr>
        <p:spPr>
          <a:xfrm>
            <a:off x="0" y="6781798"/>
            <a:ext cx="12192000" cy="762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61796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lternate">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56205AC-B058-5249-8CA7-CB5ED13997D4}"/>
              </a:ext>
            </a:extLst>
          </p:cNvPr>
          <p:cNvPicPr>
            <a:picLocks noChangeAspect="1"/>
          </p:cNvPicPr>
          <p:nvPr/>
        </p:nvPicPr>
        <p:blipFill rotWithShape="1">
          <a:blip r:embed="rId2"/>
          <a:srcRect r="66281" b="-1742"/>
          <a:stretch/>
        </p:blipFill>
        <p:spPr>
          <a:xfrm>
            <a:off x="275249" y="5904491"/>
            <a:ext cx="686450" cy="732790"/>
          </a:xfrm>
          <a:prstGeom prst="rect">
            <a:avLst/>
          </a:prstGeom>
        </p:spPr>
      </p:pic>
      <p:sp>
        <p:nvSpPr>
          <p:cNvPr id="6" name="Rectangle 5">
            <a:extLst>
              <a:ext uri="{FF2B5EF4-FFF2-40B4-BE49-F238E27FC236}">
                <a16:creationId xmlns:a16="http://schemas.microsoft.com/office/drawing/2014/main" id="{5F96A518-3E71-3F41-B51D-F3F8D63F1B01}"/>
              </a:ext>
            </a:extLst>
          </p:cNvPr>
          <p:cNvSpPr/>
          <p:nvPr userDrawn="1"/>
        </p:nvSpPr>
        <p:spPr>
          <a:xfrm>
            <a:off x="0" y="6781798"/>
            <a:ext cx="12192000" cy="762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12480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o Bar Title with Content">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56205AC-B058-5249-8CA7-CB5ED13997D4}"/>
              </a:ext>
            </a:extLst>
          </p:cNvPr>
          <p:cNvPicPr>
            <a:picLocks noChangeAspect="1"/>
          </p:cNvPicPr>
          <p:nvPr/>
        </p:nvPicPr>
        <p:blipFill rotWithShape="1">
          <a:blip r:embed="rId2"/>
          <a:srcRect r="66281" b="-1742"/>
          <a:stretch/>
        </p:blipFill>
        <p:spPr>
          <a:xfrm>
            <a:off x="275249" y="5904491"/>
            <a:ext cx="686450" cy="732790"/>
          </a:xfrm>
          <a:prstGeom prst="rect">
            <a:avLst/>
          </a:prstGeom>
        </p:spPr>
      </p:pic>
      <p:sp>
        <p:nvSpPr>
          <p:cNvPr id="4" name="Title Placeholder 1">
            <a:extLst>
              <a:ext uri="{FF2B5EF4-FFF2-40B4-BE49-F238E27FC236}">
                <a16:creationId xmlns:a16="http://schemas.microsoft.com/office/drawing/2014/main" id="{CABD4948-F528-774E-A210-25D1BE40C1F5}"/>
              </a:ext>
            </a:extLst>
          </p:cNvPr>
          <p:cNvSpPr>
            <a:spLocks noGrp="1"/>
          </p:cNvSpPr>
          <p:nvPr>
            <p:ph type="title"/>
          </p:nvPr>
        </p:nvSpPr>
        <p:spPr>
          <a:xfrm>
            <a:off x="618474" y="261082"/>
            <a:ext cx="10515600" cy="798350"/>
          </a:xfrm>
          <a:prstGeom prst="rect">
            <a:avLst/>
          </a:prstGeom>
        </p:spPr>
        <p:txBody>
          <a:bodyPr vert="horz" lIns="91440" tIns="45720" rIns="91440" bIns="45720" rtlCol="0" anchor="ctr">
            <a:normAutofit/>
          </a:bodyPr>
          <a:lstStyle/>
          <a:p>
            <a:r>
              <a:rPr lang="en-US" dirty="0"/>
              <a:t>Click to edit Master title style</a:t>
            </a:r>
          </a:p>
        </p:txBody>
      </p:sp>
      <p:sp>
        <p:nvSpPr>
          <p:cNvPr id="5" name="Text Placeholder 2">
            <a:extLst>
              <a:ext uri="{FF2B5EF4-FFF2-40B4-BE49-F238E27FC236}">
                <a16:creationId xmlns:a16="http://schemas.microsoft.com/office/drawing/2014/main" id="{DB2080D5-BCF5-0642-B066-3A2589E22EDC}"/>
              </a:ext>
            </a:extLst>
          </p:cNvPr>
          <p:cNvSpPr>
            <a:spLocks noGrp="1"/>
          </p:cNvSpPr>
          <p:nvPr>
            <p:ph idx="1"/>
          </p:nvPr>
        </p:nvSpPr>
        <p:spPr>
          <a:xfrm>
            <a:off x="618474" y="1359698"/>
            <a:ext cx="10515600" cy="414950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0DD70B3E-6C46-734E-BC63-4349922825C1}"/>
              </a:ext>
            </a:extLst>
          </p:cNvPr>
          <p:cNvSpPr/>
          <p:nvPr userDrawn="1"/>
        </p:nvSpPr>
        <p:spPr>
          <a:xfrm>
            <a:off x="0" y="6781798"/>
            <a:ext cx="12192000" cy="762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09310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6D46A-D5FE-DB4E-9784-A54A02D89FD8}"/>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7379968-F075-E745-9452-7E0CAAC6C2C1}"/>
              </a:ext>
            </a:extLst>
          </p:cNvPr>
          <p:cNvSpPr>
            <a:spLocks noGrp="1"/>
          </p:cNvSpPr>
          <p:nvPr>
            <p:ph type="body" orient="vert" idx="1"/>
          </p:nvPr>
        </p:nvSpPr>
        <p:spPr>
          <a:xfrm>
            <a:off x="838200" y="1825625"/>
            <a:ext cx="10515600" cy="4149506"/>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352380-0A23-D140-9B2B-5F141AB5F0B7}"/>
              </a:ext>
            </a:extLst>
          </p:cNvPr>
          <p:cNvSpPr>
            <a:spLocks noGrp="1"/>
          </p:cNvSpPr>
          <p:nvPr>
            <p:ph type="dt" sz="half" idx="10"/>
          </p:nvPr>
        </p:nvSpPr>
        <p:spPr>
          <a:xfrm>
            <a:off x="838200" y="6356350"/>
            <a:ext cx="2743200" cy="365125"/>
          </a:xfrm>
          <a:prstGeom prst="rect">
            <a:avLst/>
          </a:prstGeom>
        </p:spPr>
        <p:txBody>
          <a:bodyPr/>
          <a:lstStyle/>
          <a:p>
            <a:fld id="{F0827792-99C6-C343-827E-BE9EDF804372}" type="datetimeFigureOut">
              <a:rPr lang="en-US" smtClean="0"/>
              <a:t>1/19/2021</a:t>
            </a:fld>
            <a:endParaRPr lang="en-US"/>
          </a:p>
        </p:txBody>
      </p:sp>
      <p:sp>
        <p:nvSpPr>
          <p:cNvPr id="5" name="Footer Placeholder 4">
            <a:extLst>
              <a:ext uri="{FF2B5EF4-FFF2-40B4-BE49-F238E27FC236}">
                <a16:creationId xmlns:a16="http://schemas.microsoft.com/office/drawing/2014/main" id="{126425EA-EF92-714F-B7AD-0B245EA428F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927246F-5803-9542-865F-75DB94630BBD}"/>
              </a:ext>
            </a:extLst>
          </p:cNvPr>
          <p:cNvSpPr>
            <a:spLocks noGrp="1"/>
          </p:cNvSpPr>
          <p:nvPr>
            <p:ph type="sldNum" sz="quarter" idx="12"/>
          </p:nvPr>
        </p:nvSpPr>
        <p:spPr>
          <a:xfrm>
            <a:off x="8610600" y="6356350"/>
            <a:ext cx="2743200" cy="365125"/>
          </a:xfrm>
          <a:prstGeom prst="rect">
            <a:avLst/>
          </a:prstGeom>
        </p:spPr>
        <p:txBody>
          <a:bodyPr/>
          <a:lstStyle/>
          <a:p>
            <a:fld id="{E3E3505C-93DC-5644-BB7E-5D517224F4A6}" type="slidenum">
              <a:rPr lang="en-US" smtClean="0"/>
              <a:t>‹#›</a:t>
            </a:fld>
            <a:endParaRPr lang="en-US"/>
          </a:p>
        </p:txBody>
      </p:sp>
    </p:spTree>
    <p:extLst>
      <p:ext uri="{BB962C8B-B14F-4D97-AF65-F5344CB8AC3E}">
        <p14:creationId xmlns:p14="http://schemas.microsoft.com/office/powerpoint/2010/main" val="3700413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A31B4E-687D-2C4C-B95D-A513660DA41A}"/>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3EFC86-AA65-C840-9828-EBFF405DC63A}"/>
              </a:ext>
            </a:extLst>
          </p:cNvPr>
          <p:cNvSpPr>
            <a:spLocks noGrp="1"/>
          </p:cNvSpPr>
          <p:nvPr>
            <p:ph type="body" orient="vert" idx="1"/>
          </p:nvPr>
        </p:nvSpPr>
        <p:spPr>
          <a:xfrm>
            <a:off x="838200" y="365125"/>
            <a:ext cx="7734300" cy="58118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85563C-0652-F94A-A10D-3A82E9DDB972}"/>
              </a:ext>
            </a:extLst>
          </p:cNvPr>
          <p:cNvSpPr>
            <a:spLocks noGrp="1"/>
          </p:cNvSpPr>
          <p:nvPr>
            <p:ph type="dt" sz="half" idx="10"/>
          </p:nvPr>
        </p:nvSpPr>
        <p:spPr>
          <a:xfrm>
            <a:off x="838200" y="6356350"/>
            <a:ext cx="2743200" cy="365125"/>
          </a:xfrm>
          <a:prstGeom prst="rect">
            <a:avLst/>
          </a:prstGeom>
        </p:spPr>
        <p:txBody>
          <a:bodyPr/>
          <a:lstStyle/>
          <a:p>
            <a:fld id="{F0827792-99C6-C343-827E-BE9EDF804372}" type="datetimeFigureOut">
              <a:rPr lang="en-US" smtClean="0"/>
              <a:t>1/19/2021</a:t>
            </a:fld>
            <a:endParaRPr lang="en-US"/>
          </a:p>
        </p:txBody>
      </p:sp>
      <p:sp>
        <p:nvSpPr>
          <p:cNvPr id="5" name="Footer Placeholder 4">
            <a:extLst>
              <a:ext uri="{FF2B5EF4-FFF2-40B4-BE49-F238E27FC236}">
                <a16:creationId xmlns:a16="http://schemas.microsoft.com/office/drawing/2014/main" id="{F440E9DA-0CA4-8A46-9B6A-E0873DE6524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B2926DA-2D9C-9848-8B94-21D740CEC617}"/>
              </a:ext>
            </a:extLst>
          </p:cNvPr>
          <p:cNvSpPr>
            <a:spLocks noGrp="1"/>
          </p:cNvSpPr>
          <p:nvPr>
            <p:ph type="sldNum" sz="quarter" idx="12"/>
          </p:nvPr>
        </p:nvSpPr>
        <p:spPr>
          <a:xfrm>
            <a:off x="8610600" y="6356350"/>
            <a:ext cx="2743200" cy="365125"/>
          </a:xfrm>
          <a:prstGeom prst="rect">
            <a:avLst/>
          </a:prstGeom>
        </p:spPr>
        <p:txBody>
          <a:bodyPr/>
          <a:lstStyle/>
          <a:p>
            <a:fld id="{E3E3505C-93DC-5644-BB7E-5D517224F4A6}" type="slidenum">
              <a:rPr lang="en-US" smtClean="0"/>
              <a:t>‹#›</a:t>
            </a:fld>
            <a:endParaRPr lang="en-US"/>
          </a:p>
        </p:txBody>
      </p:sp>
    </p:spTree>
    <p:extLst>
      <p:ext uri="{BB962C8B-B14F-4D97-AF65-F5344CB8AC3E}">
        <p14:creationId xmlns:p14="http://schemas.microsoft.com/office/powerpoint/2010/main" val="3697108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Copyright">
    <p:bg>
      <p:bgPr>
        <a:solidFill>
          <a:schemeClr val="accent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8550376-BED7-4B46-B83A-D8C4218AB513}"/>
              </a:ext>
            </a:extLst>
          </p:cNvPr>
          <p:cNvSpPr/>
          <p:nvPr userDrawn="1"/>
        </p:nvSpPr>
        <p:spPr>
          <a:xfrm>
            <a:off x="-86627" y="1257301"/>
            <a:ext cx="12358838" cy="5672884"/>
          </a:xfrm>
          <a:prstGeom prst="rect">
            <a:avLst/>
          </a:prstGeom>
          <a:solidFill>
            <a:schemeClr val="tx1"/>
          </a:solid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tx1"/>
                </a:solidFill>
              </a:ln>
              <a:solidFill>
                <a:schemeClr val="bg1"/>
              </a:solidFill>
            </a:endParaRPr>
          </a:p>
        </p:txBody>
      </p:sp>
      <p:cxnSp>
        <p:nvCxnSpPr>
          <p:cNvPr id="7" name="Straight Connector 6">
            <a:extLst>
              <a:ext uri="{FF2B5EF4-FFF2-40B4-BE49-F238E27FC236}">
                <a16:creationId xmlns:a16="http://schemas.microsoft.com/office/drawing/2014/main" id="{F3B7B21E-0316-A247-8CEE-8DE76EAD7C95}"/>
              </a:ext>
            </a:extLst>
          </p:cNvPr>
          <p:cNvCxnSpPr>
            <a:cxnSpLocks/>
          </p:cNvCxnSpPr>
          <p:nvPr userDrawn="1"/>
        </p:nvCxnSpPr>
        <p:spPr>
          <a:xfrm>
            <a:off x="0" y="1257301"/>
            <a:ext cx="12192000" cy="0"/>
          </a:xfrm>
          <a:prstGeom prst="line">
            <a:avLst/>
          </a:prstGeom>
          <a:ln w="25400"/>
        </p:spPr>
        <p:style>
          <a:lnRef idx="1">
            <a:schemeClr val="accent2"/>
          </a:lnRef>
          <a:fillRef idx="0">
            <a:schemeClr val="accent2"/>
          </a:fillRef>
          <a:effectRef idx="0">
            <a:schemeClr val="accent2"/>
          </a:effectRef>
          <a:fontRef idx="minor">
            <a:schemeClr val="tx1"/>
          </a:fontRef>
        </p:style>
      </p:cxnSp>
      <p:pic>
        <p:nvPicPr>
          <p:cNvPr id="9" name="Picture 8">
            <a:extLst>
              <a:ext uri="{FF2B5EF4-FFF2-40B4-BE49-F238E27FC236}">
                <a16:creationId xmlns:a16="http://schemas.microsoft.com/office/drawing/2014/main" id="{1FFA49D0-3C17-1747-A936-9501950BD561}"/>
              </a:ext>
            </a:extLst>
          </p:cNvPr>
          <p:cNvPicPr>
            <a:picLocks noChangeAspect="1"/>
          </p:cNvPicPr>
          <p:nvPr userDrawn="1"/>
        </p:nvPicPr>
        <p:blipFill rotWithShape="1">
          <a:blip r:embed="rId2"/>
          <a:srcRect t="22486" b="28721"/>
          <a:stretch/>
        </p:blipFill>
        <p:spPr>
          <a:xfrm>
            <a:off x="409554" y="221946"/>
            <a:ext cx="2688317" cy="833317"/>
          </a:xfrm>
          <a:prstGeom prst="rect">
            <a:avLst/>
          </a:prstGeom>
        </p:spPr>
      </p:pic>
      <p:sp>
        <p:nvSpPr>
          <p:cNvPr id="12" name="Subtitle 2">
            <a:extLst>
              <a:ext uri="{FF2B5EF4-FFF2-40B4-BE49-F238E27FC236}">
                <a16:creationId xmlns:a16="http://schemas.microsoft.com/office/drawing/2014/main" id="{004542C0-6F92-F542-B358-53649EAA8761}"/>
              </a:ext>
            </a:extLst>
          </p:cNvPr>
          <p:cNvSpPr txBox="1">
            <a:spLocks/>
          </p:cNvSpPr>
          <p:nvPr userDrawn="1"/>
        </p:nvSpPr>
        <p:spPr>
          <a:xfrm>
            <a:off x="624051" y="5195340"/>
            <a:ext cx="10943897" cy="1253359"/>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Courier New" panose="02070309020205020404" pitchFamily="49" charset="0"/>
              <a:buNone/>
              <a:tabLst/>
              <a:defRPr sz="2800" b="1" i="0" kern="1200">
                <a:solidFill>
                  <a:schemeClr val="tx1"/>
                </a:solidFill>
                <a:latin typeface="Proxima Nova Semibold" panose="02000506030000020004" pitchFamily="2" charset="0"/>
                <a:ea typeface="+mn-ea"/>
                <a:cs typeface="+mn-cs"/>
              </a:defRPr>
            </a:lvl1pPr>
            <a:lvl2pPr marL="457200" indent="0" algn="ctr" defTabSz="914400" rtl="0" eaLnBrk="1" latinLnBrk="0" hangingPunct="1">
              <a:lnSpc>
                <a:spcPct val="90000"/>
              </a:lnSpc>
              <a:spcBef>
                <a:spcPts val="500"/>
              </a:spcBef>
              <a:buFont typeface="Courier New" panose="02070309020205020404" pitchFamily="49" charset="0"/>
              <a:buNone/>
              <a:tabLst/>
              <a:defRPr sz="2000" b="0" i="0" kern="1200">
                <a:solidFill>
                  <a:srgbClr val="525656"/>
                </a:solidFill>
                <a:latin typeface="Adelle Sans" panose="02000503000000020004" pitchFamily="2" charset="77"/>
                <a:ea typeface="+mn-ea"/>
                <a:cs typeface="+mn-cs"/>
              </a:defRPr>
            </a:lvl2pPr>
            <a:lvl3pPr marL="914400" indent="0" algn="ctr" defTabSz="914400" rtl="0" eaLnBrk="1" latinLnBrk="0" hangingPunct="1">
              <a:lnSpc>
                <a:spcPct val="90000"/>
              </a:lnSpc>
              <a:spcBef>
                <a:spcPts val="500"/>
              </a:spcBef>
              <a:buFont typeface="Courier New" panose="02070309020205020404" pitchFamily="49" charset="0"/>
              <a:buNone/>
              <a:tabLst/>
              <a:defRPr sz="1800" b="0" i="0" kern="1200">
                <a:solidFill>
                  <a:srgbClr val="525656"/>
                </a:solidFill>
                <a:latin typeface="Adelle Sans" panose="02000503000000020004" pitchFamily="2" charset="77"/>
                <a:ea typeface="+mn-ea"/>
                <a:cs typeface="+mn-cs"/>
              </a:defRPr>
            </a:lvl3pPr>
            <a:lvl4pPr marL="1371600" indent="0" algn="ctr" defTabSz="914400" rtl="0" eaLnBrk="1" latinLnBrk="0" hangingPunct="1">
              <a:lnSpc>
                <a:spcPct val="90000"/>
              </a:lnSpc>
              <a:spcBef>
                <a:spcPts val="500"/>
              </a:spcBef>
              <a:buFont typeface="Courier New" panose="02070309020205020404" pitchFamily="49" charset="0"/>
              <a:buNone/>
              <a:tabLst/>
              <a:defRPr sz="1600" b="0" i="0" kern="1200">
                <a:solidFill>
                  <a:srgbClr val="525656"/>
                </a:solidFill>
                <a:latin typeface="Adelle Sans" panose="02000503000000020004" pitchFamily="2" charset="77"/>
                <a:ea typeface="+mn-ea"/>
                <a:cs typeface="+mn-cs"/>
              </a:defRPr>
            </a:lvl4pPr>
            <a:lvl5pPr marL="1828800" indent="0" algn="ctr" defTabSz="914400" rtl="0" eaLnBrk="1" latinLnBrk="0" hangingPunct="1">
              <a:lnSpc>
                <a:spcPct val="90000"/>
              </a:lnSpc>
              <a:spcBef>
                <a:spcPts val="500"/>
              </a:spcBef>
              <a:buFont typeface="Courier New" panose="02070309020205020404" pitchFamily="49" charset="0"/>
              <a:buNone/>
              <a:tabLst/>
              <a:defRPr sz="1600" b="0" i="0" kern="1200">
                <a:solidFill>
                  <a:srgbClr val="525656"/>
                </a:solidFill>
                <a:latin typeface="Adelle Sans" panose="02000503000000020004" pitchFamily="2" charset="77"/>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600" b="0" i="0" dirty="0">
                <a:solidFill>
                  <a:schemeClr val="bg1"/>
                </a:solidFill>
                <a:latin typeface="Adelle Sans" panose="02000503000000020004" pitchFamily="2" charset="77"/>
              </a:rPr>
              <a:t>Click to edit Master subtitle style</a:t>
            </a:r>
          </a:p>
        </p:txBody>
      </p:sp>
    </p:spTree>
    <p:extLst>
      <p:ext uri="{BB962C8B-B14F-4D97-AF65-F5344CB8AC3E}">
        <p14:creationId xmlns:p14="http://schemas.microsoft.com/office/powerpoint/2010/main" val="1627933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F951679-C038-3D4F-B9C6-BD4097A52467}"/>
              </a:ext>
            </a:extLst>
          </p:cNvPr>
          <p:cNvSpPr/>
          <p:nvPr userDrawn="1"/>
        </p:nvSpPr>
        <p:spPr>
          <a:xfrm>
            <a:off x="-76200" y="-77203"/>
            <a:ext cx="12346858" cy="99921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02ECF62-AF5A-6A4B-8DAF-6576CE0FE947}"/>
              </a:ext>
            </a:extLst>
          </p:cNvPr>
          <p:cNvSpPr>
            <a:spLocks noGrp="1"/>
          </p:cNvSpPr>
          <p:nvPr>
            <p:ph idx="1"/>
          </p:nvPr>
        </p:nvSpPr>
        <p:spPr>
          <a:xfrm>
            <a:off x="507124" y="1161288"/>
            <a:ext cx="11175123" cy="4687891"/>
          </a:xfrm>
          <a:prstGeom prst="rect">
            <a:avLst/>
          </a:prstGeom>
        </p:spPr>
        <p:txBody>
          <a:bodyPr/>
          <a:lstStyle>
            <a:lvl1pPr>
              <a:defRPr b="0" i="0">
                <a:latin typeface="Adelle Sans" panose="02000503000000020004" pitchFamily="2" charset="77"/>
              </a:defRPr>
            </a:lvl1pPr>
            <a:lvl2pPr marL="685800" indent="-228600">
              <a:buFont typeface="Courier New" panose="02070309020205020404" pitchFamily="49" charset="0"/>
              <a:buChar char="o"/>
              <a:defRPr b="0" i="0">
                <a:solidFill>
                  <a:srgbClr val="525656"/>
                </a:solidFill>
                <a:latin typeface="Adelle Sans" panose="02000503000000020004" pitchFamily="2" charset="77"/>
              </a:defRPr>
            </a:lvl2pPr>
            <a:lvl3pPr marL="1143000" indent="-228600">
              <a:buFont typeface="Courier New" panose="02070309020205020404" pitchFamily="49" charset="0"/>
              <a:buChar char="o"/>
              <a:defRPr b="0" i="0">
                <a:solidFill>
                  <a:srgbClr val="525656"/>
                </a:solidFill>
                <a:latin typeface="Adelle Sans" panose="02000503000000020004" pitchFamily="2" charset="77"/>
              </a:defRPr>
            </a:lvl3pPr>
            <a:lvl4pPr marL="1600200" indent="-228600">
              <a:buFont typeface="Courier New" panose="02070309020205020404" pitchFamily="49" charset="0"/>
              <a:buChar char="o"/>
              <a:defRPr b="0" i="0">
                <a:solidFill>
                  <a:srgbClr val="525656"/>
                </a:solidFill>
                <a:latin typeface="Adelle Sans" panose="02000503000000020004" pitchFamily="2" charset="77"/>
              </a:defRPr>
            </a:lvl4pPr>
            <a:lvl5pPr marL="2057400" indent="-228600">
              <a:buFont typeface="Courier New" panose="02070309020205020404" pitchFamily="49" charset="0"/>
              <a:buChar char="o"/>
              <a:defRPr b="0" i="0">
                <a:solidFill>
                  <a:srgbClr val="525656"/>
                </a:solidFill>
                <a:latin typeface="Adelle Sans" panose="02000503000000020004" pitchFamily="2" charset="77"/>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228B7FA2-906C-224F-91E8-737C56BAA8A6}"/>
              </a:ext>
            </a:extLst>
          </p:cNvPr>
          <p:cNvSpPr>
            <a:spLocks noGrp="1"/>
          </p:cNvSpPr>
          <p:nvPr>
            <p:ph type="title"/>
          </p:nvPr>
        </p:nvSpPr>
        <p:spPr>
          <a:xfrm>
            <a:off x="507124" y="-21891"/>
            <a:ext cx="11175123" cy="1041991"/>
          </a:xfrm>
          <a:prstGeom prst="rect">
            <a:avLst/>
          </a:prstGeom>
        </p:spPr>
        <p:txBody>
          <a:bodyPr>
            <a:normAutofit/>
          </a:bodyPr>
          <a:lstStyle>
            <a:lvl1pPr>
              <a:defRPr sz="3200" b="1" i="0">
                <a:solidFill>
                  <a:schemeClr val="bg1"/>
                </a:solidFill>
                <a:latin typeface="Proxima Nova" panose="02000506030000020004" pitchFamily="2" charset="0"/>
              </a:defRPr>
            </a:lvl1pPr>
          </a:lstStyle>
          <a:p>
            <a:r>
              <a:rPr lang="en-US" dirty="0"/>
              <a:t>Click to edit Master title style</a:t>
            </a:r>
          </a:p>
        </p:txBody>
      </p:sp>
      <p:pic>
        <p:nvPicPr>
          <p:cNvPr id="12" name="Picture 11">
            <a:extLst>
              <a:ext uri="{FF2B5EF4-FFF2-40B4-BE49-F238E27FC236}">
                <a16:creationId xmlns:a16="http://schemas.microsoft.com/office/drawing/2014/main" id="{4CCF5606-6DC5-4A43-91BA-969B5443296E}"/>
              </a:ext>
            </a:extLst>
          </p:cNvPr>
          <p:cNvPicPr>
            <a:picLocks noChangeAspect="1"/>
          </p:cNvPicPr>
          <p:nvPr/>
        </p:nvPicPr>
        <p:blipFill rotWithShape="1">
          <a:blip r:embed="rId2"/>
          <a:srcRect r="66281" b="-1742"/>
          <a:stretch/>
        </p:blipFill>
        <p:spPr>
          <a:xfrm>
            <a:off x="275249" y="5904491"/>
            <a:ext cx="686450" cy="732790"/>
          </a:xfrm>
          <a:prstGeom prst="rect">
            <a:avLst/>
          </a:prstGeom>
        </p:spPr>
      </p:pic>
      <p:sp>
        <p:nvSpPr>
          <p:cNvPr id="8" name="Rectangle 7">
            <a:extLst>
              <a:ext uri="{FF2B5EF4-FFF2-40B4-BE49-F238E27FC236}">
                <a16:creationId xmlns:a16="http://schemas.microsoft.com/office/drawing/2014/main" id="{C34C16D8-B479-BB46-AD7C-0AC4F5CEDC76}"/>
              </a:ext>
            </a:extLst>
          </p:cNvPr>
          <p:cNvSpPr/>
          <p:nvPr userDrawn="1"/>
        </p:nvSpPr>
        <p:spPr>
          <a:xfrm>
            <a:off x="0" y="6781798"/>
            <a:ext cx="12192000" cy="762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0254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02ADA8A-EE40-8D42-B058-429F77AD6030}"/>
              </a:ext>
            </a:extLst>
          </p:cNvPr>
          <p:cNvSpPr/>
          <p:nvPr userDrawn="1"/>
        </p:nvSpPr>
        <p:spPr>
          <a:xfrm>
            <a:off x="-77002" y="1257301"/>
            <a:ext cx="12387714" cy="5600699"/>
          </a:xfrm>
          <a:prstGeom prst="rect">
            <a:avLst/>
          </a:prstGeom>
          <a:solidFill>
            <a:schemeClr val="tx1"/>
          </a:solid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solidFill>
                <a:schemeClr val="tx1"/>
              </a:solidFill>
            </a:endParaRPr>
          </a:p>
        </p:txBody>
      </p:sp>
      <p:sp>
        <p:nvSpPr>
          <p:cNvPr id="2" name="Title 1">
            <a:extLst>
              <a:ext uri="{FF2B5EF4-FFF2-40B4-BE49-F238E27FC236}">
                <a16:creationId xmlns:a16="http://schemas.microsoft.com/office/drawing/2014/main" id="{0534CEAF-3B24-A242-A428-FB8B1A7D5F21}"/>
              </a:ext>
            </a:extLst>
          </p:cNvPr>
          <p:cNvSpPr>
            <a:spLocks noGrp="1"/>
          </p:cNvSpPr>
          <p:nvPr>
            <p:ph type="title"/>
          </p:nvPr>
        </p:nvSpPr>
        <p:spPr>
          <a:xfrm>
            <a:off x="831850" y="2648054"/>
            <a:ext cx="10515600" cy="1882337"/>
          </a:xfrm>
          <a:prstGeom prst="rect">
            <a:avLst/>
          </a:prstGeom>
          <a:ln>
            <a:noFill/>
          </a:ln>
        </p:spPr>
        <p:txBody>
          <a:bodyPr anchor="b"/>
          <a:lstStyle>
            <a:lvl1pPr algn="ctr">
              <a:defRPr sz="60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DAB81C1E-F57C-FB49-8A8C-E5F2C60D08C6}"/>
              </a:ext>
            </a:extLst>
          </p:cNvPr>
          <p:cNvSpPr>
            <a:spLocks noGrp="1"/>
          </p:cNvSpPr>
          <p:nvPr>
            <p:ph type="body" idx="1"/>
          </p:nvPr>
        </p:nvSpPr>
        <p:spPr>
          <a:xfrm>
            <a:off x="831850" y="4814406"/>
            <a:ext cx="10515600" cy="959999"/>
          </a:xfrm>
          <a:prstGeom prst="rect">
            <a:avLst/>
          </a:prstGeom>
        </p:spPr>
        <p:txBody>
          <a:bodyPr/>
          <a:lstStyle>
            <a:lvl1pPr marL="0" indent="0" algn="ctr">
              <a:buNone/>
              <a:defRPr sz="2400" b="1" i="0">
                <a:solidFill>
                  <a:schemeClr val="bg1"/>
                </a:solidFill>
                <a:latin typeface="Proxima Nova Semibold" panose="02000506030000020004"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pic>
        <p:nvPicPr>
          <p:cNvPr id="8" name="Picture 7">
            <a:extLst>
              <a:ext uri="{FF2B5EF4-FFF2-40B4-BE49-F238E27FC236}">
                <a16:creationId xmlns:a16="http://schemas.microsoft.com/office/drawing/2014/main" id="{72B0757F-692F-4442-AC10-47BE80EC633F}"/>
              </a:ext>
            </a:extLst>
          </p:cNvPr>
          <p:cNvPicPr>
            <a:picLocks noChangeAspect="1"/>
          </p:cNvPicPr>
          <p:nvPr userDrawn="1"/>
        </p:nvPicPr>
        <p:blipFill rotWithShape="1">
          <a:blip r:embed="rId2"/>
          <a:srcRect t="18801" b="16721"/>
          <a:stretch/>
        </p:blipFill>
        <p:spPr>
          <a:xfrm>
            <a:off x="5496490" y="237942"/>
            <a:ext cx="1327643" cy="856044"/>
          </a:xfrm>
          <a:prstGeom prst="rect">
            <a:avLst/>
          </a:prstGeom>
        </p:spPr>
      </p:pic>
      <p:cxnSp>
        <p:nvCxnSpPr>
          <p:cNvPr id="10" name="Straight Connector 9">
            <a:extLst>
              <a:ext uri="{FF2B5EF4-FFF2-40B4-BE49-F238E27FC236}">
                <a16:creationId xmlns:a16="http://schemas.microsoft.com/office/drawing/2014/main" id="{C75C7F33-8A0F-C247-8673-DF3D12BB0E56}"/>
              </a:ext>
            </a:extLst>
          </p:cNvPr>
          <p:cNvCxnSpPr>
            <a:cxnSpLocks/>
          </p:cNvCxnSpPr>
          <p:nvPr userDrawn="1"/>
        </p:nvCxnSpPr>
        <p:spPr>
          <a:xfrm>
            <a:off x="-77002" y="1257301"/>
            <a:ext cx="12387714" cy="0"/>
          </a:xfrm>
          <a:prstGeom prst="line">
            <a:avLst/>
          </a:prstGeom>
          <a:ln w="254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821381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5601DA-8347-6048-AFC7-B3EE3A4EDB24}"/>
              </a:ext>
            </a:extLst>
          </p:cNvPr>
          <p:cNvSpPr>
            <a:spLocks noGrp="1"/>
          </p:cNvSpPr>
          <p:nvPr>
            <p:ph sz="half" idx="1"/>
          </p:nvPr>
        </p:nvSpPr>
        <p:spPr>
          <a:xfrm>
            <a:off x="525516" y="1161288"/>
            <a:ext cx="5339256" cy="4247315"/>
          </a:xfrm>
          <a:prstGeom prst="rect">
            <a:avLst/>
          </a:prstGeom>
        </p:spPr>
        <p:txBody>
          <a:bodyPr/>
          <a:lstStyle>
            <a:lvl1pPr>
              <a:defRPr b="0" i="0">
                <a:latin typeface="Adelle Sans" panose="02000503000000020004" pitchFamily="2" charset="77"/>
              </a:defRPr>
            </a:lvl1pPr>
            <a:lvl2pPr>
              <a:defRPr b="0" i="0">
                <a:latin typeface="Adelle Sans" panose="02000503000000020004" pitchFamily="2" charset="77"/>
              </a:defRPr>
            </a:lvl2pPr>
            <a:lvl3pPr>
              <a:defRPr b="0" i="0">
                <a:latin typeface="Adelle Sans" panose="02000503000000020004" pitchFamily="2" charset="77"/>
              </a:defRPr>
            </a:lvl3pPr>
            <a:lvl4pPr>
              <a:defRPr b="0" i="0">
                <a:latin typeface="Adelle Sans" panose="02000503000000020004" pitchFamily="2" charset="77"/>
              </a:defRPr>
            </a:lvl4pPr>
            <a:lvl5pPr>
              <a:defRPr b="0" i="0">
                <a:latin typeface="Adelle Sans" panose="02000503000000020004" pitchFamily="2" charset="77"/>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2">
            <a:extLst>
              <a:ext uri="{FF2B5EF4-FFF2-40B4-BE49-F238E27FC236}">
                <a16:creationId xmlns:a16="http://schemas.microsoft.com/office/drawing/2014/main" id="{448A93EA-740D-534C-9F9A-851CAAFC6F58}"/>
              </a:ext>
            </a:extLst>
          </p:cNvPr>
          <p:cNvSpPr>
            <a:spLocks noGrp="1"/>
          </p:cNvSpPr>
          <p:nvPr>
            <p:ph sz="half" idx="13"/>
          </p:nvPr>
        </p:nvSpPr>
        <p:spPr>
          <a:xfrm>
            <a:off x="6327230" y="1161288"/>
            <a:ext cx="5339256" cy="4247315"/>
          </a:xfrm>
          <a:prstGeom prst="rect">
            <a:avLst/>
          </a:prstGeom>
        </p:spPr>
        <p:txBody>
          <a:bodyPr/>
          <a:lstStyle>
            <a:lvl1pPr>
              <a:defRPr b="0" i="0">
                <a:latin typeface="Adelle Sans" panose="02000503000000020004" pitchFamily="2" charset="77"/>
              </a:defRPr>
            </a:lvl1pPr>
            <a:lvl2pPr>
              <a:defRPr b="0" i="0">
                <a:latin typeface="Adelle Sans" panose="02000503000000020004" pitchFamily="2" charset="77"/>
              </a:defRPr>
            </a:lvl2pPr>
            <a:lvl3pPr>
              <a:defRPr b="0" i="0">
                <a:latin typeface="Adelle Sans" panose="02000503000000020004" pitchFamily="2" charset="77"/>
              </a:defRPr>
            </a:lvl3pPr>
            <a:lvl4pPr>
              <a:defRPr b="0" i="0">
                <a:latin typeface="Adelle Sans" panose="02000503000000020004" pitchFamily="2" charset="77"/>
              </a:defRPr>
            </a:lvl4pPr>
            <a:lvl5pPr>
              <a:defRPr b="0" i="0">
                <a:latin typeface="Adelle Sans" panose="02000503000000020004" pitchFamily="2" charset="77"/>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5" name="Picture 14">
            <a:extLst>
              <a:ext uri="{FF2B5EF4-FFF2-40B4-BE49-F238E27FC236}">
                <a16:creationId xmlns:a16="http://schemas.microsoft.com/office/drawing/2014/main" id="{E841E47F-9CBC-DD48-8C04-77F3D57C3379}"/>
              </a:ext>
            </a:extLst>
          </p:cNvPr>
          <p:cNvPicPr>
            <a:picLocks noChangeAspect="1"/>
          </p:cNvPicPr>
          <p:nvPr/>
        </p:nvPicPr>
        <p:blipFill rotWithShape="1">
          <a:blip r:embed="rId2"/>
          <a:srcRect r="66281" b="-1742"/>
          <a:stretch/>
        </p:blipFill>
        <p:spPr>
          <a:xfrm>
            <a:off x="275249" y="5904491"/>
            <a:ext cx="686450" cy="732790"/>
          </a:xfrm>
          <a:prstGeom prst="rect">
            <a:avLst/>
          </a:prstGeom>
        </p:spPr>
      </p:pic>
      <p:sp>
        <p:nvSpPr>
          <p:cNvPr id="9" name="Rectangle 8">
            <a:extLst>
              <a:ext uri="{FF2B5EF4-FFF2-40B4-BE49-F238E27FC236}">
                <a16:creationId xmlns:a16="http://schemas.microsoft.com/office/drawing/2014/main" id="{3D2B1C16-A483-9045-B5B4-5312C63A98DF}"/>
              </a:ext>
            </a:extLst>
          </p:cNvPr>
          <p:cNvSpPr/>
          <p:nvPr userDrawn="1"/>
        </p:nvSpPr>
        <p:spPr>
          <a:xfrm>
            <a:off x="0" y="6781798"/>
            <a:ext cx="12192000" cy="762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61D4071-9C3C-49BF-ABB1-1320A9AA487E}"/>
              </a:ext>
            </a:extLst>
          </p:cNvPr>
          <p:cNvSpPr/>
          <p:nvPr userDrawn="1"/>
        </p:nvSpPr>
        <p:spPr>
          <a:xfrm>
            <a:off x="-76200" y="-77203"/>
            <a:ext cx="12346858" cy="99921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8F647ED5-144A-1F43-9397-C331DF9F50F5}"/>
              </a:ext>
            </a:extLst>
          </p:cNvPr>
          <p:cNvSpPr>
            <a:spLocks noGrp="1"/>
          </p:cNvSpPr>
          <p:nvPr>
            <p:ph type="title"/>
          </p:nvPr>
        </p:nvSpPr>
        <p:spPr>
          <a:xfrm>
            <a:off x="507124" y="-21891"/>
            <a:ext cx="11175123" cy="1041991"/>
          </a:xfrm>
          <a:prstGeom prst="rect">
            <a:avLst/>
          </a:prstGeom>
        </p:spPr>
        <p:txBody>
          <a:bodyPr>
            <a:normAutofit/>
          </a:bodyPr>
          <a:lstStyle>
            <a:lvl1pPr>
              <a:defRPr sz="3200" b="1" i="0">
                <a:solidFill>
                  <a:schemeClr val="bg1"/>
                </a:solidFill>
                <a:latin typeface="Proxima Nova" panose="02000506030000020004" pitchFamily="2" charset="0"/>
              </a:defRPr>
            </a:lvl1pPr>
          </a:lstStyle>
          <a:p>
            <a:r>
              <a:rPr lang="en-US" dirty="0"/>
              <a:t>Click to edit Master title style</a:t>
            </a:r>
          </a:p>
        </p:txBody>
      </p:sp>
    </p:spTree>
    <p:extLst>
      <p:ext uri="{BB962C8B-B14F-4D97-AF65-F5344CB8AC3E}">
        <p14:creationId xmlns:p14="http://schemas.microsoft.com/office/powerpoint/2010/main" val="4006711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5601DA-8347-6048-AFC7-B3EE3A4EDB24}"/>
              </a:ext>
            </a:extLst>
          </p:cNvPr>
          <p:cNvSpPr>
            <a:spLocks noGrp="1"/>
          </p:cNvSpPr>
          <p:nvPr>
            <p:ph sz="half" idx="1"/>
          </p:nvPr>
        </p:nvSpPr>
        <p:spPr>
          <a:xfrm>
            <a:off x="525515" y="1161288"/>
            <a:ext cx="11022320" cy="4247315"/>
          </a:xfrm>
          <a:prstGeom prst="rect">
            <a:avLst/>
          </a:prstGeom>
        </p:spPr>
        <p:txBody>
          <a:bodyPr/>
          <a:lstStyle>
            <a:lvl1pPr>
              <a:defRPr b="0" i="0">
                <a:latin typeface="Adelle Sans" panose="02000503000000020004" pitchFamily="2" charset="77"/>
              </a:defRPr>
            </a:lvl1pPr>
            <a:lvl2pPr>
              <a:defRPr b="0" i="0">
                <a:latin typeface="Adelle Sans" panose="02000503000000020004" pitchFamily="2" charset="77"/>
              </a:defRPr>
            </a:lvl2pPr>
            <a:lvl3pPr>
              <a:defRPr b="0" i="0">
                <a:latin typeface="Adelle Sans" panose="02000503000000020004" pitchFamily="2" charset="77"/>
              </a:defRPr>
            </a:lvl3pPr>
            <a:lvl4pPr>
              <a:defRPr b="0" i="0">
                <a:latin typeface="Adelle Sans" panose="02000503000000020004" pitchFamily="2" charset="77"/>
              </a:defRPr>
            </a:lvl4pPr>
            <a:lvl5pPr>
              <a:defRPr b="0" i="0">
                <a:latin typeface="Adelle Sans" panose="02000503000000020004" pitchFamily="2" charset="77"/>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5" name="Picture 14">
            <a:extLst>
              <a:ext uri="{FF2B5EF4-FFF2-40B4-BE49-F238E27FC236}">
                <a16:creationId xmlns:a16="http://schemas.microsoft.com/office/drawing/2014/main" id="{E841E47F-9CBC-DD48-8C04-77F3D57C3379}"/>
              </a:ext>
            </a:extLst>
          </p:cNvPr>
          <p:cNvPicPr>
            <a:picLocks noChangeAspect="1"/>
          </p:cNvPicPr>
          <p:nvPr/>
        </p:nvPicPr>
        <p:blipFill rotWithShape="1">
          <a:blip r:embed="rId2"/>
          <a:srcRect r="66281" b="-1742"/>
          <a:stretch/>
        </p:blipFill>
        <p:spPr>
          <a:xfrm>
            <a:off x="275249" y="5904491"/>
            <a:ext cx="686450" cy="732790"/>
          </a:xfrm>
          <a:prstGeom prst="rect">
            <a:avLst/>
          </a:prstGeom>
        </p:spPr>
      </p:pic>
      <p:sp>
        <p:nvSpPr>
          <p:cNvPr id="7" name="Rectangle 6">
            <a:extLst>
              <a:ext uri="{FF2B5EF4-FFF2-40B4-BE49-F238E27FC236}">
                <a16:creationId xmlns:a16="http://schemas.microsoft.com/office/drawing/2014/main" id="{7481D446-E222-42C3-9836-1A06E0CA6FDB}"/>
              </a:ext>
            </a:extLst>
          </p:cNvPr>
          <p:cNvSpPr/>
          <p:nvPr userDrawn="1"/>
        </p:nvSpPr>
        <p:spPr>
          <a:xfrm>
            <a:off x="-76200" y="-77203"/>
            <a:ext cx="12346858" cy="99921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1752F457-B5E3-8F47-95DD-D367B00BA38B}"/>
              </a:ext>
            </a:extLst>
          </p:cNvPr>
          <p:cNvSpPr>
            <a:spLocks noGrp="1"/>
          </p:cNvSpPr>
          <p:nvPr>
            <p:ph type="title"/>
          </p:nvPr>
        </p:nvSpPr>
        <p:spPr>
          <a:xfrm>
            <a:off x="507124" y="-21891"/>
            <a:ext cx="11175123" cy="1041991"/>
          </a:xfrm>
          <a:prstGeom prst="rect">
            <a:avLst/>
          </a:prstGeom>
        </p:spPr>
        <p:txBody>
          <a:bodyPr>
            <a:normAutofit/>
          </a:bodyPr>
          <a:lstStyle>
            <a:lvl1pPr>
              <a:defRPr sz="3200" b="1" i="0">
                <a:solidFill>
                  <a:schemeClr val="bg1"/>
                </a:solidFill>
                <a:latin typeface="Proxima Nova" panose="02000506030000020004" pitchFamily="2" charset="0"/>
              </a:defRPr>
            </a:lvl1pPr>
          </a:lstStyle>
          <a:p>
            <a:r>
              <a:rPr lang="en-US" dirty="0"/>
              <a:t>Click to edit Master title style</a:t>
            </a:r>
          </a:p>
        </p:txBody>
      </p:sp>
      <p:sp>
        <p:nvSpPr>
          <p:cNvPr id="12" name="Rectangle 11">
            <a:extLst>
              <a:ext uri="{FF2B5EF4-FFF2-40B4-BE49-F238E27FC236}">
                <a16:creationId xmlns:a16="http://schemas.microsoft.com/office/drawing/2014/main" id="{B5FC8432-B0CC-124E-92A6-31C64477B9CF}"/>
              </a:ext>
            </a:extLst>
          </p:cNvPr>
          <p:cNvSpPr/>
          <p:nvPr userDrawn="1"/>
        </p:nvSpPr>
        <p:spPr>
          <a:xfrm>
            <a:off x="0" y="6781798"/>
            <a:ext cx="12192000" cy="762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9325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5601DA-8347-6048-AFC7-B3EE3A4EDB24}"/>
              </a:ext>
            </a:extLst>
          </p:cNvPr>
          <p:cNvSpPr>
            <a:spLocks noGrp="1"/>
          </p:cNvSpPr>
          <p:nvPr>
            <p:ph sz="half" idx="1"/>
          </p:nvPr>
        </p:nvSpPr>
        <p:spPr>
          <a:xfrm>
            <a:off x="4903304" y="1161288"/>
            <a:ext cx="6763234" cy="2911642"/>
          </a:xfrm>
          <a:prstGeom prst="rect">
            <a:avLst/>
          </a:prstGeom>
        </p:spPr>
        <p:txBody>
          <a:bodyPr/>
          <a:lstStyle>
            <a:lvl1pPr>
              <a:defRPr b="0" i="0">
                <a:latin typeface="Adelle Sans" panose="02000503000000020004" pitchFamily="2" charset="77"/>
              </a:defRPr>
            </a:lvl1pPr>
            <a:lvl2pPr>
              <a:defRPr b="0" i="0">
                <a:latin typeface="Adelle Sans" panose="02000503000000020004" pitchFamily="2" charset="77"/>
              </a:defRPr>
            </a:lvl2pPr>
            <a:lvl3pPr>
              <a:defRPr b="0" i="0">
                <a:latin typeface="Adelle Sans" panose="02000503000000020004" pitchFamily="2" charset="77"/>
              </a:defRPr>
            </a:lvl3pPr>
            <a:lvl4pPr>
              <a:defRPr b="0" i="0">
                <a:latin typeface="Adelle Sans" panose="02000503000000020004" pitchFamily="2" charset="77"/>
              </a:defRPr>
            </a:lvl4pPr>
            <a:lvl5pPr>
              <a:defRPr b="0" i="0">
                <a:latin typeface="Adelle Sans" panose="02000503000000020004" pitchFamily="2" charset="77"/>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a:extLst>
              <a:ext uri="{FF2B5EF4-FFF2-40B4-BE49-F238E27FC236}">
                <a16:creationId xmlns:a16="http://schemas.microsoft.com/office/drawing/2014/main" id="{9B32B816-31A6-5D4A-A375-EC666A89A105}"/>
              </a:ext>
            </a:extLst>
          </p:cNvPr>
          <p:cNvPicPr>
            <a:picLocks noChangeAspect="1"/>
          </p:cNvPicPr>
          <p:nvPr userDrawn="1"/>
        </p:nvPicPr>
        <p:blipFill>
          <a:blip r:embed="rId2"/>
          <a:stretch>
            <a:fillRect/>
          </a:stretch>
        </p:blipFill>
        <p:spPr>
          <a:xfrm>
            <a:off x="961699" y="1161288"/>
            <a:ext cx="3549974" cy="4437468"/>
          </a:xfrm>
          <a:prstGeom prst="rect">
            <a:avLst/>
          </a:prstGeom>
        </p:spPr>
      </p:pic>
      <p:pic>
        <p:nvPicPr>
          <p:cNvPr id="7" name="Picture 6">
            <a:extLst>
              <a:ext uri="{FF2B5EF4-FFF2-40B4-BE49-F238E27FC236}">
                <a16:creationId xmlns:a16="http://schemas.microsoft.com/office/drawing/2014/main" id="{89126C43-57A2-E347-AD98-A4972DDFF024}"/>
              </a:ext>
            </a:extLst>
          </p:cNvPr>
          <p:cNvPicPr>
            <a:picLocks noChangeAspect="1"/>
          </p:cNvPicPr>
          <p:nvPr userDrawn="1"/>
        </p:nvPicPr>
        <p:blipFill rotWithShape="1">
          <a:blip r:embed="rId3"/>
          <a:srcRect r="66281" b="-1742"/>
          <a:stretch/>
        </p:blipFill>
        <p:spPr>
          <a:xfrm>
            <a:off x="275249" y="5904491"/>
            <a:ext cx="686450" cy="732790"/>
          </a:xfrm>
          <a:prstGeom prst="rect">
            <a:avLst/>
          </a:prstGeom>
        </p:spPr>
      </p:pic>
      <p:sp>
        <p:nvSpPr>
          <p:cNvPr id="8" name="Rectangle 7">
            <a:extLst>
              <a:ext uri="{FF2B5EF4-FFF2-40B4-BE49-F238E27FC236}">
                <a16:creationId xmlns:a16="http://schemas.microsoft.com/office/drawing/2014/main" id="{92CEB205-7433-4ED6-B5F9-FB097A433634}"/>
              </a:ext>
            </a:extLst>
          </p:cNvPr>
          <p:cNvSpPr/>
          <p:nvPr userDrawn="1"/>
        </p:nvSpPr>
        <p:spPr>
          <a:xfrm>
            <a:off x="-76200" y="-77203"/>
            <a:ext cx="12346858" cy="99921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76860F66-25E7-8E47-8582-F4D74F2E48F1}"/>
              </a:ext>
            </a:extLst>
          </p:cNvPr>
          <p:cNvSpPr>
            <a:spLocks noGrp="1"/>
          </p:cNvSpPr>
          <p:nvPr>
            <p:ph type="title"/>
          </p:nvPr>
        </p:nvSpPr>
        <p:spPr>
          <a:xfrm>
            <a:off x="507124" y="-21891"/>
            <a:ext cx="11175123" cy="1041991"/>
          </a:xfrm>
          <a:prstGeom prst="rect">
            <a:avLst/>
          </a:prstGeom>
        </p:spPr>
        <p:txBody>
          <a:bodyPr>
            <a:normAutofit/>
          </a:bodyPr>
          <a:lstStyle>
            <a:lvl1pPr>
              <a:defRPr sz="3200" b="1" i="0">
                <a:solidFill>
                  <a:schemeClr val="bg1"/>
                </a:solidFill>
                <a:latin typeface="Proxima Nova" panose="02000506030000020004" pitchFamily="2" charset="0"/>
              </a:defRPr>
            </a:lvl1pPr>
          </a:lstStyle>
          <a:p>
            <a:r>
              <a:rPr lang="en-US" dirty="0"/>
              <a:t>Click to edit Master title style</a:t>
            </a:r>
          </a:p>
        </p:txBody>
      </p:sp>
      <p:sp>
        <p:nvSpPr>
          <p:cNvPr id="13" name="Rectangle 12">
            <a:extLst>
              <a:ext uri="{FF2B5EF4-FFF2-40B4-BE49-F238E27FC236}">
                <a16:creationId xmlns:a16="http://schemas.microsoft.com/office/drawing/2014/main" id="{48FC791A-95B2-5E41-9A70-75AB9C875165}"/>
              </a:ext>
            </a:extLst>
          </p:cNvPr>
          <p:cNvSpPr/>
          <p:nvPr userDrawn="1"/>
        </p:nvSpPr>
        <p:spPr>
          <a:xfrm>
            <a:off x="0" y="6781798"/>
            <a:ext cx="12192000" cy="762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6796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C5CA925-A192-0942-8DCB-09514A197750}"/>
              </a:ext>
            </a:extLst>
          </p:cNvPr>
          <p:cNvSpPr>
            <a:spLocks noGrp="1"/>
          </p:cNvSpPr>
          <p:nvPr>
            <p:ph type="body" idx="1"/>
          </p:nvPr>
        </p:nvSpPr>
        <p:spPr>
          <a:xfrm>
            <a:off x="525516" y="1118193"/>
            <a:ext cx="5339256" cy="823912"/>
          </a:xfrm>
          <a:prstGeom prst="rect">
            <a:avLst/>
          </a:prstGeom>
        </p:spPr>
        <p:txBody>
          <a:bodyPr anchor="b">
            <a:normAutofit/>
          </a:bodyPr>
          <a:lstStyle>
            <a:lvl1pPr marL="0" indent="0">
              <a:buNone/>
              <a:defRPr sz="2800" b="1" i="0">
                <a:solidFill>
                  <a:schemeClr val="accent6">
                    <a:lumMod val="50000"/>
                  </a:schemeClr>
                </a:solidFill>
                <a:latin typeface="Proxima Nova Semibold" panose="0200050603000002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a:extLst>
              <a:ext uri="{FF2B5EF4-FFF2-40B4-BE49-F238E27FC236}">
                <a16:creationId xmlns:a16="http://schemas.microsoft.com/office/drawing/2014/main" id="{F5788494-3E34-F041-B8E4-A88C3ED8C5F9}"/>
              </a:ext>
            </a:extLst>
          </p:cNvPr>
          <p:cNvSpPr>
            <a:spLocks noGrp="1"/>
          </p:cNvSpPr>
          <p:nvPr>
            <p:ph sz="half" idx="2"/>
          </p:nvPr>
        </p:nvSpPr>
        <p:spPr>
          <a:xfrm>
            <a:off x="525516" y="2051473"/>
            <a:ext cx="5339256" cy="3684588"/>
          </a:xfrm>
          <a:prstGeom prst="rect">
            <a:avLst/>
          </a:prstGeom>
        </p:spPr>
        <p:txBody>
          <a:bodyPr/>
          <a:lstStyle>
            <a:lvl1pPr>
              <a:defRPr sz="2000" b="0" i="0">
                <a:latin typeface="Adelle Sans" panose="02000503000000020004" pitchFamily="2" charset="77"/>
              </a:defRPr>
            </a:lvl1pPr>
            <a:lvl2pPr>
              <a:defRPr sz="1800" b="0" i="0">
                <a:solidFill>
                  <a:srgbClr val="525656"/>
                </a:solidFill>
                <a:latin typeface="Adelle Sans" panose="02000503000000020004" pitchFamily="2" charset="77"/>
              </a:defRPr>
            </a:lvl2pPr>
            <a:lvl3pPr>
              <a:defRPr sz="1600" b="0" i="0">
                <a:solidFill>
                  <a:srgbClr val="525656"/>
                </a:solidFill>
                <a:latin typeface="Adelle Sans" panose="02000503000000020004" pitchFamily="2" charset="77"/>
              </a:defRPr>
            </a:lvl3pPr>
            <a:lvl4pPr>
              <a:defRPr b="0" i="0">
                <a:solidFill>
                  <a:srgbClr val="525656"/>
                </a:solidFill>
                <a:latin typeface="Adelle Sans" panose="02000503000000020004" pitchFamily="2" charset="77"/>
              </a:defRPr>
            </a:lvl4pPr>
            <a:lvl5pPr>
              <a:defRPr b="0" i="0">
                <a:solidFill>
                  <a:srgbClr val="525656"/>
                </a:solidFill>
                <a:latin typeface="Adelle Sans" panose="02000503000000020004" pitchFamily="2" charset="77"/>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3">
            <a:extLst>
              <a:ext uri="{FF2B5EF4-FFF2-40B4-BE49-F238E27FC236}">
                <a16:creationId xmlns:a16="http://schemas.microsoft.com/office/drawing/2014/main" id="{51CB6872-94EB-EB45-BDBF-F7D3974C9DE4}"/>
              </a:ext>
            </a:extLst>
          </p:cNvPr>
          <p:cNvSpPr>
            <a:spLocks noGrp="1"/>
          </p:cNvSpPr>
          <p:nvPr>
            <p:ph sz="half" idx="13"/>
          </p:nvPr>
        </p:nvSpPr>
        <p:spPr>
          <a:xfrm>
            <a:off x="6358758" y="2051473"/>
            <a:ext cx="5339256" cy="3684588"/>
          </a:xfrm>
          <a:prstGeom prst="rect">
            <a:avLst/>
          </a:prstGeom>
        </p:spPr>
        <p:txBody>
          <a:bodyPr/>
          <a:lstStyle>
            <a:lvl1pPr>
              <a:defRPr b="0" i="0">
                <a:latin typeface="Adelle Sans" panose="02000503000000020004" pitchFamily="2" charset="77"/>
              </a:defRPr>
            </a:lvl1pPr>
            <a:lvl2pPr>
              <a:defRPr b="0" i="0">
                <a:solidFill>
                  <a:srgbClr val="525656"/>
                </a:solidFill>
                <a:latin typeface="Adelle Sans" panose="02000503000000020004" pitchFamily="2" charset="77"/>
              </a:defRPr>
            </a:lvl2pPr>
            <a:lvl3pPr>
              <a:defRPr b="0" i="0">
                <a:solidFill>
                  <a:srgbClr val="525656"/>
                </a:solidFill>
                <a:latin typeface="Adelle Sans" panose="02000503000000020004" pitchFamily="2" charset="77"/>
              </a:defRPr>
            </a:lvl3pPr>
            <a:lvl4pPr>
              <a:defRPr b="0" i="0">
                <a:solidFill>
                  <a:srgbClr val="525656"/>
                </a:solidFill>
                <a:latin typeface="Adelle Sans" panose="02000503000000020004" pitchFamily="2" charset="77"/>
              </a:defRPr>
            </a:lvl4pPr>
            <a:lvl5pPr>
              <a:defRPr b="0" i="0">
                <a:solidFill>
                  <a:srgbClr val="525656"/>
                </a:solidFill>
                <a:latin typeface="Adelle Sans" panose="02000503000000020004" pitchFamily="2" charset="77"/>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6" name="Picture 15">
            <a:extLst>
              <a:ext uri="{FF2B5EF4-FFF2-40B4-BE49-F238E27FC236}">
                <a16:creationId xmlns:a16="http://schemas.microsoft.com/office/drawing/2014/main" id="{4DDE1C7E-4CC2-C942-8FC1-BE8CDAB37DB2}"/>
              </a:ext>
            </a:extLst>
          </p:cNvPr>
          <p:cNvPicPr>
            <a:picLocks noChangeAspect="1"/>
          </p:cNvPicPr>
          <p:nvPr/>
        </p:nvPicPr>
        <p:blipFill rotWithShape="1">
          <a:blip r:embed="rId2"/>
          <a:srcRect r="66281" b="-1742"/>
          <a:stretch/>
        </p:blipFill>
        <p:spPr>
          <a:xfrm>
            <a:off x="275249" y="5904491"/>
            <a:ext cx="686450" cy="732790"/>
          </a:xfrm>
          <a:prstGeom prst="rect">
            <a:avLst/>
          </a:prstGeom>
        </p:spPr>
      </p:pic>
      <p:sp>
        <p:nvSpPr>
          <p:cNvPr id="17" name="Text Placeholder 2">
            <a:extLst>
              <a:ext uri="{FF2B5EF4-FFF2-40B4-BE49-F238E27FC236}">
                <a16:creationId xmlns:a16="http://schemas.microsoft.com/office/drawing/2014/main" id="{3E3E685A-2A2D-6D4B-90D0-C351A9D72C70}"/>
              </a:ext>
            </a:extLst>
          </p:cNvPr>
          <p:cNvSpPr>
            <a:spLocks noGrp="1"/>
          </p:cNvSpPr>
          <p:nvPr>
            <p:ph type="body" idx="14"/>
          </p:nvPr>
        </p:nvSpPr>
        <p:spPr>
          <a:xfrm>
            <a:off x="6358758" y="1118193"/>
            <a:ext cx="5339256" cy="823912"/>
          </a:xfrm>
          <a:prstGeom prst="rect">
            <a:avLst/>
          </a:prstGeom>
        </p:spPr>
        <p:txBody>
          <a:bodyPr anchor="b">
            <a:normAutofit/>
          </a:bodyPr>
          <a:lstStyle>
            <a:lvl1pPr marL="0" indent="0">
              <a:buNone/>
              <a:defRPr sz="2800" b="1" i="0">
                <a:solidFill>
                  <a:schemeClr val="accent6">
                    <a:lumMod val="50000"/>
                  </a:schemeClr>
                </a:solidFill>
                <a:latin typeface="Proxima Nova Semibold" panose="0200050603000002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0" name="Rectangle 9">
            <a:extLst>
              <a:ext uri="{FF2B5EF4-FFF2-40B4-BE49-F238E27FC236}">
                <a16:creationId xmlns:a16="http://schemas.microsoft.com/office/drawing/2014/main" id="{FD1703F9-6F7B-42FC-BAD8-7B8A4198867F}"/>
              </a:ext>
            </a:extLst>
          </p:cNvPr>
          <p:cNvSpPr/>
          <p:nvPr userDrawn="1"/>
        </p:nvSpPr>
        <p:spPr>
          <a:xfrm>
            <a:off x="-76200" y="-77203"/>
            <a:ext cx="12346858" cy="99921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a:extLst>
              <a:ext uri="{FF2B5EF4-FFF2-40B4-BE49-F238E27FC236}">
                <a16:creationId xmlns:a16="http://schemas.microsoft.com/office/drawing/2014/main" id="{A55EC85A-83D7-754F-92C5-D85306B21964}"/>
              </a:ext>
            </a:extLst>
          </p:cNvPr>
          <p:cNvSpPr>
            <a:spLocks noGrp="1"/>
          </p:cNvSpPr>
          <p:nvPr>
            <p:ph type="title"/>
          </p:nvPr>
        </p:nvSpPr>
        <p:spPr>
          <a:xfrm>
            <a:off x="507124" y="-21891"/>
            <a:ext cx="11175123" cy="1041991"/>
          </a:xfrm>
          <a:prstGeom prst="rect">
            <a:avLst/>
          </a:prstGeom>
        </p:spPr>
        <p:txBody>
          <a:bodyPr>
            <a:normAutofit/>
          </a:bodyPr>
          <a:lstStyle>
            <a:lvl1pPr>
              <a:defRPr sz="3200" b="1" i="0">
                <a:solidFill>
                  <a:schemeClr val="bg1"/>
                </a:solidFill>
                <a:latin typeface="Proxima Nova" panose="02000506030000020004" pitchFamily="2" charset="0"/>
              </a:defRPr>
            </a:lvl1pPr>
          </a:lstStyle>
          <a:p>
            <a:r>
              <a:rPr lang="en-US" dirty="0"/>
              <a:t>Click to edit Master title style</a:t>
            </a:r>
          </a:p>
        </p:txBody>
      </p:sp>
      <p:sp>
        <p:nvSpPr>
          <p:cNvPr id="14" name="Rectangle 13">
            <a:extLst>
              <a:ext uri="{FF2B5EF4-FFF2-40B4-BE49-F238E27FC236}">
                <a16:creationId xmlns:a16="http://schemas.microsoft.com/office/drawing/2014/main" id="{2E895DC7-61FB-464B-A0D1-046B8C0906C9}"/>
              </a:ext>
            </a:extLst>
          </p:cNvPr>
          <p:cNvSpPr/>
          <p:nvPr userDrawn="1"/>
        </p:nvSpPr>
        <p:spPr>
          <a:xfrm>
            <a:off x="0" y="6781798"/>
            <a:ext cx="12192000" cy="762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2007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51FF22C-90B2-C248-AC4E-B2382376A131}"/>
              </a:ext>
            </a:extLst>
          </p:cNvPr>
          <p:cNvPicPr>
            <a:picLocks noChangeAspect="1"/>
          </p:cNvPicPr>
          <p:nvPr/>
        </p:nvPicPr>
        <p:blipFill rotWithShape="1">
          <a:blip r:embed="rId2"/>
          <a:srcRect r="66281" b="-1742"/>
          <a:stretch/>
        </p:blipFill>
        <p:spPr>
          <a:xfrm>
            <a:off x="275249" y="5904491"/>
            <a:ext cx="686450" cy="732790"/>
          </a:xfrm>
          <a:prstGeom prst="rect">
            <a:avLst/>
          </a:prstGeom>
        </p:spPr>
      </p:pic>
      <p:pic>
        <p:nvPicPr>
          <p:cNvPr id="15" name="Picture 14">
            <a:extLst>
              <a:ext uri="{FF2B5EF4-FFF2-40B4-BE49-F238E27FC236}">
                <a16:creationId xmlns:a16="http://schemas.microsoft.com/office/drawing/2014/main" id="{4870C5A3-B0F2-B343-A1A8-822AF0AFBF36}"/>
              </a:ext>
            </a:extLst>
          </p:cNvPr>
          <p:cNvPicPr>
            <a:picLocks noChangeAspect="1"/>
          </p:cNvPicPr>
          <p:nvPr userDrawn="1"/>
        </p:nvPicPr>
        <p:blipFill>
          <a:blip r:embed="rId3"/>
          <a:stretch>
            <a:fillRect/>
          </a:stretch>
        </p:blipFill>
        <p:spPr>
          <a:xfrm>
            <a:off x="6334540" y="1530094"/>
            <a:ext cx="5501262" cy="1943146"/>
          </a:xfrm>
          <a:prstGeom prst="rect">
            <a:avLst/>
          </a:prstGeom>
        </p:spPr>
      </p:pic>
      <p:sp>
        <p:nvSpPr>
          <p:cNvPr id="14" name="Rectangle 13">
            <a:extLst>
              <a:ext uri="{FF2B5EF4-FFF2-40B4-BE49-F238E27FC236}">
                <a16:creationId xmlns:a16="http://schemas.microsoft.com/office/drawing/2014/main" id="{71A31B2F-9578-7B4B-A18A-143A08D25286}"/>
              </a:ext>
            </a:extLst>
          </p:cNvPr>
          <p:cNvSpPr/>
          <p:nvPr userDrawn="1"/>
        </p:nvSpPr>
        <p:spPr>
          <a:xfrm>
            <a:off x="0" y="6781798"/>
            <a:ext cx="12192000" cy="762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Placeholder 2">
            <a:extLst>
              <a:ext uri="{FF2B5EF4-FFF2-40B4-BE49-F238E27FC236}">
                <a16:creationId xmlns:a16="http://schemas.microsoft.com/office/drawing/2014/main" id="{87395722-9303-174D-ADA2-E8CEB2DD285E}"/>
              </a:ext>
            </a:extLst>
          </p:cNvPr>
          <p:cNvSpPr>
            <a:spLocks noGrp="1"/>
          </p:cNvSpPr>
          <p:nvPr>
            <p:ph type="body" idx="1"/>
          </p:nvPr>
        </p:nvSpPr>
        <p:spPr>
          <a:xfrm>
            <a:off x="525516" y="1118193"/>
            <a:ext cx="5339256" cy="823912"/>
          </a:xfrm>
          <a:prstGeom prst="rect">
            <a:avLst/>
          </a:prstGeom>
        </p:spPr>
        <p:txBody>
          <a:bodyPr anchor="b">
            <a:normAutofit/>
          </a:bodyPr>
          <a:lstStyle>
            <a:lvl1pPr marL="0" indent="0">
              <a:buNone/>
              <a:defRPr sz="2800" b="1" i="0">
                <a:solidFill>
                  <a:schemeClr val="accent6">
                    <a:lumMod val="50000"/>
                  </a:schemeClr>
                </a:solidFill>
                <a:latin typeface="Proxima Nova Semibold" panose="0200050603000002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21" name="Content Placeholder 3">
            <a:extLst>
              <a:ext uri="{FF2B5EF4-FFF2-40B4-BE49-F238E27FC236}">
                <a16:creationId xmlns:a16="http://schemas.microsoft.com/office/drawing/2014/main" id="{AC5BA04E-B66F-8A48-943B-662CC114090B}"/>
              </a:ext>
            </a:extLst>
          </p:cNvPr>
          <p:cNvSpPr>
            <a:spLocks noGrp="1"/>
          </p:cNvSpPr>
          <p:nvPr>
            <p:ph sz="half" idx="2"/>
          </p:nvPr>
        </p:nvSpPr>
        <p:spPr>
          <a:xfrm>
            <a:off x="525516" y="2051473"/>
            <a:ext cx="5339256" cy="3684588"/>
          </a:xfrm>
          <a:prstGeom prst="rect">
            <a:avLst/>
          </a:prstGeom>
        </p:spPr>
        <p:txBody>
          <a:bodyPr/>
          <a:lstStyle>
            <a:lvl1pPr>
              <a:defRPr sz="2000" b="0" i="0">
                <a:latin typeface="Adelle Sans" panose="02000503000000020004" pitchFamily="2" charset="77"/>
              </a:defRPr>
            </a:lvl1pPr>
            <a:lvl2pPr>
              <a:defRPr sz="1800" b="0" i="0">
                <a:solidFill>
                  <a:srgbClr val="525656"/>
                </a:solidFill>
                <a:latin typeface="Adelle Sans" panose="02000503000000020004" pitchFamily="2" charset="77"/>
              </a:defRPr>
            </a:lvl2pPr>
            <a:lvl3pPr>
              <a:defRPr sz="1600" b="0" i="0">
                <a:solidFill>
                  <a:srgbClr val="525656"/>
                </a:solidFill>
                <a:latin typeface="Adelle Sans" panose="02000503000000020004" pitchFamily="2" charset="77"/>
              </a:defRPr>
            </a:lvl3pPr>
            <a:lvl4pPr>
              <a:defRPr b="0" i="0">
                <a:solidFill>
                  <a:srgbClr val="525656"/>
                </a:solidFill>
                <a:latin typeface="Adelle Sans" panose="02000503000000020004" pitchFamily="2" charset="77"/>
              </a:defRPr>
            </a:lvl4pPr>
            <a:lvl5pPr>
              <a:defRPr b="0" i="0">
                <a:solidFill>
                  <a:srgbClr val="525656"/>
                </a:solidFill>
                <a:latin typeface="Adelle Sans" panose="02000503000000020004" pitchFamily="2" charset="77"/>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a:extLst>
              <a:ext uri="{FF2B5EF4-FFF2-40B4-BE49-F238E27FC236}">
                <a16:creationId xmlns:a16="http://schemas.microsoft.com/office/drawing/2014/main" id="{D471A464-E148-4CF9-8FB7-4E9A7B2CFEC9}"/>
              </a:ext>
            </a:extLst>
          </p:cNvPr>
          <p:cNvSpPr/>
          <p:nvPr userDrawn="1"/>
        </p:nvSpPr>
        <p:spPr>
          <a:xfrm>
            <a:off x="-76200" y="-77203"/>
            <a:ext cx="12346858" cy="99921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5D8779A3-A4DE-484C-BE3C-DB7ADCD25B3F}"/>
              </a:ext>
            </a:extLst>
          </p:cNvPr>
          <p:cNvSpPr>
            <a:spLocks noGrp="1"/>
          </p:cNvSpPr>
          <p:nvPr>
            <p:ph type="title"/>
          </p:nvPr>
        </p:nvSpPr>
        <p:spPr>
          <a:xfrm>
            <a:off x="507124" y="-18288"/>
            <a:ext cx="11175123" cy="1041991"/>
          </a:xfrm>
          <a:prstGeom prst="rect">
            <a:avLst/>
          </a:prstGeom>
        </p:spPr>
        <p:txBody>
          <a:bodyPr>
            <a:normAutofit/>
          </a:bodyPr>
          <a:lstStyle>
            <a:lvl1pPr>
              <a:defRPr sz="3200" b="1" i="0">
                <a:solidFill>
                  <a:schemeClr val="bg1"/>
                </a:solidFill>
                <a:latin typeface="Proxima Nova" panose="02000506030000020004" pitchFamily="2" charset="0"/>
              </a:defRPr>
            </a:lvl1pPr>
          </a:lstStyle>
          <a:p>
            <a:r>
              <a:rPr lang="en-US" dirty="0"/>
              <a:t>Click to edit Master title style</a:t>
            </a:r>
          </a:p>
        </p:txBody>
      </p:sp>
    </p:spTree>
    <p:extLst>
      <p:ext uri="{BB962C8B-B14F-4D97-AF65-F5344CB8AC3E}">
        <p14:creationId xmlns:p14="http://schemas.microsoft.com/office/powerpoint/2010/main" val="1068710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FF93D5-62F0-5145-AB64-7AC90B60F8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91F652F-5C50-294A-A9ED-638E2DAF4A43}"/>
              </a:ext>
            </a:extLst>
          </p:cNvPr>
          <p:cNvSpPr>
            <a:spLocks noGrp="1"/>
          </p:cNvSpPr>
          <p:nvPr>
            <p:ph type="body" idx="1"/>
          </p:nvPr>
        </p:nvSpPr>
        <p:spPr>
          <a:xfrm>
            <a:off x="838200" y="1825625"/>
            <a:ext cx="10515600" cy="414950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a:extLst>
              <a:ext uri="{FF2B5EF4-FFF2-40B4-BE49-F238E27FC236}">
                <a16:creationId xmlns:a16="http://schemas.microsoft.com/office/drawing/2014/main" id="{363796E1-F957-0F48-8AD0-8F8E3D0E5940}"/>
              </a:ext>
            </a:extLst>
          </p:cNvPr>
          <p:cNvPicPr>
            <a:picLocks noChangeAspect="1"/>
          </p:cNvPicPr>
          <p:nvPr userDrawn="1"/>
        </p:nvPicPr>
        <p:blipFill rotWithShape="1">
          <a:blip r:embed="rId20"/>
          <a:srcRect r="66281" b="-1742"/>
          <a:stretch/>
        </p:blipFill>
        <p:spPr>
          <a:xfrm>
            <a:off x="275249" y="5904491"/>
            <a:ext cx="686450" cy="732790"/>
          </a:xfrm>
          <a:prstGeom prst="rect">
            <a:avLst/>
          </a:prstGeom>
        </p:spPr>
      </p:pic>
    </p:spTree>
    <p:extLst>
      <p:ext uri="{BB962C8B-B14F-4D97-AF65-F5344CB8AC3E}">
        <p14:creationId xmlns:p14="http://schemas.microsoft.com/office/powerpoint/2010/main" val="878098984"/>
      </p:ext>
    </p:extLst>
  </p:cSld>
  <p:clrMap bg1="lt1" tx1="dk1" bg2="lt2" tx2="dk2" accent1="accent1" accent2="accent2" accent3="accent3" accent4="accent4" accent5="accent5" accent6="accent6" hlink="hlink" folHlink="folHlink"/>
  <p:sldLayoutIdLst>
    <p:sldLayoutId id="2147483673" r:id="rId1"/>
    <p:sldLayoutId id="2147483738" r:id="rId2"/>
    <p:sldLayoutId id="2147483674" r:id="rId3"/>
    <p:sldLayoutId id="2147483675" r:id="rId4"/>
    <p:sldLayoutId id="2147483676" r:id="rId5"/>
    <p:sldLayoutId id="2147483697" r:id="rId6"/>
    <p:sldLayoutId id="2147483698" r:id="rId7"/>
    <p:sldLayoutId id="2147483677" r:id="rId8"/>
    <p:sldLayoutId id="2147483681" r:id="rId9"/>
    <p:sldLayoutId id="2147483679" r:id="rId10"/>
    <p:sldLayoutId id="2147483680" r:id="rId11"/>
    <p:sldLayoutId id="2147483678" r:id="rId12"/>
    <p:sldLayoutId id="2147483739" r:id="rId13"/>
    <p:sldLayoutId id="2147483742" r:id="rId14"/>
    <p:sldLayoutId id="2147483740" r:id="rId15"/>
    <p:sldLayoutId id="2147483741" r:id="rId16"/>
    <p:sldLayoutId id="2147483682" r:id="rId17"/>
    <p:sldLayoutId id="2147483683" r:id="rId18"/>
  </p:sldLayoutIdLst>
  <p:txStyles>
    <p:titleStyle>
      <a:lvl1pPr algn="l" defTabSz="914400" rtl="0" eaLnBrk="1" latinLnBrk="0" hangingPunct="1">
        <a:lnSpc>
          <a:spcPct val="90000"/>
        </a:lnSpc>
        <a:spcBef>
          <a:spcPct val="0"/>
        </a:spcBef>
        <a:buNone/>
        <a:defRPr sz="3200" b="1" i="0" kern="1200">
          <a:solidFill>
            <a:schemeClr val="tx1"/>
          </a:solidFill>
          <a:latin typeface="Proxima Nova" panose="02000506030000020004" pitchFamily="2" charset="0"/>
          <a:ea typeface="+mj-ea"/>
          <a:cs typeface="+mj-cs"/>
        </a:defRPr>
      </a:lvl1pPr>
    </p:titleStyle>
    <p:bodyStyle>
      <a:lvl1pPr marL="344488" indent="-344488" algn="l" defTabSz="914400" rtl="0" eaLnBrk="1" latinLnBrk="0" hangingPunct="1">
        <a:lnSpc>
          <a:spcPct val="90000"/>
        </a:lnSpc>
        <a:spcBef>
          <a:spcPts val="1000"/>
        </a:spcBef>
        <a:buFont typeface="Courier New" panose="02070309020205020404" pitchFamily="49" charset="0"/>
        <a:buChar char="o"/>
        <a:tabLst/>
        <a:defRPr sz="2000" b="0" i="0" kern="1200">
          <a:solidFill>
            <a:srgbClr val="525656"/>
          </a:solidFill>
          <a:latin typeface="Adelle Sans" panose="02000503000000020004" pitchFamily="2" charset="77"/>
          <a:ea typeface="+mn-ea"/>
          <a:cs typeface="+mn-cs"/>
        </a:defRPr>
      </a:lvl1pPr>
      <a:lvl2pPr marL="750888" indent="-293688" algn="l" defTabSz="914400" rtl="0" eaLnBrk="1" latinLnBrk="0" hangingPunct="1">
        <a:lnSpc>
          <a:spcPct val="90000"/>
        </a:lnSpc>
        <a:spcBef>
          <a:spcPts val="500"/>
        </a:spcBef>
        <a:buFont typeface="Courier New" panose="02070309020205020404" pitchFamily="49" charset="0"/>
        <a:buChar char="o"/>
        <a:tabLst/>
        <a:defRPr sz="1800" b="0" i="0" kern="1200">
          <a:solidFill>
            <a:srgbClr val="525656"/>
          </a:solidFill>
          <a:latin typeface="Adelle Sans" panose="02000503000000020004" pitchFamily="2" charset="77"/>
          <a:ea typeface="+mn-ea"/>
          <a:cs typeface="+mn-cs"/>
        </a:defRPr>
      </a:lvl2pPr>
      <a:lvl3pPr marL="1208088" indent="-293688" algn="l" defTabSz="914400" rtl="0" eaLnBrk="1" latinLnBrk="0" hangingPunct="1">
        <a:lnSpc>
          <a:spcPct val="90000"/>
        </a:lnSpc>
        <a:spcBef>
          <a:spcPts val="500"/>
        </a:spcBef>
        <a:buFont typeface="Courier New" panose="02070309020205020404" pitchFamily="49" charset="0"/>
        <a:buChar char="o"/>
        <a:tabLst/>
        <a:defRPr sz="1600" b="0" i="0" kern="1200">
          <a:solidFill>
            <a:srgbClr val="525656"/>
          </a:solidFill>
          <a:latin typeface="Adelle Sans" panose="02000503000000020004" pitchFamily="2" charset="77"/>
          <a:ea typeface="+mn-ea"/>
          <a:cs typeface="+mn-cs"/>
        </a:defRPr>
      </a:lvl3pPr>
      <a:lvl4pPr marL="1604963" indent="-233363" algn="l" defTabSz="914400" rtl="0" eaLnBrk="1" latinLnBrk="0" hangingPunct="1">
        <a:lnSpc>
          <a:spcPct val="90000"/>
        </a:lnSpc>
        <a:spcBef>
          <a:spcPts val="500"/>
        </a:spcBef>
        <a:buFont typeface="Courier New" panose="02070309020205020404" pitchFamily="49" charset="0"/>
        <a:buChar char="o"/>
        <a:tabLst/>
        <a:defRPr sz="1400" b="0" i="0" kern="1200">
          <a:solidFill>
            <a:srgbClr val="525656"/>
          </a:solidFill>
          <a:latin typeface="Adelle Sans" panose="02000503000000020004" pitchFamily="2" charset="77"/>
          <a:ea typeface="+mn-ea"/>
          <a:cs typeface="+mn-cs"/>
        </a:defRPr>
      </a:lvl4pPr>
      <a:lvl5pPr marL="2062163" indent="-233363" algn="l" defTabSz="914400" rtl="0" eaLnBrk="1" latinLnBrk="0" hangingPunct="1">
        <a:lnSpc>
          <a:spcPct val="90000"/>
        </a:lnSpc>
        <a:spcBef>
          <a:spcPts val="500"/>
        </a:spcBef>
        <a:buFont typeface="Courier New" panose="02070309020205020404" pitchFamily="49" charset="0"/>
        <a:buChar char="o"/>
        <a:tabLst/>
        <a:defRPr sz="1200" b="0" i="0" kern="1200">
          <a:solidFill>
            <a:srgbClr val="525656"/>
          </a:solidFill>
          <a:latin typeface="Adelle Sans" panose="02000503000000020004"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624" userDrawn="1">
          <p15:clr>
            <a:srgbClr val="F26B43"/>
          </p15:clr>
        </p15:guide>
        <p15:guide id="2" orient="horz" pos="283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pixabay.com/en/memory-ram-chip-random-access-33549/" TargetMode="External"/><Relationship Id="rId13" Type="http://schemas.openxmlformats.org/officeDocument/2006/relationships/image" Target="../media/image14.png"/><Relationship Id="rId18" Type="http://schemas.openxmlformats.org/officeDocument/2006/relationships/hyperlink" Target="https://en.wiktionary.org/wiki/$" TargetMode="External"/><Relationship Id="rId3" Type="http://schemas.openxmlformats.org/officeDocument/2006/relationships/image" Target="../media/image8.png"/><Relationship Id="rId7" Type="http://schemas.openxmlformats.org/officeDocument/2006/relationships/image" Target="../media/image11.png"/><Relationship Id="rId12" Type="http://schemas.openxmlformats.org/officeDocument/2006/relationships/hyperlink" Target="https://commons.wikimedia.org/wiki/File:Crystal_Project_harddrive.png" TargetMode="External"/><Relationship Id="rId17" Type="http://schemas.openxmlformats.org/officeDocument/2006/relationships/image" Target="../media/image29.png"/><Relationship Id="rId2" Type="http://schemas.openxmlformats.org/officeDocument/2006/relationships/notesSlide" Target="../notesSlides/notesSlide10.xml"/><Relationship Id="rId16" Type="http://schemas.openxmlformats.org/officeDocument/2006/relationships/hyperlink" Target="https://www.safespaceprotection.com/emf-health-risks/emf-health-effects/smart-meters/" TargetMode="External"/><Relationship Id="rId1" Type="http://schemas.openxmlformats.org/officeDocument/2006/relationships/slideLayout" Target="../slideLayouts/slideLayout3.xml"/><Relationship Id="rId6" Type="http://schemas.openxmlformats.org/officeDocument/2006/relationships/hyperlink" Target="http://www.clker.com/clipart-network-card.html" TargetMode="External"/><Relationship Id="rId11" Type="http://schemas.openxmlformats.org/officeDocument/2006/relationships/image" Target="../media/image13.png"/><Relationship Id="rId5" Type="http://schemas.openxmlformats.org/officeDocument/2006/relationships/image" Target="../media/image10.png"/><Relationship Id="rId15" Type="http://schemas.openxmlformats.org/officeDocument/2006/relationships/image" Target="../media/image28.jpg"/><Relationship Id="rId10" Type="http://schemas.openxmlformats.org/officeDocument/2006/relationships/hyperlink" Target="https://www.iconexperience.com/g_collection/icons/?icon=cpu2" TargetMode="External"/><Relationship Id="rId4" Type="http://schemas.openxmlformats.org/officeDocument/2006/relationships/hyperlink" Target="https://bitsum.com/server/" TargetMode="External"/><Relationship Id="rId9" Type="http://schemas.openxmlformats.org/officeDocument/2006/relationships/image" Target="../media/image12.png"/><Relationship Id="rId14" Type="http://schemas.openxmlformats.org/officeDocument/2006/relationships/hyperlink" Target="http://www.pngall.com/database-png"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www.clker.com/clipart-network-card.html" TargetMode="External"/><Relationship Id="rId13" Type="http://schemas.openxmlformats.org/officeDocument/2006/relationships/image" Target="../media/image13.png"/><Relationship Id="rId18" Type="http://schemas.openxmlformats.org/officeDocument/2006/relationships/hyperlink" Target="https://www.engeniustech.com/managed-gigabit-poe-network-switches.html" TargetMode="External"/><Relationship Id="rId3" Type="http://schemas.openxmlformats.org/officeDocument/2006/relationships/image" Target="../media/image8.png"/><Relationship Id="rId21" Type="http://schemas.openxmlformats.org/officeDocument/2006/relationships/hyperlink" Target="https://creativecommons.org/licenses/by-sa/3.0/" TargetMode="External"/><Relationship Id="rId7" Type="http://schemas.openxmlformats.org/officeDocument/2006/relationships/image" Target="../media/image10.png"/><Relationship Id="rId12" Type="http://schemas.openxmlformats.org/officeDocument/2006/relationships/hyperlink" Target="https://www.iconexperience.com/g_collection/icons/?icon=cpu2" TargetMode="External"/><Relationship Id="rId17" Type="http://schemas.openxmlformats.org/officeDocument/2006/relationships/image" Target="../media/image15.png"/><Relationship Id="rId25" Type="http://schemas.openxmlformats.org/officeDocument/2006/relationships/hyperlink" Target="https://en.wikipedia.org/wiki/File:Application-default-icon.svg" TargetMode="External"/><Relationship Id="rId2" Type="http://schemas.openxmlformats.org/officeDocument/2006/relationships/notesSlide" Target="../notesSlides/notesSlide2.xml"/><Relationship Id="rId16" Type="http://schemas.openxmlformats.org/officeDocument/2006/relationships/hyperlink" Target="http://www.pngall.com/database-png" TargetMode="External"/><Relationship Id="rId20" Type="http://schemas.openxmlformats.org/officeDocument/2006/relationships/hyperlink" Target="https://de.wikipedia.org/wiki/Router" TargetMode="External"/><Relationship Id="rId1" Type="http://schemas.openxmlformats.org/officeDocument/2006/relationships/slideLayout" Target="../slideLayouts/slideLayout3.xml"/><Relationship Id="rId6" Type="http://schemas.openxmlformats.org/officeDocument/2006/relationships/hyperlink" Target="http://stitchingwithattitude.blogspot.com/2012/03/webinar-learning-new-things.html" TargetMode="External"/><Relationship Id="rId11" Type="http://schemas.openxmlformats.org/officeDocument/2006/relationships/image" Target="../media/image12.png"/><Relationship Id="rId24" Type="http://schemas.openxmlformats.org/officeDocument/2006/relationships/image" Target="../media/image18.png"/><Relationship Id="rId5" Type="http://schemas.openxmlformats.org/officeDocument/2006/relationships/image" Target="../media/image9.png"/><Relationship Id="rId15" Type="http://schemas.openxmlformats.org/officeDocument/2006/relationships/image" Target="../media/image14.png"/><Relationship Id="rId23" Type="http://schemas.openxmlformats.org/officeDocument/2006/relationships/hyperlink" Target="https://pixabay.com/en/firewall-computer-internet-network-156010/" TargetMode="External"/><Relationship Id="rId10" Type="http://schemas.openxmlformats.org/officeDocument/2006/relationships/hyperlink" Target="https://pixabay.com/en/memory-ram-chip-random-access-33549/" TargetMode="External"/><Relationship Id="rId19" Type="http://schemas.openxmlformats.org/officeDocument/2006/relationships/image" Target="../media/image16.png"/><Relationship Id="rId4" Type="http://schemas.openxmlformats.org/officeDocument/2006/relationships/hyperlink" Target="https://bitsum.com/server/" TargetMode="External"/><Relationship Id="rId9" Type="http://schemas.openxmlformats.org/officeDocument/2006/relationships/image" Target="../media/image11.png"/><Relationship Id="rId14" Type="http://schemas.openxmlformats.org/officeDocument/2006/relationships/hyperlink" Target="https://commons.wikimedia.org/wiki/File:Crystal_Project_harddrive.png" TargetMode="External"/><Relationship Id="rId22" Type="http://schemas.openxmlformats.org/officeDocument/2006/relationships/image" Target="../media/image17.png"/></Relationships>
</file>

<file path=ppt/slides/_rels/slide3.xml.rels><?xml version="1.0" encoding="UTF-8" standalone="yes"?>
<Relationships xmlns="http://schemas.openxmlformats.org/package/2006/relationships"><Relationship Id="rId8" Type="http://schemas.openxmlformats.org/officeDocument/2006/relationships/hyperlink" Target="https://kryptera.se/sa-haller-google-sin-molntjanst-google-cloud-saker-med-kvm/" TargetMode="External"/><Relationship Id="rId3" Type="http://schemas.openxmlformats.org/officeDocument/2006/relationships/image" Target="../media/image19.jpg"/><Relationship Id="rId7"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hyperlink" Target="https://commons.wikimedia.org/wiki/File:Amazon_Web_Services_Logo.svg" TargetMode="External"/><Relationship Id="rId5" Type="http://schemas.openxmlformats.org/officeDocument/2006/relationships/image" Target="../media/image20.png"/><Relationship Id="rId4" Type="http://schemas.openxmlformats.org/officeDocument/2006/relationships/hyperlink" Target="https://www.bauer-power.net/2018/05/script-to-clone-azure-network-security.html"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kryptera.se/sa-haller-google-sin-molntjanst-google-cloud-saker-med-kvm/" TargetMode="External"/><Relationship Id="rId3" Type="http://schemas.openxmlformats.org/officeDocument/2006/relationships/image" Target="../media/image19.jpg"/><Relationship Id="rId7"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hyperlink" Target="https://commons.wikimedia.org/wiki/File:Amazon_Web_Services_Logo.svg" TargetMode="External"/><Relationship Id="rId5" Type="http://schemas.openxmlformats.org/officeDocument/2006/relationships/image" Target="../media/image20.png"/><Relationship Id="rId10" Type="http://schemas.openxmlformats.org/officeDocument/2006/relationships/hyperlink" Target="https://en.wikipedia.org/wiki/File:Red_X.svg" TargetMode="External"/><Relationship Id="rId4" Type="http://schemas.openxmlformats.org/officeDocument/2006/relationships/hyperlink" Target="https://www.bauer-power.net/2018/05/script-to-clone-azure-network-security.html" TargetMode="External"/><Relationship Id="rId9" Type="http://schemas.openxmlformats.org/officeDocument/2006/relationships/image" Target="../media/image22.png"/></Relationships>
</file>

<file path=ppt/slides/_rels/slide5.xml.rels><?xml version="1.0" encoding="UTF-8" standalone="yes"?>
<Relationships xmlns="http://schemas.openxmlformats.org/package/2006/relationships"><Relationship Id="rId8" Type="http://schemas.openxmlformats.org/officeDocument/2006/relationships/hyperlink" Target="https://commons.wikimedia.org/wiki/File:Amazon_Web_Services_Logo.svg" TargetMode="External"/><Relationship Id="rId13" Type="http://schemas.openxmlformats.org/officeDocument/2006/relationships/image" Target="../media/image24.png"/><Relationship Id="rId3" Type="http://schemas.openxmlformats.org/officeDocument/2006/relationships/image" Target="../media/image23.png"/><Relationship Id="rId7" Type="http://schemas.openxmlformats.org/officeDocument/2006/relationships/image" Target="../media/image20.png"/><Relationship Id="rId12" Type="http://schemas.openxmlformats.org/officeDocument/2006/relationships/hyperlink" Target="http://stitchingwithattitude.blogspot.com/2012/03/webinar-learning-new-things.html" TargetMode="External"/><Relationship Id="rId2" Type="http://schemas.openxmlformats.org/officeDocument/2006/relationships/notesSlide" Target="../notesSlides/notesSlide5.xml"/><Relationship Id="rId16" Type="http://schemas.openxmlformats.org/officeDocument/2006/relationships/hyperlink" Target="https://en.wikipedia.org/wiki/File:User_icon_1.svg" TargetMode="External"/><Relationship Id="rId1" Type="http://schemas.openxmlformats.org/officeDocument/2006/relationships/slideLayout" Target="../slideLayouts/slideLayout3.xml"/><Relationship Id="rId6" Type="http://schemas.openxmlformats.org/officeDocument/2006/relationships/hyperlink" Target="https://www.bauer-power.net/2018/05/script-to-clone-azure-network-security.html" TargetMode="External"/><Relationship Id="rId11" Type="http://schemas.openxmlformats.org/officeDocument/2006/relationships/image" Target="../media/image9.png"/><Relationship Id="rId5" Type="http://schemas.openxmlformats.org/officeDocument/2006/relationships/image" Target="../media/image19.jpg"/><Relationship Id="rId15" Type="http://schemas.openxmlformats.org/officeDocument/2006/relationships/image" Target="../media/image25.png"/><Relationship Id="rId10" Type="http://schemas.openxmlformats.org/officeDocument/2006/relationships/hyperlink" Target="https://kryptera.se/sa-haller-google-sin-molntjanst-google-cloud-saker-med-kvm/" TargetMode="External"/><Relationship Id="rId4" Type="http://schemas.openxmlformats.org/officeDocument/2006/relationships/hyperlink" Target="https://commons.wikimedia.org/wiki/File:Oxygen15.04.1-computer-laptop.svg" TargetMode="External"/><Relationship Id="rId9" Type="http://schemas.openxmlformats.org/officeDocument/2006/relationships/image" Target="../media/image21.png"/><Relationship Id="rId14" Type="http://schemas.openxmlformats.org/officeDocument/2006/relationships/hyperlink" Target="https://commons.wikimedia.org/wiki/File:User_icon_3.svg"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s://commons.wikimedia.org/wiki/File:Amazon_Web_Services_Logo.svg" TargetMode="External"/><Relationship Id="rId13" Type="http://schemas.openxmlformats.org/officeDocument/2006/relationships/image" Target="../media/image26.png"/><Relationship Id="rId3" Type="http://schemas.openxmlformats.org/officeDocument/2006/relationships/image" Target="../media/image23.png"/><Relationship Id="rId7" Type="http://schemas.openxmlformats.org/officeDocument/2006/relationships/image" Target="../media/image20.png"/><Relationship Id="rId12" Type="http://schemas.openxmlformats.org/officeDocument/2006/relationships/hyperlink" Target="http://stitchingwithattitude.blogspot.com/2012/03/webinar-learning-new-things.html" TargetMode="External"/><Relationship Id="rId2" Type="http://schemas.openxmlformats.org/officeDocument/2006/relationships/notesSlide" Target="../notesSlides/notesSlide6.xml"/><Relationship Id="rId16" Type="http://schemas.openxmlformats.org/officeDocument/2006/relationships/hyperlink" Target="https://commons.wikimedia.org/wiki/File:Tablet-apple-ipad.svg" TargetMode="External"/><Relationship Id="rId1" Type="http://schemas.openxmlformats.org/officeDocument/2006/relationships/slideLayout" Target="../slideLayouts/slideLayout3.xml"/><Relationship Id="rId6" Type="http://schemas.openxmlformats.org/officeDocument/2006/relationships/hyperlink" Target="https://www.bauer-power.net/2018/05/script-to-clone-azure-network-security.html" TargetMode="External"/><Relationship Id="rId11" Type="http://schemas.openxmlformats.org/officeDocument/2006/relationships/image" Target="../media/image9.png"/><Relationship Id="rId5" Type="http://schemas.openxmlformats.org/officeDocument/2006/relationships/image" Target="../media/image19.jpg"/><Relationship Id="rId15" Type="http://schemas.openxmlformats.org/officeDocument/2006/relationships/image" Target="../media/image27.png"/><Relationship Id="rId10" Type="http://schemas.openxmlformats.org/officeDocument/2006/relationships/hyperlink" Target="https://kryptera.se/sa-haller-google-sin-molntjanst-google-cloud-saker-med-kvm/" TargetMode="External"/><Relationship Id="rId4" Type="http://schemas.openxmlformats.org/officeDocument/2006/relationships/hyperlink" Target="https://commons.wikimedia.org/wiki/File:Oxygen15.04.1-computer-laptop.svg" TargetMode="External"/><Relationship Id="rId9" Type="http://schemas.openxmlformats.org/officeDocument/2006/relationships/image" Target="../media/image21.png"/><Relationship Id="rId14" Type="http://schemas.openxmlformats.org/officeDocument/2006/relationships/hyperlink" Target="https://commons.wikimedia.org/wiki/File:Tango_Phone.svg"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http://www.clker.com/clipart-network-card.html" TargetMode="External"/><Relationship Id="rId13" Type="http://schemas.openxmlformats.org/officeDocument/2006/relationships/image" Target="../media/image13.png"/><Relationship Id="rId18" Type="http://schemas.openxmlformats.org/officeDocument/2006/relationships/hyperlink" Target="https://www.engeniustech.com/managed-gigabit-poe-network-switches.html" TargetMode="External"/><Relationship Id="rId3" Type="http://schemas.openxmlformats.org/officeDocument/2006/relationships/image" Target="../media/image8.png"/><Relationship Id="rId21" Type="http://schemas.openxmlformats.org/officeDocument/2006/relationships/hyperlink" Target="https://creativecommons.org/licenses/by-sa/3.0/" TargetMode="External"/><Relationship Id="rId7" Type="http://schemas.openxmlformats.org/officeDocument/2006/relationships/image" Target="../media/image10.png"/><Relationship Id="rId12" Type="http://schemas.openxmlformats.org/officeDocument/2006/relationships/hyperlink" Target="https://www.iconexperience.com/g_collection/icons/?icon=cpu2" TargetMode="External"/><Relationship Id="rId17" Type="http://schemas.openxmlformats.org/officeDocument/2006/relationships/image" Target="../media/image15.png"/><Relationship Id="rId25" Type="http://schemas.openxmlformats.org/officeDocument/2006/relationships/hyperlink" Target="https://en.wikipedia.org/wiki/File:Application-default-icon.svg" TargetMode="External"/><Relationship Id="rId2" Type="http://schemas.openxmlformats.org/officeDocument/2006/relationships/notesSlide" Target="../notesSlides/notesSlide7.xml"/><Relationship Id="rId16" Type="http://schemas.openxmlformats.org/officeDocument/2006/relationships/hyperlink" Target="http://www.pngall.com/database-png" TargetMode="External"/><Relationship Id="rId20" Type="http://schemas.openxmlformats.org/officeDocument/2006/relationships/hyperlink" Target="https://de.wikipedia.org/wiki/Router" TargetMode="External"/><Relationship Id="rId1" Type="http://schemas.openxmlformats.org/officeDocument/2006/relationships/slideLayout" Target="../slideLayouts/slideLayout3.xml"/><Relationship Id="rId6" Type="http://schemas.openxmlformats.org/officeDocument/2006/relationships/hyperlink" Target="http://stitchingwithattitude.blogspot.com/2012/03/webinar-learning-new-things.html" TargetMode="External"/><Relationship Id="rId11" Type="http://schemas.openxmlformats.org/officeDocument/2006/relationships/image" Target="../media/image12.png"/><Relationship Id="rId24" Type="http://schemas.openxmlformats.org/officeDocument/2006/relationships/image" Target="../media/image18.png"/><Relationship Id="rId5" Type="http://schemas.openxmlformats.org/officeDocument/2006/relationships/image" Target="../media/image9.png"/><Relationship Id="rId15" Type="http://schemas.openxmlformats.org/officeDocument/2006/relationships/image" Target="../media/image14.png"/><Relationship Id="rId23" Type="http://schemas.openxmlformats.org/officeDocument/2006/relationships/hyperlink" Target="https://pixabay.com/en/firewall-computer-internet-network-156010/" TargetMode="External"/><Relationship Id="rId10" Type="http://schemas.openxmlformats.org/officeDocument/2006/relationships/hyperlink" Target="https://pixabay.com/en/memory-ram-chip-random-access-33549/" TargetMode="External"/><Relationship Id="rId19" Type="http://schemas.openxmlformats.org/officeDocument/2006/relationships/image" Target="../media/image16.png"/><Relationship Id="rId4" Type="http://schemas.openxmlformats.org/officeDocument/2006/relationships/hyperlink" Target="https://bitsum.com/server/" TargetMode="External"/><Relationship Id="rId9" Type="http://schemas.openxmlformats.org/officeDocument/2006/relationships/image" Target="../media/image11.png"/><Relationship Id="rId14" Type="http://schemas.openxmlformats.org/officeDocument/2006/relationships/hyperlink" Target="https://commons.wikimedia.org/wiki/File:Crystal_Project_harddrive.png" TargetMode="External"/><Relationship Id="rId22" Type="http://schemas.openxmlformats.org/officeDocument/2006/relationships/image" Target="../media/image17.png"/></Relationships>
</file>

<file path=ppt/slides/_rels/slide8.xml.rels><?xml version="1.0" encoding="UTF-8" standalone="yes"?>
<Relationships xmlns="http://schemas.openxmlformats.org/package/2006/relationships"><Relationship Id="rId8" Type="http://schemas.openxmlformats.org/officeDocument/2006/relationships/hyperlink" Target="http://www.clker.com/clipart-network-card.html" TargetMode="External"/><Relationship Id="rId13" Type="http://schemas.openxmlformats.org/officeDocument/2006/relationships/image" Target="../media/image15.png"/><Relationship Id="rId18" Type="http://schemas.openxmlformats.org/officeDocument/2006/relationships/hyperlink" Target="https://pixabay.com/en/firewall-computer-internet-network-156010/" TargetMode="External"/><Relationship Id="rId3" Type="http://schemas.openxmlformats.org/officeDocument/2006/relationships/image" Target="../media/image8.png"/><Relationship Id="rId21" Type="http://schemas.openxmlformats.org/officeDocument/2006/relationships/image" Target="../media/image14.png"/><Relationship Id="rId7" Type="http://schemas.openxmlformats.org/officeDocument/2006/relationships/image" Target="../media/image10.png"/><Relationship Id="rId12" Type="http://schemas.openxmlformats.org/officeDocument/2006/relationships/hyperlink" Target="https://www.iconexperience.com/g_collection/icons/?icon=cpu2" TargetMode="External"/><Relationship Id="rId17" Type="http://schemas.openxmlformats.org/officeDocument/2006/relationships/image" Target="../media/image17.png"/><Relationship Id="rId2" Type="http://schemas.openxmlformats.org/officeDocument/2006/relationships/notesSlide" Target="../notesSlides/notesSlide8.xml"/><Relationship Id="rId16" Type="http://schemas.openxmlformats.org/officeDocument/2006/relationships/hyperlink" Target="https://de.wikipedia.org/wiki/Router" TargetMode="External"/><Relationship Id="rId20" Type="http://schemas.openxmlformats.org/officeDocument/2006/relationships/hyperlink" Target="https://en.wikipedia.org/wiki/File:Application-default-icon.svg" TargetMode="External"/><Relationship Id="rId1" Type="http://schemas.openxmlformats.org/officeDocument/2006/relationships/slideLayout" Target="../slideLayouts/slideLayout3.xml"/><Relationship Id="rId6" Type="http://schemas.openxmlformats.org/officeDocument/2006/relationships/hyperlink" Target="http://stitchingwithattitude.blogspot.com/2012/03/webinar-learning-new-things.html" TargetMode="External"/><Relationship Id="rId11" Type="http://schemas.openxmlformats.org/officeDocument/2006/relationships/image" Target="../media/image12.png"/><Relationship Id="rId5" Type="http://schemas.openxmlformats.org/officeDocument/2006/relationships/image" Target="../media/image9.png"/><Relationship Id="rId15" Type="http://schemas.openxmlformats.org/officeDocument/2006/relationships/image" Target="../media/image16.png"/><Relationship Id="rId10" Type="http://schemas.openxmlformats.org/officeDocument/2006/relationships/hyperlink" Target="https://pixabay.com/en/memory-ram-chip-random-access-33549/" TargetMode="External"/><Relationship Id="rId19" Type="http://schemas.openxmlformats.org/officeDocument/2006/relationships/image" Target="../media/image18.png"/><Relationship Id="rId4" Type="http://schemas.openxmlformats.org/officeDocument/2006/relationships/hyperlink" Target="https://bitsum.com/server/" TargetMode="External"/><Relationship Id="rId9" Type="http://schemas.openxmlformats.org/officeDocument/2006/relationships/image" Target="../media/image11.png"/><Relationship Id="rId14" Type="http://schemas.openxmlformats.org/officeDocument/2006/relationships/hyperlink" Target="https://www.engeniustech.com/managed-gigabit-poe-network-switches.html" TargetMode="External"/><Relationship Id="rId22" Type="http://schemas.openxmlformats.org/officeDocument/2006/relationships/hyperlink" Target="http://www.pngall.com/database-png"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s://pixabay.com/en/memory-ram-chip-random-access-33549/" TargetMode="External"/><Relationship Id="rId13" Type="http://schemas.openxmlformats.org/officeDocument/2006/relationships/image" Target="../media/image14.png"/><Relationship Id="rId3" Type="http://schemas.openxmlformats.org/officeDocument/2006/relationships/image" Target="../media/image8.png"/><Relationship Id="rId7" Type="http://schemas.openxmlformats.org/officeDocument/2006/relationships/image" Target="../media/image11.png"/><Relationship Id="rId12" Type="http://schemas.openxmlformats.org/officeDocument/2006/relationships/hyperlink" Target="https://commons.wikimedia.org/wiki/File:Crystal_Project_harddrive.png"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hyperlink" Target="http://www.clker.com/clipart-network-card.html" TargetMode="External"/><Relationship Id="rId11" Type="http://schemas.openxmlformats.org/officeDocument/2006/relationships/image" Target="../media/image13.png"/><Relationship Id="rId5" Type="http://schemas.openxmlformats.org/officeDocument/2006/relationships/image" Target="../media/image10.png"/><Relationship Id="rId10" Type="http://schemas.openxmlformats.org/officeDocument/2006/relationships/hyperlink" Target="https://www.iconexperience.com/g_collection/icons/?icon=cpu2" TargetMode="External"/><Relationship Id="rId4" Type="http://schemas.openxmlformats.org/officeDocument/2006/relationships/hyperlink" Target="https://bitsum.com/server/" TargetMode="External"/><Relationship Id="rId9" Type="http://schemas.openxmlformats.org/officeDocument/2006/relationships/image" Target="../media/image12.png"/><Relationship Id="rId14" Type="http://schemas.openxmlformats.org/officeDocument/2006/relationships/hyperlink" Target="http://www.pngall.com/database-p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898745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E929FFE-3A83-F744-8BCB-19EC1A2EFBEB}"/>
              </a:ext>
            </a:extLst>
          </p:cNvPr>
          <p:cNvSpPr>
            <a:spLocks noGrp="1"/>
          </p:cNvSpPr>
          <p:nvPr>
            <p:ph type="title"/>
          </p:nvPr>
        </p:nvSpPr>
        <p:spPr>
          <a:xfrm>
            <a:off x="376059" y="-135684"/>
            <a:ext cx="11175123" cy="1041991"/>
          </a:xfrm>
        </p:spPr>
        <p:txBody>
          <a:bodyPr>
            <a:normAutofit/>
          </a:bodyPr>
          <a:lstStyle/>
          <a:p>
            <a:r>
              <a:rPr lang="en-US" sz="4000" dirty="0">
                <a:latin typeface="Adelle Sans" panose="02000503000000020004" pitchFamily="2" charset="0"/>
              </a:rPr>
              <a:t>Measured Service</a:t>
            </a:r>
          </a:p>
        </p:txBody>
      </p:sp>
      <p:sp>
        <p:nvSpPr>
          <p:cNvPr id="12" name="Cloud 11">
            <a:extLst>
              <a:ext uri="{FF2B5EF4-FFF2-40B4-BE49-F238E27FC236}">
                <a16:creationId xmlns:a16="http://schemas.microsoft.com/office/drawing/2014/main" id="{9698A50B-7268-410D-BA7A-0DE92B053F24}"/>
              </a:ext>
            </a:extLst>
          </p:cNvPr>
          <p:cNvSpPr/>
          <p:nvPr/>
        </p:nvSpPr>
        <p:spPr>
          <a:xfrm>
            <a:off x="762000" y="1252575"/>
            <a:ext cx="8355388" cy="4633246"/>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A picture containing table, indoor, sitting, small&#10;&#10;Description automatically generated">
            <a:extLst>
              <a:ext uri="{FF2B5EF4-FFF2-40B4-BE49-F238E27FC236}">
                <a16:creationId xmlns:a16="http://schemas.microsoft.com/office/drawing/2014/main" id="{259DC489-64AC-4FC4-9FA3-474B6344CA6D}"/>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2204779" y="1919668"/>
            <a:ext cx="839668" cy="839668"/>
          </a:xfrm>
          <a:prstGeom prst="rect">
            <a:avLst/>
          </a:prstGeom>
        </p:spPr>
      </p:pic>
      <p:pic>
        <p:nvPicPr>
          <p:cNvPr id="39" name="Picture 38" descr="A picture containing shape&#10;&#10;Description automatically generated">
            <a:extLst>
              <a:ext uri="{FF2B5EF4-FFF2-40B4-BE49-F238E27FC236}">
                <a16:creationId xmlns:a16="http://schemas.microsoft.com/office/drawing/2014/main" id="{3D73A7F2-35EA-4420-A623-FBD111034D9A}"/>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7087166" y="2085465"/>
            <a:ext cx="1064655" cy="647665"/>
          </a:xfrm>
          <a:prstGeom prst="rect">
            <a:avLst/>
          </a:prstGeom>
        </p:spPr>
      </p:pic>
      <p:pic>
        <p:nvPicPr>
          <p:cNvPr id="40" name="Picture 39" descr="A picture containing logo&#10;&#10;Description automatically generated">
            <a:extLst>
              <a:ext uri="{FF2B5EF4-FFF2-40B4-BE49-F238E27FC236}">
                <a16:creationId xmlns:a16="http://schemas.microsoft.com/office/drawing/2014/main" id="{6A49D046-63D9-4A45-A381-3DBE9605F521}"/>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4401995" y="2095524"/>
            <a:ext cx="1327623" cy="663812"/>
          </a:xfrm>
          <a:prstGeom prst="rect">
            <a:avLst/>
          </a:prstGeom>
        </p:spPr>
      </p:pic>
      <p:pic>
        <p:nvPicPr>
          <p:cNvPr id="41" name="Picture 40" descr="Icon&#10;&#10;Description automatically generated">
            <a:extLst>
              <a:ext uri="{FF2B5EF4-FFF2-40B4-BE49-F238E27FC236}">
                <a16:creationId xmlns:a16="http://schemas.microsoft.com/office/drawing/2014/main" id="{A7968B24-B4C5-4E1A-804F-EE0E941E83B8}"/>
              </a:ext>
            </a:extLst>
          </p:cNvPr>
          <p:cNvPicPr>
            <a:picLocks noChangeAspect="1"/>
          </p:cNvPicPr>
          <p:nvPr/>
        </p:nvPicPr>
        <p:blipFill>
          <a:blip r:embed="rId9">
            <a:extLst>
              <a:ext uri="{837473B0-CC2E-450A-ABE3-18F120FF3D39}">
                <a1611:picAttrSrcUrl xmlns:a1611="http://schemas.microsoft.com/office/drawing/2016/11/main" r:id="rId10"/>
              </a:ext>
            </a:extLst>
          </a:blip>
          <a:stretch>
            <a:fillRect/>
          </a:stretch>
        </p:blipFill>
        <p:spPr>
          <a:xfrm>
            <a:off x="3458991" y="2085465"/>
            <a:ext cx="673871" cy="673871"/>
          </a:xfrm>
          <a:prstGeom prst="rect">
            <a:avLst/>
          </a:prstGeom>
        </p:spPr>
      </p:pic>
      <p:pic>
        <p:nvPicPr>
          <p:cNvPr id="42" name="Picture 41" descr="A close up of electronics&#10;&#10;Description automatically generated">
            <a:extLst>
              <a:ext uri="{FF2B5EF4-FFF2-40B4-BE49-F238E27FC236}">
                <a16:creationId xmlns:a16="http://schemas.microsoft.com/office/drawing/2014/main" id="{1082BCC1-1CA8-437C-AE8D-D385B0CDE7E4}"/>
              </a:ext>
            </a:extLst>
          </p:cNvPr>
          <p:cNvPicPr>
            <a:picLocks noChangeAspect="1"/>
          </p:cNvPicPr>
          <p:nvPr/>
        </p:nvPicPr>
        <p:blipFill>
          <a:blip r:embed="rId11">
            <a:extLst>
              <a:ext uri="{837473B0-CC2E-450A-ABE3-18F120FF3D39}">
                <a1611:picAttrSrcUrl xmlns:a1611="http://schemas.microsoft.com/office/drawing/2016/11/main" r:id="rId12"/>
              </a:ext>
            </a:extLst>
          </a:blip>
          <a:stretch>
            <a:fillRect/>
          </a:stretch>
        </p:blipFill>
        <p:spPr>
          <a:xfrm>
            <a:off x="5998751" y="2032414"/>
            <a:ext cx="779971" cy="779971"/>
          </a:xfrm>
          <a:prstGeom prst="rect">
            <a:avLst/>
          </a:prstGeom>
        </p:spPr>
      </p:pic>
      <p:pic>
        <p:nvPicPr>
          <p:cNvPr id="16" name="Picture 15" descr="A picture containing cup, indoor, table, sitting&#10;&#10;Description automatically generated">
            <a:extLst>
              <a:ext uri="{FF2B5EF4-FFF2-40B4-BE49-F238E27FC236}">
                <a16:creationId xmlns:a16="http://schemas.microsoft.com/office/drawing/2014/main" id="{CDF56A39-9A62-4271-8AB8-C2990BBF9689}"/>
              </a:ext>
            </a:extLst>
          </p:cNvPr>
          <p:cNvPicPr>
            <a:picLocks noChangeAspect="1"/>
          </p:cNvPicPr>
          <p:nvPr/>
        </p:nvPicPr>
        <p:blipFill>
          <a:blip r:embed="rId13">
            <a:extLst>
              <a:ext uri="{837473B0-CC2E-450A-ABE3-18F120FF3D39}">
                <a1611:picAttrSrcUrl xmlns:a1611="http://schemas.microsoft.com/office/drawing/2016/11/main" r:id="rId14"/>
              </a:ext>
            </a:extLst>
          </a:blip>
          <a:stretch>
            <a:fillRect/>
          </a:stretch>
        </p:blipFill>
        <p:spPr>
          <a:xfrm>
            <a:off x="2313994" y="3188264"/>
            <a:ext cx="652270" cy="722737"/>
          </a:xfrm>
          <a:prstGeom prst="rect">
            <a:avLst/>
          </a:prstGeom>
        </p:spPr>
      </p:pic>
      <p:pic>
        <p:nvPicPr>
          <p:cNvPr id="4" name="Picture 3" descr="A picture containing parking, device&#10;&#10;Description automatically generated">
            <a:extLst>
              <a:ext uri="{FF2B5EF4-FFF2-40B4-BE49-F238E27FC236}">
                <a16:creationId xmlns:a16="http://schemas.microsoft.com/office/drawing/2014/main" id="{39757B22-1EA0-4EC6-9D08-49F695472909}"/>
              </a:ext>
            </a:extLst>
          </p:cNvPr>
          <p:cNvPicPr>
            <a:picLocks noChangeAspect="1"/>
          </p:cNvPicPr>
          <p:nvPr/>
        </p:nvPicPr>
        <p:blipFill>
          <a:blip r:embed="rId15">
            <a:extLst>
              <a:ext uri="{837473B0-CC2E-450A-ABE3-18F120FF3D39}">
                <a1611:picAttrSrcUrl xmlns:a1611="http://schemas.microsoft.com/office/drawing/2016/11/main" r:id="rId16"/>
              </a:ext>
            </a:extLst>
          </a:blip>
          <a:stretch>
            <a:fillRect/>
          </a:stretch>
        </p:blipFill>
        <p:spPr>
          <a:xfrm>
            <a:off x="4209826" y="3911001"/>
            <a:ext cx="1711960" cy="1711960"/>
          </a:xfrm>
          <a:prstGeom prst="rect">
            <a:avLst/>
          </a:prstGeom>
        </p:spPr>
      </p:pic>
      <p:cxnSp>
        <p:nvCxnSpPr>
          <p:cNvPr id="50" name="Straight Arrow Connector 49">
            <a:extLst>
              <a:ext uri="{FF2B5EF4-FFF2-40B4-BE49-F238E27FC236}">
                <a16:creationId xmlns:a16="http://schemas.microsoft.com/office/drawing/2014/main" id="{F0934150-7E90-4B9B-8535-BDC6F0E73DEF}"/>
              </a:ext>
            </a:extLst>
          </p:cNvPr>
          <p:cNvCxnSpPr>
            <a:cxnSpLocks/>
          </p:cNvCxnSpPr>
          <p:nvPr/>
        </p:nvCxnSpPr>
        <p:spPr>
          <a:xfrm>
            <a:off x="2909918" y="2717890"/>
            <a:ext cx="1067473" cy="9007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a:extLst>
              <a:ext uri="{FF2B5EF4-FFF2-40B4-BE49-F238E27FC236}">
                <a16:creationId xmlns:a16="http://schemas.microsoft.com/office/drawing/2014/main" id="{04D83837-AA6B-4552-9FD2-21732C548709}"/>
              </a:ext>
            </a:extLst>
          </p:cNvPr>
          <p:cNvCxnSpPr>
            <a:cxnSpLocks/>
          </p:cNvCxnSpPr>
          <p:nvPr/>
        </p:nvCxnSpPr>
        <p:spPr>
          <a:xfrm>
            <a:off x="3028451" y="3569198"/>
            <a:ext cx="1104411" cy="6818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Straight Arrow Connector 55">
            <a:extLst>
              <a:ext uri="{FF2B5EF4-FFF2-40B4-BE49-F238E27FC236}">
                <a16:creationId xmlns:a16="http://schemas.microsoft.com/office/drawing/2014/main" id="{2FF482EF-6D70-4B9F-85BF-E4068D40A8ED}"/>
              </a:ext>
            </a:extLst>
          </p:cNvPr>
          <p:cNvCxnSpPr>
            <a:cxnSpLocks/>
          </p:cNvCxnSpPr>
          <p:nvPr/>
        </p:nvCxnSpPr>
        <p:spPr>
          <a:xfrm>
            <a:off x="5015166" y="2623479"/>
            <a:ext cx="316" cy="10604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Straight Arrow Connector 57">
            <a:extLst>
              <a:ext uri="{FF2B5EF4-FFF2-40B4-BE49-F238E27FC236}">
                <a16:creationId xmlns:a16="http://schemas.microsoft.com/office/drawing/2014/main" id="{EC7F3436-2A12-4BF8-BBFA-E9C2B7EE7E9D}"/>
              </a:ext>
            </a:extLst>
          </p:cNvPr>
          <p:cNvCxnSpPr>
            <a:cxnSpLocks/>
          </p:cNvCxnSpPr>
          <p:nvPr/>
        </p:nvCxnSpPr>
        <p:spPr>
          <a:xfrm flipH="1">
            <a:off x="5506958" y="2812385"/>
            <a:ext cx="693181" cy="10604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Straight Arrow Connector 58">
            <a:extLst>
              <a:ext uri="{FF2B5EF4-FFF2-40B4-BE49-F238E27FC236}">
                <a16:creationId xmlns:a16="http://schemas.microsoft.com/office/drawing/2014/main" id="{DF8E29A0-C171-4142-969C-CB99A15136CF}"/>
              </a:ext>
            </a:extLst>
          </p:cNvPr>
          <p:cNvCxnSpPr>
            <a:cxnSpLocks/>
          </p:cNvCxnSpPr>
          <p:nvPr/>
        </p:nvCxnSpPr>
        <p:spPr>
          <a:xfrm flipH="1">
            <a:off x="6053257" y="2668040"/>
            <a:ext cx="1347792" cy="12048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4D11BFEE-A11B-4D55-A404-983842DE4B1A}"/>
              </a:ext>
            </a:extLst>
          </p:cNvPr>
          <p:cNvCxnSpPr>
            <a:cxnSpLocks/>
          </p:cNvCxnSpPr>
          <p:nvPr/>
        </p:nvCxnSpPr>
        <p:spPr>
          <a:xfrm flipV="1">
            <a:off x="5963620" y="1918296"/>
            <a:ext cx="3645244" cy="24851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1" name="TextBox 60">
            <a:extLst>
              <a:ext uri="{FF2B5EF4-FFF2-40B4-BE49-F238E27FC236}">
                <a16:creationId xmlns:a16="http://schemas.microsoft.com/office/drawing/2014/main" id="{62D4FB5C-71CC-4EFE-AE8D-3071BCBFA88D}"/>
              </a:ext>
            </a:extLst>
          </p:cNvPr>
          <p:cNvSpPr txBox="1"/>
          <p:nvPr/>
        </p:nvSpPr>
        <p:spPr>
          <a:xfrm>
            <a:off x="9266145" y="1378246"/>
            <a:ext cx="2028248" cy="461665"/>
          </a:xfrm>
          <a:prstGeom prst="rect">
            <a:avLst/>
          </a:prstGeom>
          <a:noFill/>
        </p:spPr>
        <p:txBody>
          <a:bodyPr wrap="none" rtlCol="0">
            <a:spAutoFit/>
          </a:bodyPr>
          <a:lstStyle/>
          <a:p>
            <a:r>
              <a:rPr lang="en-US" sz="2400" dirty="0">
                <a:latin typeface="Adelle Sans" panose="02000503000000020004"/>
              </a:rPr>
              <a:t>Cloud Provider</a:t>
            </a:r>
          </a:p>
        </p:txBody>
      </p:sp>
      <p:sp>
        <p:nvSpPr>
          <p:cNvPr id="62" name="TextBox 61">
            <a:extLst>
              <a:ext uri="{FF2B5EF4-FFF2-40B4-BE49-F238E27FC236}">
                <a16:creationId xmlns:a16="http://schemas.microsoft.com/office/drawing/2014/main" id="{8C85D8CE-14FB-4275-9D3C-2780596CB432}"/>
              </a:ext>
            </a:extLst>
          </p:cNvPr>
          <p:cNvSpPr txBox="1"/>
          <p:nvPr/>
        </p:nvSpPr>
        <p:spPr>
          <a:xfrm>
            <a:off x="9608864" y="3872856"/>
            <a:ext cx="1394869" cy="461665"/>
          </a:xfrm>
          <a:prstGeom prst="rect">
            <a:avLst/>
          </a:prstGeom>
          <a:noFill/>
        </p:spPr>
        <p:txBody>
          <a:bodyPr wrap="none" rtlCol="0">
            <a:spAutoFit/>
          </a:bodyPr>
          <a:lstStyle/>
          <a:p>
            <a:r>
              <a:rPr lang="en-US" sz="2400" dirty="0">
                <a:latin typeface="Adelle Sans" panose="02000503000000020004"/>
              </a:rPr>
              <a:t>Customer</a:t>
            </a:r>
          </a:p>
        </p:txBody>
      </p:sp>
      <p:cxnSp>
        <p:nvCxnSpPr>
          <p:cNvPr id="72" name="Straight Arrow Connector 71">
            <a:extLst>
              <a:ext uri="{FF2B5EF4-FFF2-40B4-BE49-F238E27FC236}">
                <a16:creationId xmlns:a16="http://schemas.microsoft.com/office/drawing/2014/main" id="{38F07254-6F07-45B6-B24D-75AE86713B40}"/>
              </a:ext>
            </a:extLst>
          </p:cNvPr>
          <p:cNvCxnSpPr>
            <a:cxnSpLocks/>
          </p:cNvCxnSpPr>
          <p:nvPr/>
        </p:nvCxnSpPr>
        <p:spPr>
          <a:xfrm flipH="1">
            <a:off x="10217102" y="1823761"/>
            <a:ext cx="10160" cy="19707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9" name="Picture 18" descr="Shape&#10;&#10;Description automatically generated with low confidence">
            <a:extLst>
              <a:ext uri="{FF2B5EF4-FFF2-40B4-BE49-F238E27FC236}">
                <a16:creationId xmlns:a16="http://schemas.microsoft.com/office/drawing/2014/main" id="{13A8FACD-E67C-4D52-931A-1BF034C3FD6D}"/>
              </a:ext>
            </a:extLst>
          </p:cNvPr>
          <p:cNvPicPr>
            <a:picLocks noChangeAspect="1"/>
          </p:cNvPicPr>
          <p:nvPr/>
        </p:nvPicPr>
        <p:blipFill>
          <a:blip r:embed="rId17">
            <a:extLst>
              <a:ext uri="{837473B0-CC2E-450A-ABE3-18F120FF3D39}">
                <a1611:picAttrSrcUrl xmlns:a1611="http://schemas.microsoft.com/office/drawing/2016/11/main" r:id="rId18"/>
              </a:ext>
            </a:extLst>
          </a:blip>
          <a:stretch>
            <a:fillRect/>
          </a:stretch>
        </p:blipFill>
        <p:spPr>
          <a:xfrm>
            <a:off x="10187384" y="1866876"/>
            <a:ext cx="685800" cy="685800"/>
          </a:xfrm>
          <a:prstGeom prst="rect">
            <a:avLst/>
          </a:prstGeom>
        </p:spPr>
      </p:pic>
    </p:spTree>
    <p:extLst>
      <p:ext uri="{BB962C8B-B14F-4D97-AF65-F5344CB8AC3E}">
        <p14:creationId xmlns:p14="http://schemas.microsoft.com/office/powerpoint/2010/main" val="553896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par>
                                <p:cTn id="8" presetID="9" presetClass="entr" presetSubtype="0" fill="hold"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dissolve">
                                      <p:cBhvr>
                                        <p:cTn id="10" dur="500"/>
                                        <p:tgtEl>
                                          <p:spTgt spid="41"/>
                                        </p:tgtEl>
                                      </p:cBhvr>
                                    </p:animEffect>
                                  </p:childTnLst>
                                </p:cTn>
                              </p:par>
                              <p:par>
                                <p:cTn id="11" presetID="9" presetClass="entr" presetSubtype="0" fill="hold" nodeType="withEffect">
                                  <p:stCondLst>
                                    <p:cond delay="0"/>
                                  </p:stCondLst>
                                  <p:childTnLst>
                                    <p:set>
                                      <p:cBhvr>
                                        <p:cTn id="12" dur="1" fill="hold">
                                          <p:stCondLst>
                                            <p:cond delay="0"/>
                                          </p:stCondLst>
                                        </p:cTn>
                                        <p:tgtEl>
                                          <p:spTgt spid="40"/>
                                        </p:tgtEl>
                                        <p:attrNameLst>
                                          <p:attrName>style.visibility</p:attrName>
                                        </p:attrNameLst>
                                      </p:cBhvr>
                                      <p:to>
                                        <p:strVal val="visible"/>
                                      </p:to>
                                    </p:set>
                                    <p:animEffect transition="in" filter="dissolve">
                                      <p:cBhvr>
                                        <p:cTn id="13" dur="500"/>
                                        <p:tgtEl>
                                          <p:spTgt spid="40"/>
                                        </p:tgtEl>
                                      </p:cBhvr>
                                    </p:animEffect>
                                  </p:childTnLst>
                                </p:cTn>
                              </p:par>
                              <p:par>
                                <p:cTn id="14" presetID="9" presetClass="entr" presetSubtype="0" fill="hold" nodeType="with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dissolve">
                                      <p:cBhvr>
                                        <p:cTn id="16" dur="500"/>
                                        <p:tgtEl>
                                          <p:spTgt spid="42"/>
                                        </p:tgtEl>
                                      </p:cBhvr>
                                    </p:animEffect>
                                  </p:childTnLst>
                                </p:cTn>
                              </p:par>
                              <p:par>
                                <p:cTn id="17" presetID="9" presetClass="entr" presetSubtype="0" fill="hold"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dissolve">
                                      <p:cBhvr>
                                        <p:cTn id="19" dur="500"/>
                                        <p:tgtEl>
                                          <p:spTgt spid="39"/>
                                        </p:tgtEl>
                                      </p:cBhvr>
                                    </p:animEffect>
                                  </p:childTnLst>
                                </p:cTn>
                              </p:par>
                              <p:par>
                                <p:cTn id="20" presetID="9" presetClass="entr" presetSubtype="0"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dissolv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dissolve">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nodeType="clickEffect">
                                  <p:stCondLst>
                                    <p:cond delay="0"/>
                                  </p:stCondLst>
                                  <p:childTnLst>
                                    <p:set>
                                      <p:cBhvr>
                                        <p:cTn id="31" dur="1" fill="hold">
                                          <p:stCondLst>
                                            <p:cond delay="0"/>
                                          </p:stCondLst>
                                        </p:cTn>
                                        <p:tgtEl>
                                          <p:spTgt spid="55"/>
                                        </p:tgtEl>
                                        <p:attrNameLst>
                                          <p:attrName>style.visibility</p:attrName>
                                        </p:attrNameLst>
                                      </p:cBhvr>
                                      <p:to>
                                        <p:strVal val="visible"/>
                                      </p:to>
                                    </p:set>
                                    <p:animEffect transition="in" filter="strips(downRight)">
                                      <p:cBhvr>
                                        <p:cTn id="32" dur="500"/>
                                        <p:tgtEl>
                                          <p:spTgt spid="55"/>
                                        </p:tgtEl>
                                      </p:cBhvr>
                                    </p:animEffect>
                                  </p:childTnLst>
                                </p:cTn>
                              </p:par>
                              <p:par>
                                <p:cTn id="33" presetID="18" presetClass="entr" presetSubtype="6" fill="hold" nodeType="withEffect">
                                  <p:stCondLst>
                                    <p:cond delay="0"/>
                                  </p:stCondLst>
                                  <p:childTnLst>
                                    <p:set>
                                      <p:cBhvr>
                                        <p:cTn id="34" dur="1" fill="hold">
                                          <p:stCondLst>
                                            <p:cond delay="0"/>
                                          </p:stCondLst>
                                        </p:cTn>
                                        <p:tgtEl>
                                          <p:spTgt spid="50"/>
                                        </p:tgtEl>
                                        <p:attrNameLst>
                                          <p:attrName>style.visibility</p:attrName>
                                        </p:attrNameLst>
                                      </p:cBhvr>
                                      <p:to>
                                        <p:strVal val="visible"/>
                                      </p:to>
                                    </p:set>
                                    <p:animEffect transition="in" filter="strips(downRight)">
                                      <p:cBhvr>
                                        <p:cTn id="35" dur="500"/>
                                        <p:tgtEl>
                                          <p:spTgt spid="50"/>
                                        </p:tgtEl>
                                      </p:cBhvr>
                                    </p:animEffect>
                                  </p:childTnLst>
                                </p:cTn>
                              </p:par>
                              <p:par>
                                <p:cTn id="36" presetID="18" presetClass="entr" presetSubtype="12" fill="hold" nodeType="withEffect">
                                  <p:stCondLst>
                                    <p:cond delay="0"/>
                                  </p:stCondLst>
                                  <p:childTnLst>
                                    <p:set>
                                      <p:cBhvr>
                                        <p:cTn id="37" dur="1" fill="hold">
                                          <p:stCondLst>
                                            <p:cond delay="0"/>
                                          </p:stCondLst>
                                        </p:cTn>
                                        <p:tgtEl>
                                          <p:spTgt spid="56"/>
                                        </p:tgtEl>
                                        <p:attrNameLst>
                                          <p:attrName>style.visibility</p:attrName>
                                        </p:attrNameLst>
                                      </p:cBhvr>
                                      <p:to>
                                        <p:strVal val="visible"/>
                                      </p:to>
                                    </p:set>
                                    <p:animEffect transition="in" filter="strips(downLeft)">
                                      <p:cBhvr>
                                        <p:cTn id="38" dur="500"/>
                                        <p:tgtEl>
                                          <p:spTgt spid="56"/>
                                        </p:tgtEl>
                                      </p:cBhvr>
                                    </p:animEffect>
                                  </p:childTnLst>
                                </p:cTn>
                              </p:par>
                              <p:par>
                                <p:cTn id="39" presetID="18" presetClass="entr" presetSubtype="12" fill="hold" nodeType="withEffect">
                                  <p:stCondLst>
                                    <p:cond delay="0"/>
                                  </p:stCondLst>
                                  <p:childTnLst>
                                    <p:set>
                                      <p:cBhvr>
                                        <p:cTn id="40" dur="1" fill="hold">
                                          <p:stCondLst>
                                            <p:cond delay="0"/>
                                          </p:stCondLst>
                                        </p:cTn>
                                        <p:tgtEl>
                                          <p:spTgt spid="58"/>
                                        </p:tgtEl>
                                        <p:attrNameLst>
                                          <p:attrName>style.visibility</p:attrName>
                                        </p:attrNameLst>
                                      </p:cBhvr>
                                      <p:to>
                                        <p:strVal val="visible"/>
                                      </p:to>
                                    </p:set>
                                    <p:animEffect transition="in" filter="strips(downLeft)">
                                      <p:cBhvr>
                                        <p:cTn id="41" dur="500"/>
                                        <p:tgtEl>
                                          <p:spTgt spid="58"/>
                                        </p:tgtEl>
                                      </p:cBhvr>
                                    </p:animEffect>
                                  </p:childTnLst>
                                </p:cTn>
                              </p:par>
                              <p:par>
                                <p:cTn id="42" presetID="18" presetClass="entr" presetSubtype="12" fill="hold" nodeType="withEffect">
                                  <p:stCondLst>
                                    <p:cond delay="0"/>
                                  </p:stCondLst>
                                  <p:childTnLst>
                                    <p:set>
                                      <p:cBhvr>
                                        <p:cTn id="43" dur="1" fill="hold">
                                          <p:stCondLst>
                                            <p:cond delay="0"/>
                                          </p:stCondLst>
                                        </p:cTn>
                                        <p:tgtEl>
                                          <p:spTgt spid="59"/>
                                        </p:tgtEl>
                                        <p:attrNameLst>
                                          <p:attrName>style.visibility</p:attrName>
                                        </p:attrNameLst>
                                      </p:cBhvr>
                                      <p:to>
                                        <p:strVal val="visible"/>
                                      </p:to>
                                    </p:set>
                                    <p:animEffect transition="in" filter="strips(downLeft)">
                                      <p:cBhvr>
                                        <p:cTn id="44" dur="500"/>
                                        <p:tgtEl>
                                          <p:spTgt spid="59"/>
                                        </p:tgtEl>
                                      </p:cBhvr>
                                    </p:animEffect>
                                  </p:childTnLst>
                                </p:cTn>
                              </p:par>
                            </p:childTnLst>
                          </p:cTn>
                        </p:par>
                      </p:childTnLst>
                    </p:cTn>
                  </p:par>
                  <p:par>
                    <p:cTn id="45" fill="hold">
                      <p:stCondLst>
                        <p:cond delay="indefinite"/>
                      </p:stCondLst>
                      <p:childTnLst>
                        <p:par>
                          <p:cTn id="46" fill="hold">
                            <p:stCondLst>
                              <p:cond delay="0"/>
                            </p:stCondLst>
                            <p:childTnLst>
                              <p:par>
                                <p:cTn id="47" presetID="18" presetClass="entr" presetSubtype="3" fill="hold" nodeType="clickEffect">
                                  <p:stCondLst>
                                    <p:cond delay="0"/>
                                  </p:stCondLst>
                                  <p:childTnLst>
                                    <p:set>
                                      <p:cBhvr>
                                        <p:cTn id="48" dur="1" fill="hold">
                                          <p:stCondLst>
                                            <p:cond delay="0"/>
                                          </p:stCondLst>
                                        </p:cTn>
                                        <p:tgtEl>
                                          <p:spTgt spid="60"/>
                                        </p:tgtEl>
                                        <p:attrNameLst>
                                          <p:attrName>style.visibility</p:attrName>
                                        </p:attrNameLst>
                                      </p:cBhvr>
                                      <p:to>
                                        <p:strVal val="visible"/>
                                      </p:to>
                                    </p:set>
                                    <p:animEffect transition="in" filter="strips(upRight)">
                                      <p:cBhvr>
                                        <p:cTn id="49" dur="500"/>
                                        <p:tgtEl>
                                          <p:spTgt spid="60"/>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61"/>
                                        </p:tgtEl>
                                        <p:attrNameLst>
                                          <p:attrName>style.visibility</p:attrName>
                                        </p:attrNameLst>
                                      </p:cBhvr>
                                      <p:to>
                                        <p:strVal val="visible"/>
                                      </p:to>
                                    </p:set>
                                    <p:animEffect transition="in" filter="dissolve">
                                      <p:cBhvr>
                                        <p:cTn id="52" dur="500"/>
                                        <p:tgtEl>
                                          <p:spTgt spid="61"/>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62"/>
                                        </p:tgtEl>
                                        <p:attrNameLst>
                                          <p:attrName>style.visibility</p:attrName>
                                        </p:attrNameLst>
                                      </p:cBhvr>
                                      <p:to>
                                        <p:strVal val="visible"/>
                                      </p:to>
                                    </p:set>
                                    <p:animEffect transition="in" filter="dissolve">
                                      <p:cBhvr>
                                        <p:cTn id="55" dur="500"/>
                                        <p:tgtEl>
                                          <p:spTgt spid="62"/>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nodeType="clickEffect">
                                  <p:stCondLst>
                                    <p:cond delay="0"/>
                                  </p:stCondLst>
                                  <p:childTnLst>
                                    <p:set>
                                      <p:cBhvr>
                                        <p:cTn id="59" dur="1" fill="hold">
                                          <p:stCondLst>
                                            <p:cond delay="0"/>
                                          </p:stCondLst>
                                        </p:cTn>
                                        <p:tgtEl>
                                          <p:spTgt spid="19"/>
                                        </p:tgtEl>
                                        <p:attrNameLst>
                                          <p:attrName>style.visibility</p:attrName>
                                        </p:attrNameLst>
                                      </p:cBhvr>
                                      <p:to>
                                        <p:strVal val="visible"/>
                                      </p:to>
                                    </p:set>
                                    <p:animEffect transition="in" filter="dissolve">
                                      <p:cBhvr>
                                        <p:cTn id="60" dur="500"/>
                                        <p:tgtEl>
                                          <p:spTgt spid="19"/>
                                        </p:tgtEl>
                                      </p:cBhvr>
                                    </p:animEffect>
                                  </p:childTnLst>
                                </p:cTn>
                              </p:par>
                            </p:childTnLst>
                          </p:cTn>
                        </p:par>
                      </p:childTnLst>
                    </p:cTn>
                  </p:par>
                  <p:par>
                    <p:cTn id="61" fill="hold">
                      <p:stCondLst>
                        <p:cond delay="indefinite"/>
                      </p:stCondLst>
                      <p:childTnLst>
                        <p:par>
                          <p:cTn id="62" fill="hold">
                            <p:stCondLst>
                              <p:cond delay="0"/>
                            </p:stCondLst>
                            <p:childTnLst>
                              <p:par>
                                <p:cTn id="63" presetID="18" presetClass="entr" presetSubtype="12" fill="hold" nodeType="clickEffect">
                                  <p:stCondLst>
                                    <p:cond delay="0"/>
                                  </p:stCondLst>
                                  <p:childTnLst>
                                    <p:set>
                                      <p:cBhvr>
                                        <p:cTn id="64" dur="1" fill="hold">
                                          <p:stCondLst>
                                            <p:cond delay="0"/>
                                          </p:stCondLst>
                                        </p:cTn>
                                        <p:tgtEl>
                                          <p:spTgt spid="72"/>
                                        </p:tgtEl>
                                        <p:attrNameLst>
                                          <p:attrName>style.visibility</p:attrName>
                                        </p:attrNameLst>
                                      </p:cBhvr>
                                      <p:to>
                                        <p:strVal val="visible"/>
                                      </p:to>
                                    </p:set>
                                    <p:animEffect transition="in" filter="strips(downLeft)">
                                      <p:cBhvr>
                                        <p:cTn id="65" dur="500"/>
                                        <p:tgtEl>
                                          <p:spTgt spid="72"/>
                                        </p:tgtEl>
                                      </p:cBhvr>
                                    </p:animEffect>
                                  </p:childTnLst>
                                </p:cTn>
                              </p:par>
                            </p:childTnLst>
                          </p:cTn>
                        </p:par>
                      </p:childTnLst>
                    </p:cTn>
                  </p:par>
                  <p:par>
                    <p:cTn id="66" fill="hold">
                      <p:stCondLst>
                        <p:cond delay="indefinite"/>
                      </p:stCondLst>
                      <p:childTnLst>
                        <p:par>
                          <p:cTn id="67" fill="hold">
                            <p:stCondLst>
                              <p:cond delay="0"/>
                            </p:stCondLst>
                            <p:childTnLst>
                              <p:par>
                                <p:cTn id="68" presetID="42" presetClass="path" presetSubtype="0" accel="50000" decel="50000" fill="hold" nodeType="clickEffect">
                                  <p:stCondLst>
                                    <p:cond delay="0"/>
                                  </p:stCondLst>
                                  <p:childTnLst>
                                    <p:animMotion origin="layout" path="M -1.875E-6 -2.22222E-6 L -1.875E-6 0.34653 " pathEditMode="relative" rAng="0" ptsTypes="AA">
                                      <p:cBhvr>
                                        <p:cTn id="69" dur="2000" fill="hold"/>
                                        <p:tgtEl>
                                          <p:spTgt spid="19"/>
                                        </p:tgtEl>
                                        <p:attrNameLst>
                                          <p:attrName>ppt_x</p:attrName>
                                          <p:attrName>ppt_y</p:attrName>
                                        </p:attrNameLst>
                                      </p:cBhvr>
                                      <p:rCtr x="0" y="1731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6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E929FFE-3A83-F744-8BCB-19EC1A2EFBEB}"/>
              </a:ext>
            </a:extLst>
          </p:cNvPr>
          <p:cNvSpPr>
            <a:spLocks noGrp="1"/>
          </p:cNvSpPr>
          <p:nvPr>
            <p:ph type="title"/>
          </p:nvPr>
        </p:nvSpPr>
        <p:spPr>
          <a:xfrm>
            <a:off x="539675" y="-109145"/>
            <a:ext cx="11175123" cy="1041991"/>
          </a:xfrm>
        </p:spPr>
        <p:txBody>
          <a:bodyPr>
            <a:normAutofit/>
          </a:bodyPr>
          <a:lstStyle/>
          <a:p>
            <a:r>
              <a:rPr lang="en-US" sz="4000" dirty="0">
                <a:latin typeface="Adelle Sans" panose="02000503000000020004" pitchFamily="2" charset="0"/>
              </a:rPr>
              <a:t>Cloud Computing</a:t>
            </a:r>
          </a:p>
        </p:txBody>
      </p:sp>
      <p:sp>
        <p:nvSpPr>
          <p:cNvPr id="29" name="Content Placeholder 1">
            <a:extLst>
              <a:ext uri="{FF2B5EF4-FFF2-40B4-BE49-F238E27FC236}">
                <a16:creationId xmlns:a16="http://schemas.microsoft.com/office/drawing/2014/main" id="{8A45E3E3-DB72-EC4B-87E5-C959B1CEDCCE}"/>
              </a:ext>
            </a:extLst>
          </p:cNvPr>
          <p:cNvSpPr>
            <a:spLocks noGrp="1"/>
          </p:cNvSpPr>
          <p:nvPr>
            <p:ph idx="1"/>
          </p:nvPr>
        </p:nvSpPr>
        <p:spPr>
          <a:xfrm>
            <a:off x="507124" y="1161288"/>
            <a:ext cx="11175123" cy="4687891"/>
          </a:xfrm>
        </p:spPr>
        <p:txBody>
          <a:bodyPr>
            <a:normAutofit/>
          </a:bodyPr>
          <a:lstStyle/>
          <a:p>
            <a:r>
              <a:rPr lang="en-US" sz="2800" dirty="0"/>
              <a:t>Delivery of computing services</a:t>
            </a:r>
            <a:br>
              <a:rPr lang="en-US" sz="2800" dirty="0"/>
            </a:br>
            <a:r>
              <a:rPr lang="en-US" sz="2800" dirty="0"/>
              <a:t>over the Internet</a:t>
            </a:r>
            <a:endParaRPr lang="en-US" sz="2600" dirty="0"/>
          </a:p>
        </p:txBody>
      </p:sp>
      <p:sp>
        <p:nvSpPr>
          <p:cNvPr id="12" name="Cloud 11">
            <a:extLst>
              <a:ext uri="{FF2B5EF4-FFF2-40B4-BE49-F238E27FC236}">
                <a16:creationId xmlns:a16="http://schemas.microsoft.com/office/drawing/2014/main" id="{9698A50B-7268-410D-BA7A-0DE92B053F24}"/>
              </a:ext>
            </a:extLst>
          </p:cNvPr>
          <p:cNvSpPr/>
          <p:nvPr/>
        </p:nvSpPr>
        <p:spPr>
          <a:xfrm>
            <a:off x="1647817" y="1492925"/>
            <a:ext cx="8895645" cy="4874007"/>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A picture containing table, indoor, sitting, small&#10;&#10;Description automatically generated">
            <a:extLst>
              <a:ext uri="{FF2B5EF4-FFF2-40B4-BE49-F238E27FC236}">
                <a16:creationId xmlns:a16="http://schemas.microsoft.com/office/drawing/2014/main" id="{259DC489-64AC-4FC4-9FA3-474B6344CA6D}"/>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3806763" y="2246160"/>
            <a:ext cx="839668" cy="839668"/>
          </a:xfrm>
          <a:prstGeom prst="rect">
            <a:avLst/>
          </a:prstGeom>
        </p:spPr>
      </p:pic>
      <p:pic>
        <p:nvPicPr>
          <p:cNvPr id="21" name="Picture 20" descr="A desktop computer monitor sitting on top of a desk&#10;&#10;Description automatically generated">
            <a:extLst>
              <a:ext uri="{FF2B5EF4-FFF2-40B4-BE49-F238E27FC236}">
                <a16:creationId xmlns:a16="http://schemas.microsoft.com/office/drawing/2014/main" id="{2150E76C-41F8-43CD-B030-A75477E348EF}"/>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3934426" y="4002388"/>
            <a:ext cx="802720" cy="642176"/>
          </a:xfrm>
          <a:prstGeom prst="rect">
            <a:avLst/>
          </a:prstGeom>
        </p:spPr>
      </p:pic>
      <p:pic>
        <p:nvPicPr>
          <p:cNvPr id="23" name="Picture 22" descr="A picture containing table, indoor, sitting, small&#10;&#10;Description automatically generated">
            <a:extLst>
              <a:ext uri="{FF2B5EF4-FFF2-40B4-BE49-F238E27FC236}">
                <a16:creationId xmlns:a16="http://schemas.microsoft.com/office/drawing/2014/main" id="{E8630EC2-7814-4AB8-8E0D-FF97DB0C2D13}"/>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4402669" y="2246160"/>
            <a:ext cx="839668" cy="839668"/>
          </a:xfrm>
          <a:prstGeom prst="rect">
            <a:avLst/>
          </a:prstGeom>
        </p:spPr>
      </p:pic>
      <p:pic>
        <p:nvPicPr>
          <p:cNvPr id="25" name="Picture 24" descr="A picture containing table, indoor, sitting, small&#10;&#10;Description automatically generated">
            <a:extLst>
              <a:ext uri="{FF2B5EF4-FFF2-40B4-BE49-F238E27FC236}">
                <a16:creationId xmlns:a16="http://schemas.microsoft.com/office/drawing/2014/main" id="{4C98F9E1-896C-4961-B06E-01B26ABB3B05}"/>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4973228" y="2252661"/>
            <a:ext cx="839668" cy="839668"/>
          </a:xfrm>
          <a:prstGeom prst="rect">
            <a:avLst/>
          </a:prstGeom>
        </p:spPr>
      </p:pic>
      <p:pic>
        <p:nvPicPr>
          <p:cNvPr id="26" name="Picture 25" descr="A picture containing table, indoor, sitting, small&#10;&#10;Description automatically generated">
            <a:extLst>
              <a:ext uri="{FF2B5EF4-FFF2-40B4-BE49-F238E27FC236}">
                <a16:creationId xmlns:a16="http://schemas.microsoft.com/office/drawing/2014/main" id="{CAB8471F-B6FF-4F94-A3B1-013411055D7B}"/>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5543787" y="2259162"/>
            <a:ext cx="839668" cy="839668"/>
          </a:xfrm>
          <a:prstGeom prst="rect">
            <a:avLst/>
          </a:prstGeom>
        </p:spPr>
      </p:pic>
      <p:pic>
        <p:nvPicPr>
          <p:cNvPr id="27" name="Picture 26" descr="A picture containing table, indoor, sitting, small&#10;&#10;Description automatically generated">
            <a:extLst>
              <a:ext uri="{FF2B5EF4-FFF2-40B4-BE49-F238E27FC236}">
                <a16:creationId xmlns:a16="http://schemas.microsoft.com/office/drawing/2014/main" id="{8E8A63EC-1BEA-41F8-9F82-BD368B7EC26F}"/>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6095640" y="2252661"/>
            <a:ext cx="839668" cy="839668"/>
          </a:xfrm>
          <a:prstGeom prst="rect">
            <a:avLst/>
          </a:prstGeom>
        </p:spPr>
      </p:pic>
      <p:pic>
        <p:nvPicPr>
          <p:cNvPr id="28" name="Picture 27" descr="A picture containing table, indoor, sitting, small&#10;&#10;Description automatically generated">
            <a:extLst>
              <a:ext uri="{FF2B5EF4-FFF2-40B4-BE49-F238E27FC236}">
                <a16:creationId xmlns:a16="http://schemas.microsoft.com/office/drawing/2014/main" id="{DBCA7DE9-1864-4149-B47E-F191E395665F}"/>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6691546" y="2252661"/>
            <a:ext cx="839668" cy="839668"/>
          </a:xfrm>
          <a:prstGeom prst="rect">
            <a:avLst/>
          </a:prstGeom>
        </p:spPr>
      </p:pic>
      <p:pic>
        <p:nvPicPr>
          <p:cNvPr id="30" name="Picture 29" descr="A picture containing table, indoor, sitting, small&#10;&#10;Description automatically generated">
            <a:extLst>
              <a:ext uri="{FF2B5EF4-FFF2-40B4-BE49-F238E27FC236}">
                <a16:creationId xmlns:a16="http://schemas.microsoft.com/office/drawing/2014/main" id="{4BF14229-F4E6-4E14-854F-28A7F0F3F287}"/>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262105" y="2259162"/>
            <a:ext cx="839668" cy="839668"/>
          </a:xfrm>
          <a:prstGeom prst="rect">
            <a:avLst/>
          </a:prstGeom>
        </p:spPr>
      </p:pic>
      <p:pic>
        <p:nvPicPr>
          <p:cNvPr id="31" name="Picture 30" descr="A picture containing table, indoor, sitting, small&#10;&#10;Description automatically generated">
            <a:extLst>
              <a:ext uri="{FF2B5EF4-FFF2-40B4-BE49-F238E27FC236}">
                <a16:creationId xmlns:a16="http://schemas.microsoft.com/office/drawing/2014/main" id="{49F81925-E0A8-4C98-A506-6FF33153E42A}"/>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832664" y="2265663"/>
            <a:ext cx="839668" cy="839668"/>
          </a:xfrm>
          <a:prstGeom prst="rect">
            <a:avLst/>
          </a:prstGeom>
        </p:spPr>
      </p:pic>
      <p:pic>
        <p:nvPicPr>
          <p:cNvPr id="32" name="Picture 31" descr="A desktop computer monitor sitting on top of a desk&#10;&#10;Description automatically generated">
            <a:extLst>
              <a:ext uri="{FF2B5EF4-FFF2-40B4-BE49-F238E27FC236}">
                <a16:creationId xmlns:a16="http://schemas.microsoft.com/office/drawing/2014/main" id="{1CD2F8DE-7D15-4AA7-96BA-88B639D6C117}"/>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4648707" y="4002388"/>
            <a:ext cx="802720" cy="642176"/>
          </a:xfrm>
          <a:prstGeom prst="rect">
            <a:avLst/>
          </a:prstGeom>
        </p:spPr>
      </p:pic>
      <p:pic>
        <p:nvPicPr>
          <p:cNvPr id="35" name="Picture 34" descr="A desktop computer monitor sitting on top of a desk&#10;&#10;Description automatically generated">
            <a:extLst>
              <a:ext uri="{FF2B5EF4-FFF2-40B4-BE49-F238E27FC236}">
                <a16:creationId xmlns:a16="http://schemas.microsoft.com/office/drawing/2014/main" id="{F5C77367-F388-4D1F-9D76-BAAEF18DED73}"/>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5423812" y="4054555"/>
            <a:ext cx="802720" cy="642176"/>
          </a:xfrm>
          <a:prstGeom prst="rect">
            <a:avLst/>
          </a:prstGeom>
        </p:spPr>
      </p:pic>
      <p:pic>
        <p:nvPicPr>
          <p:cNvPr id="36" name="Picture 35" descr="A desktop computer monitor sitting on top of a desk&#10;&#10;Description automatically generated">
            <a:extLst>
              <a:ext uri="{FF2B5EF4-FFF2-40B4-BE49-F238E27FC236}">
                <a16:creationId xmlns:a16="http://schemas.microsoft.com/office/drawing/2014/main" id="{63C2F7AD-C2BE-4E5D-B586-7FEB0894E592}"/>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6138093" y="4054555"/>
            <a:ext cx="802720" cy="642176"/>
          </a:xfrm>
          <a:prstGeom prst="rect">
            <a:avLst/>
          </a:prstGeom>
        </p:spPr>
      </p:pic>
      <p:pic>
        <p:nvPicPr>
          <p:cNvPr id="37" name="Picture 36" descr="A desktop computer monitor sitting on top of a desk&#10;&#10;Description automatically generated">
            <a:extLst>
              <a:ext uri="{FF2B5EF4-FFF2-40B4-BE49-F238E27FC236}">
                <a16:creationId xmlns:a16="http://schemas.microsoft.com/office/drawing/2014/main" id="{C7D159F6-C1F3-4EE7-93A2-4743AF0DA348}"/>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6895464" y="4044573"/>
            <a:ext cx="802720" cy="642176"/>
          </a:xfrm>
          <a:prstGeom prst="rect">
            <a:avLst/>
          </a:prstGeom>
        </p:spPr>
      </p:pic>
      <p:pic>
        <p:nvPicPr>
          <p:cNvPr id="38" name="Picture 37" descr="A desktop computer monitor sitting on top of a desk&#10;&#10;Description automatically generated">
            <a:extLst>
              <a:ext uri="{FF2B5EF4-FFF2-40B4-BE49-F238E27FC236}">
                <a16:creationId xmlns:a16="http://schemas.microsoft.com/office/drawing/2014/main" id="{2D044E74-6D33-4506-9532-D6C231D88F1A}"/>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7609745" y="4044573"/>
            <a:ext cx="802720" cy="642176"/>
          </a:xfrm>
          <a:prstGeom prst="rect">
            <a:avLst/>
          </a:prstGeom>
        </p:spPr>
      </p:pic>
      <p:pic>
        <p:nvPicPr>
          <p:cNvPr id="39" name="Picture 38" descr="A picture containing shape&#10;&#10;Description automatically generated">
            <a:extLst>
              <a:ext uri="{FF2B5EF4-FFF2-40B4-BE49-F238E27FC236}">
                <a16:creationId xmlns:a16="http://schemas.microsoft.com/office/drawing/2014/main" id="{3D73A7F2-35EA-4420-A623-FBD111034D9A}"/>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7203653" y="4863501"/>
            <a:ext cx="1064655" cy="647665"/>
          </a:xfrm>
          <a:prstGeom prst="rect">
            <a:avLst/>
          </a:prstGeom>
        </p:spPr>
      </p:pic>
      <p:pic>
        <p:nvPicPr>
          <p:cNvPr id="40" name="Picture 39" descr="A picture containing logo&#10;&#10;Description automatically generated">
            <a:extLst>
              <a:ext uri="{FF2B5EF4-FFF2-40B4-BE49-F238E27FC236}">
                <a16:creationId xmlns:a16="http://schemas.microsoft.com/office/drawing/2014/main" id="{6A49D046-63D9-4A45-A381-3DBE9605F521}"/>
              </a:ext>
            </a:extLst>
          </p:cNvPr>
          <p:cNvPicPr>
            <a:picLocks noChangeAspect="1"/>
          </p:cNvPicPr>
          <p:nvPr/>
        </p:nvPicPr>
        <p:blipFill>
          <a:blip r:embed="rId9">
            <a:extLst>
              <a:ext uri="{837473B0-CC2E-450A-ABE3-18F120FF3D39}">
                <a1611:picAttrSrcUrl xmlns:a1611="http://schemas.microsoft.com/office/drawing/2016/11/main" r:id="rId10"/>
              </a:ext>
            </a:extLst>
          </a:blip>
          <a:stretch>
            <a:fillRect/>
          </a:stretch>
        </p:blipFill>
        <p:spPr>
          <a:xfrm>
            <a:off x="4216164" y="4847354"/>
            <a:ext cx="1327623" cy="663812"/>
          </a:xfrm>
          <a:prstGeom prst="rect">
            <a:avLst/>
          </a:prstGeom>
        </p:spPr>
      </p:pic>
      <p:pic>
        <p:nvPicPr>
          <p:cNvPr id="41" name="Picture 40" descr="Icon&#10;&#10;Description automatically generated">
            <a:extLst>
              <a:ext uri="{FF2B5EF4-FFF2-40B4-BE49-F238E27FC236}">
                <a16:creationId xmlns:a16="http://schemas.microsoft.com/office/drawing/2014/main" id="{A7968B24-B4C5-4E1A-804F-EE0E941E83B8}"/>
              </a:ext>
            </a:extLst>
          </p:cNvPr>
          <p:cNvPicPr>
            <a:picLocks noChangeAspect="1"/>
          </p:cNvPicPr>
          <p:nvPr/>
        </p:nvPicPr>
        <p:blipFill>
          <a:blip r:embed="rId11">
            <a:extLst>
              <a:ext uri="{837473B0-CC2E-450A-ABE3-18F120FF3D39}">
                <a1611:picAttrSrcUrl xmlns:a1611="http://schemas.microsoft.com/office/drawing/2016/11/main" r:id="rId12"/>
              </a:ext>
            </a:extLst>
          </a:blip>
          <a:stretch>
            <a:fillRect/>
          </a:stretch>
        </p:blipFill>
        <p:spPr>
          <a:xfrm>
            <a:off x="3319026" y="4811794"/>
            <a:ext cx="673871" cy="673871"/>
          </a:xfrm>
          <a:prstGeom prst="rect">
            <a:avLst/>
          </a:prstGeom>
        </p:spPr>
      </p:pic>
      <p:pic>
        <p:nvPicPr>
          <p:cNvPr id="42" name="Picture 41" descr="A close up of electronics&#10;&#10;Description automatically generated">
            <a:extLst>
              <a:ext uri="{FF2B5EF4-FFF2-40B4-BE49-F238E27FC236}">
                <a16:creationId xmlns:a16="http://schemas.microsoft.com/office/drawing/2014/main" id="{1082BCC1-1CA8-437C-AE8D-D385B0CDE7E4}"/>
              </a:ext>
            </a:extLst>
          </p:cNvPr>
          <p:cNvPicPr>
            <a:picLocks noChangeAspect="1"/>
          </p:cNvPicPr>
          <p:nvPr/>
        </p:nvPicPr>
        <p:blipFill>
          <a:blip r:embed="rId13">
            <a:extLst>
              <a:ext uri="{837473B0-CC2E-450A-ABE3-18F120FF3D39}">
                <a1611:picAttrSrcUrl xmlns:a1611="http://schemas.microsoft.com/office/drawing/2016/11/main" r:id="rId14"/>
              </a:ext>
            </a:extLst>
          </a:blip>
          <a:stretch>
            <a:fillRect/>
          </a:stretch>
        </p:blipFill>
        <p:spPr>
          <a:xfrm>
            <a:off x="6064868" y="4847354"/>
            <a:ext cx="779971" cy="779971"/>
          </a:xfrm>
          <a:prstGeom prst="rect">
            <a:avLst/>
          </a:prstGeom>
        </p:spPr>
      </p:pic>
      <p:pic>
        <p:nvPicPr>
          <p:cNvPr id="16" name="Picture 15" descr="A picture containing cup, indoor, table, sitting&#10;&#10;Description automatically generated">
            <a:extLst>
              <a:ext uri="{FF2B5EF4-FFF2-40B4-BE49-F238E27FC236}">
                <a16:creationId xmlns:a16="http://schemas.microsoft.com/office/drawing/2014/main" id="{CDF56A39-9A62-4271-8AB8-C2990BBF9689}"/>
              </a:ext>
            </a:extLst>
          </p:cNvPr>
          <p:cNvPicPr>
            <a:picLocks noChangeAspect="1"/>
          </p:cNvPicPr>
          <p:nvPr/>
        </p:nvPicPr>
        <p:blipFill>
          <a:blip r:embed="rId15">
            <a:extLst>
              <a:ext uri="{837473B0-CC2E-450A-ABE3-18F120FF3D39}">
                <a1611:picAttrSrcUrl xmlns:a1611="http://schemas.microsoft.com/office/drawing/2016/11/main" r:id="rId16"/>
              </a:ext>
            </a:extLst>
          </a:blip>
          <a:stretch>
            <a:fillRect/>
          </a:stretch>
        </p:blipFill>
        <p:spPr>
          <a:xfrm>
            <a:off x="3655962" y="3140677"/>
            <a:ext cx="652270" cy="722737"/>
          </a:xfrm>
          <a:prstGeom prst="rect">
            <a:avLst/>
          </a:prstGeom>
        </p:spPr>
      </p:pic>
      <p:pic>
        <p:nvPicPr>
          <p:cNvPr id="44" name="Picture 43" descr="A picture containing cup, indoor, table, sitting&#10;&#10;Description automatically generated">
            <a:extLst>
              <a:ext uri="{FF2B5EF4-FFF2-40B4-BE49-F238E27FC236}">
                <a16:creationId xmlns:a16="http://schemas.microsoft.com/office/drawing/2014/main" id="{0BDF9758-208D-467D-8A80-17683773F8AE}"/>
              </a:ext>
            </a:extLst>
          </p:cNvPr>
          <p:cNvPicPr>
            <a:picLocks noChangeAspect="1"/>
          </p:cNvPicPr>
          <p:nvPr/>
        </p:nvPicPr>
        <p:blipFill>
          <a:blip r:embed="rId15">
            <a:extLst>
              <a:ext uri="{837473B0-CC2E-450A-ABE3-18F120FF3D39}">
                <a1611:picAttrSrcUrl xmlns:a1611="http://schemas.microsoft.com/office/drawing/2016/11/main" r:id="rId16"/>
              </a:ext>
            </a:extLst>
          </a:blip>
          <a:stretch>
            <a:fillRect/>
          </a:stretch>
        </p:blipFill>
        <p:spPr>
          <a:xfrm>
            <a:off x="4519774" y="3149004"/>
            <a:ext cx="652270" cy="722737"/>
          </a:xfrm>
          <a:prstGeom prst="rect">
            <a:avLst/>
          </a:prstGeom>
        </p:spPr>
      </p:pic>
      <p:pic>
        <p:nvPicPr>
          <p:cNvPr id="45" name="Picture 44" descr="A picture containing cup, indoor, table, sitting&#10;&#10;Description automatically generated">
            <a:extLst>
              <a:ext uri="{FF2B5EF4-FFF2-40B4-BE49-F238E27FC236}">
                <a16:creationId xmlns:a16="http://schemas.microsoft.com/office/drawing/2014/main" id="{D869FD48-6D1D-45FE-AF2F-0B96BF414F67}"/>
              </a:ext>
            </a:extLst>
          </p:cNvPr>
          <p:cNvPicPr>
            <a:picLocks noChangeAspect="1"/>
          </p:cNvPicPr>
          <p:nvPr/>
        </p:nvPicPr>
        <p:blipFill>
          <a:blip r:embed="rId15">
            <a:extLst>
              <a:ext uri="{837473B0-CC2E-450A-ABE3-18F120FF3D39}">
                <a1611:picAttrSrcUrl xmlns:a1611="http://schemas.microsoft.com/office/drawing/2016/11/main" r:id="rId16"/>
              </a:ext>
            </a:extLst>
          </a:blip>
          <a:stretch>
            <a:fillRect/>
          </a:stretch>
        </p:blipFill>
        <p:spPr>
          <a:xfrm>
            <a:off x="5448925" y="3155628"/>
            <a:ext cx="652270" cy="722737"/>
          </a:xfrm>
          <a:prstGeom prst="rect">
            <a:avLst/>
          </a:prstGeom>
        </p:spPr>
      </p:pic>
      <p:pic>
        <p:nvPicPr>
          <p:cNvPr id="46" name="Picture 45" descr="A picture containing cup, indoor, table, sitting&#10;&#10;Description automatically generated">
            <a:extLst>
              <a:ext uri="{FF2B5EF4-FFF2-40B4-BE49-F238E27FC236}">
                <a16:creationId xmlns:a16="http://schemas.microsoft.com/office/drawing/2014/main" id="{96830080-8EF8-4A60-BF63-95D3EBC866EA}"/>
              </a:ext>
            </a:extLst>
          </p:cNvPr>
          <p:cNvPicPr>
            <a:picLocks noChangeAspect="1"/>
          </p:cNvPicPr>
          <p:nvPr/>
        </p:nvPicPr>
        <p:blipFill>
          <a:blip r:embed="rId15">
            <a:extLst>
              <a:ext uri="{837473B0-CC2E-450A-ABE3-18F120FF3D39}">
                <a1611:picAttrSrcUrl xmlns:a1611="http://schemas.microsoft.com/office/drawing/2016/11/main" r:id="rId16"/>
              </a:ext>
            </a:extLst>
          </a:blip>
          <a:stretch>
            <a:fillRect/>
          </a:stretch>
        </p:blipFill>
        <p:spPr>
          <a:xfrm>
            <a:off x="6307673" y="3149004"/>
            <a:ext cx="652270" cy="722737"/>
          </a:xfrm>
          <a:prstGeom prst="rect">
            <a:avLst/>
          </a:prstGeom>
        </p:spPr>
      </p:pic>
      <p:pic>
        <p:nvPicPr>
          <p:cNvPr id="47" name="Picture 46" descr="A picture containing cup, indoor, table, sitting&#10;&#10;Description automatically generated">
            <a:extLst>
              <a:ext uri="{FF2B5EF4-FFF2-40B4-BE49-F238E27FC236}">
                <a16:creationId xmlns:a16="http://schemas.microsoft.com/office/drawing/2014/main" id="{8C12FF75-7F49-4AFF-9746-C3B0C9DD919B}"/>
              </a:ext>
            </a:extLst>
          </p:cNvPr>
          <p:cNvPicPr>
            <a:picLocks noChangeAspect="1"/>
          </p:cNvPicPr>
          <p:nvPr/>
        </p:nvPicPr>
        <p:blipFill>
          <a:blip r:embed="rId15">
            <a:extLst>
              <a:ext uri="{837473B0-CC2E-450A-ABE3-18F120FF3D39}">
                <a1611:picAttrSrcUrl xmlns:a1611="http://schemas.microsoft.com/office/drawing/2016/11/main" r:id="rId16"/>
              </a:ext>
            </a:extLst>
          </a:blip>
          <a:stretch>
            <a:fillRect/>
          </a:stretch>
        </p:blipFill>
        <p:spPr>
          <a:xfrm>
            <a:off x="7172966" y="3166761"/>
            <a:ext cx="652270" cy="722737"/>
          </a:xfrm>
          <a:prstGeom prst="rect">
            <a:avLst/>
          </a:prstGeom>
        </p:spPr>
      </p:pic>
      <p:pic>
        <p:nvPicPr>
          <p:cNvPr id="48" name="Picture 47" descr="A picture containing cup, indoor, table, sitting&#10;&#10;Description automatically generated">
            <a:extLst>
              <a:ext uri="{FF2B5EF4-FFF2-40B4-BE49-F238E27FC236}">
                <a16:creationId xmlns:a16="http://schemas.microsoft.com/office/drawing/2014/main" id="{0B17EA3D-EE6B-4DAB-B4F4-0B36338BFD3E}"/>
              </a:ext>
            </a:extLst>
          </p:cNvPr>
          <p:cNvPicPr>
            <a:picLocks noChangeAspect="1"/>
          </p:cNvPicPr>
          <p:nvPr/>
        </p:nvPicPr>
        <p:blipFill>
          <a:blip r:embed="rId15">
            <a:extLst>
              <a:ext uri="{837473B0-CC2E-450A-ABE3-18F120FF3D39}">
                <a1611:picAttrSrcUrl xmlns:a1611="http://schemas.microsoft.com/office/drawing/2016/11/main" r:id="rId16"/>
              </a:ext>
            </a:extLst>
          </a:blip>
          <a:stretch>
            <a:fillRect/>
          </a:stretch>
        </p:blipFill>
        <p:spPr>
          <a:xfrm>
            <a:off x="7927581" y="3150039"/>
            <a:ext cx="652270" cy="722737"/>
          </a:xfrm>
          <a:prstGeom prst="rect">
            <a:avLst/>
          </a:prstGeom>
        </p:spPr>
      </p:pic>
      <p:pic>
        <p:nvPicPr>
          <p:cNvPr id="50" name="Picture 49" descr="A picture containing table&#10;&#10;Description automatically generated">
            <a:extLst>
              <a:ext uri="{FF2B5EF4-FFF2-40B4-BE49-F238E27FC236}">
                <a16:creationId xmlns:a16="http://schemas.microsoft.com/office/drawing/2014/main" id="{8B32E920-B00F-415B-938A-D83AD56AAD06}"/>
              </a:ext>
            </a:extLst>
          </p:cNvPr>
          <p:cNvPicPr>
            <a:picLocks noChangeAspect="1"/>
          </p:cNvPicPr>
          <p:nvPr/>
        </p:nvPicPr>
        <p:blipFill>
          <a:blip r:embed="rId17">
            <a:extLst>
              <a:ext uri="{837473B0-CC2E-450A-ABE3-18F120FF3D39}">
                <a1611:picAttrSrcUrl xmlns:a1611="http://schemas.microsoft.com/office/drawing/2016/11/main" r:id="rId18"/>
              </a:ext>
            </a:extLst>
          </a:blip>
          <a:stretch>
            <a:fillRect/>
          </a:stretch>
        </p:blipFill>
        <p:spPr>
          <a:xfrm>
            <a:off x="8733548" y="3611075"/>
            <a:ext cx="1272790" cy="556846"/>
          </a:xfrm>
          <a:prstGeom prst="rect">
            <a:avLst/>
          </a:prstGeom>
        </p:spPr>
      </p:pic>
      <p:pic>
        <p:nvPicPr>
          <p:cNvPr id="55" name="Picture 54" descr="Logo, icon&#10;&#10;Description automatically generated">
            <a:extLst>
              <a:ext uri="{FF2B5EF4-FFF2-40B4-BE49-F238E27FC236}">
                <a16:creationId xmlns:a16="http://schemas.microsoft.com/office/drawing/2014/main" id="{D10CC439-280D-4D6D-B6B2-1D8D5B1253B5}"/>
              </a:ext>
            </a:extLst>
          </p:cNvPr>
          <p:cNvPicPr>
            <a:picLocks noChangeAspect="1"/>
          </p:cNvPicPr>
          <p:nvPr/>
        </p:nvPicPr>
        <p:blipFill>
          <a:blip r:embed="rId19">
            <a:extLst>
              <a:ext uri="{837473B0-CC2E-450A-ABE3-18F120FF3D39}">
                <a1611:picAttrSrcUrl xmlns:a1611="http://schemas.microsoft.com/office/drawing/2016/11/main" r:id="rId20"/>
              </a:ext>
            </a:extLst>
          </a:blip>
          <a:stretch>
            <a:fillRect/>
          </a:stretch>
        </p:blipFill>
        <p:spPr>
          <a:xfrm>
            <a:off x="8923759" y="2421646"/>
            <a:ext cx="999380" cy="677184"/>
          </a:xfrm>
          <a:prstGeom prst="rect">
            <a:avLst/>
          </a:prstGeom>
        </p:spPr>
      </p:pic>
      <p:sp>
        <p:nvSpPr>
          <p:cNvPr id="56" name="TextBox 55">
            <a:extLst>
              <a:ext uri="{FF2B5EF4-FFF2-40B4-BE49-F238E27FC236}">
                <a16:creationId xmlns:a16="http://schemas.microsoft.com/office/drawing/2014/main" id="{5AAA3F14-D788-4602-8239-F55849E5B3C4}"/>
              </a:ext>
            </a:extLst>
          </p:cNvPr>
          <p:cNvSpPr txBox="1"/>
          <p:nvPr/>
        </p:nvSpPr>
        <p:spPr>
          <a:xfrm>
            <a:off x="10216444" y="7043112"/>
            <a:ext cx="940032" cy="784830"/>
          </a:xfrm>
          <a:prstGeom prst="rect">
            <a:avLst/>
          </a:prstGeom>
          <a:noFill/>
        </p:spPr>
        <p:txBody>
          <a:bodyPr wrap="square" rtlCol="0">
            <a:spAutoFit/>
          </a:bodyPr>
          <a:lstStyle/>
          <a:p>
            <a:r>
              <a:rPr lang="en-US" sz="900">
                <a:hlinkClick r:id="rId20" tooltip="https://de.wikipedia.org/wiki/Router"/>
              </a:rPr>
              <a:t>This Photo</a:t>
            </a:r>
            <a:r>
              <a:rPr lang="en-US" sz="900"/>
              <a:t> by Unknown Author is licensed under </a:t>
            </a:r>
            <a:r>
              <a:rPr lang="en-US" sz="900">
                <a:hlinkClick r:id="rId21" tooltip="https://creativecommons.org/licenses/by-sa/3.0/"/>
              </a:rPr>
              <a:t>CC BY-SA</a:t>
            </a:r>
            <a:endParaRPr lang="en-US" sz="900"/>
          </a:p>
        </p:txBody>
      </p:sp>
      <p:pic>
        <p:nvPicPr>
          <p:cNvPr id="58" name="Picture 57" descr="Graphical user interface, website&#10;&#10;Description automatically generated">
            <a:extLst>
              <a:ext uri="{FF2B5EF4-FFF2-40B4-BE49-F238E27FC236}">
                <a16:creationId xmlns:a16="http://schemas.microsoft.com/office/drawing/2014/main" id="{046CCA27-B54B-4EFC-9297-98D24B270361}"/>
              </a:ext>
            </a:extLst>
          </p:cNvPr>
          <p:cNvPicPr>
            <a:picLocks noChangeAspect="1"/>
          </p:cNvPicPr>
          <p:nvPr/>
        </p:nvPicPr>
        <p:blipFill>
          <a:blip r:embed="rId22">
            <a:extLst>
              <a:ext uri="{837473B0-CC2E-450A-ABE3-18F120FF3D39}">
                <a1611:picAttrSrcUrl xmlns:a1611="http://schemas.microsoft.com/office/drawing/2016/11/main" r:id="rId23"/>
              </a:ext>
            </a:extLst>
          </a:blip>
          <a:stretch>
            <a:fillRect/>
          </a:stretch>
        </p:blipFill>
        <p:spPr>
          <a:xfrm>
            <a:off x="8755375" y="3006184"/>
            <a:ext cx="1284352" cy="642176"/>
          </a:xfrm>
          <a:prstGeom prst="rect">
            <a:avLst/>
          </a:prstGeom>
        </p:spPr>
      </p:pic>
      <p:pic>
        <p:nvPicPr>
          <p:cNvPr id="59" name="Picture 58" descr="Shape&#10;&#10;Description automatically generated">
            <a:extLst>
              <a:ext uri="{FF2B5EF4-FFF2-40B4-BE49-F238E27FC236}">
                <a16:creationId xmlns:a16="http://schemas.microsoft.com/office/drawing/2014/main" id="{23EF62B2-72F6-4411-A715-E691C0B1D039}"/>
              </a:ext>
            </a:extLst>
          </p:cNvPr>
          <p:cNvPicPr>
            <a:picLocks noChangeAspect="1"/>
          </p:cNvPicPr>
          <p:nvPr/>
        </p:nvPicPr>
        <p:blipFill>
          <a:blip r:embed="rId24">
            <a:extLst>
              <a:ext uri="{837473B0-CC2E-450A-ABE3-18F120FF3D39}">
                <a1611:picAttrSrcUrl xmlns:a1611="http://schemas.microsoft.com/office/drawing/2016/11/main" r:id="rId25"/>
              </a:ext>
            </a:extLst>
          </a:blip>
          <a:stretch>
            <a:fillRect/>
          </a:stretch>
        </p:blipFill>
        <p:spPr>
          <a:xfrm>
            <a:off x="2673592" y="2759870"/>
            <a:ext cx="542296" cy="542296"/>
          </a:xfrm>
          <a:prstGeom prst="rect">
            <a:avLst/>
          </a:prstGeom>
        </p:spPr>
      </p:pic>
      <p:pic>
        <p:nvPicPr>
          <p:cNvPr id="60" name="Picture 59" descr="Shape&#10;&#10;Description automatically generated">
            <a:extLst>
              <a:ext uri="{FF2B5EF4-FFF2-40B4-BE49-F238E27FC236}">
                <a16:creationId xmlns:a16="http://schemas.microsoft.com/office/drawing/2014/main" id="{AE4ED6F4-8648-49D3-8A77-95B14B810C96}"/>
              </a:ext>
            </a:extLst>
          </p:cNvPr>
          <p:cNvPicPr>
            <a:picLocks noChangeAspect="1"/>
          </p:cNvPicPr>
          <p:nvPr/>
        </p:nvPicPr>
        <p:blipFill>
          <a:blip r:embed="rId24">
            <a:extLst>
              <a:ext uri="{837473B0-CC2E-450A-ABE3-18F120FF3D39}">
                <a1611:picAttrSrcUrl xmlns:a1611="http://schemas.microsoft.com/office/drawing/2016/11/main" r:id="rId25"/>
              </a:ext>
            </a:extLst>
          </a:blip>
          <a:stretch>
            <a:fillRect/>
          </a:stretch>
        </p:blipFill>
        <p:spPr>
          <a:xfrm>
            <a:off x="2949606" y="3450078"/>
            <a:ext cx="542296" cy="542296"/>
          </a:xfrm>
          <a:prstGeom prst="rect">
            <a:avLst/>
          </a:prstGeom>
        </p:spPr>
      </p:pic>
      <p:pic>
        <p:nvPicPr>
          <p:cNvPr id="61" name="Picture 60" descr="Shape&#10;&#10;Description automatically generated">
            <a:extLst>
              <a:ext uri="{FF2B5EF4-FFF2-40B4-BE49-F238E27FC236}">
                <a16:creationId xmlns:a16="http://schemas.microsoft.com/office/drawing/2014/main" id="{6E486DF4-2D42-47CB-8E06-B557FE24D3E2}"/>
              </a:ext>
            </a:extLst>
          </p:cNvPr>
          <p:cNvPicPr>
            <a:picLocks noChangeAspect="1"/>
          </p:cNvPicPr>
          <p:nvPr/>
        </p:nvPicPr>
        <p:blipFill>
          <a:blip r:embed="rId24">
            <a:extLst>
              <a:ext uri="{837473B0-CC2E-450A-ABE3-18F120FF3D39}">
                <a1611:picAttrSrcUrl xmlns:a1611="http://schemas.microsoft.com/office/drawing/2016/11/main" r:id="rId25"/>
              </a:ext>
            </a:extLst>
          </a:blip>
          <a:stretch>
            <a:fillRect/>
          </a:stretch>
        </p:blipFill>
        <p:spPr>
          <a:xfrm>
            <a:off x="2172306" y="3417274"/>
            <a:ext cx="542296" cy="542296"/>
          </a:xfrm>
          <a:prstGeom prst="rect">
            <a:avLst/>
          </a:prstGeom>
        </p:spPr>
      </p:pic>
      <p:pic>
        <p:nvPicPr>
          <p:cNvPr id="62" name="Picture 61" descr="Shape&#10;&#10;Description automatically generated">
            <a:extLst>
              <a:ext uri="{FF2B5EF4-FFF2-40B4-BE49-F238E27FC236}">
                <a16:creationId xmlns:a16="http://schemas.microsoft.com/office/drawing/2014/main" id="{13B6B7E4-D8E7-4978-BA49-4D87024C9854}"/>
              </a:ext>
            </a:extLst>
          </p:cNvPr>
          <p:cNvPicPr>
            <a:picLocks noChangeAspect="1"/>
          </p:cNvPicPr>
          <p:nvPr/>
        </p:nvPicPr>
        <p:blipFill>
          <a:blip r:embed="rId24">
            <a:extLst>
              <a:ext uri="{837473B0-CC2E-450A-ABE3-18F120FF3D39}">
                <a1611:picAttrSrcUrl xmlns:a1611="http://schemas.microsoft.com/office/drawing/2016/11/main" r:id="rId25"/>
              </a:ext>
            </a:extLst>
          </a:blip>
          <a:stretch>
            <a:fillRect/>
          </a:stretch>
        </p:blipFill>
        <p:spPr>
          <a:xfrm>
            <a:off x="2632581" y="4000275"/>
            <a:ext cx="542296" cy="542296"/>
          </a:xfrm>
          <a:prstGeom prst="rect">
            <a:avLst/>
          </a:prstGeom>
        </p:spPr>
      </p:pic>
    </p:spTree>
    <p:extLst>
      <p:ext uri="{BB962C8B-B14F-4D97-AF65-F5344CB8AC3E}">
        <p14:creationId xmlns:p14="http://schemas.microsoft.com/office/powerpoint/2010/main" val="3561269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dissolve">
                                      <p:cBhvr>
                                        <p:cTn id="7" dur="500"/>
                                        <p:tgtEl>
                                          <p:spTgt spid="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dissolve">
                                      <p:cBhvr>
                                        <p:cTn id="12" dur="500"/>
                                        <p:tgtEl>
                                          <p:spTgt spid="20"/>
                                        </p:tgtEl>
                                      </p:cBhvr>
                                    </p:animEffect>
                                  </p:childTnLst>
                                </p:cTn>
                              </p:par>
                              <p:par>
                                <p:cTn id="13" presetID="9"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dissolve">
                                      <p:cBhvr>
                                        <p:cTn id="15" dur="500"/>
                                        <p:tgtEl>
                                          <p:spTgt spid="23"/>
                                        </p:tgtEl>
                                      </p:cBhvr>
                                    </p:animEffect>
                                  </p:childTnLst>
                                </p:cTn>
                              </p:par>
                              <p:par>
                                <p:cTn id="16" presetID="9" presetClass="entr" presetSubtype="0" fill="hold"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dissolve">
                                      <p:cBhvr>
                                        <p:cTn id="18" dur="500"/>
                                        <p:tgtEl>
                                          <p:spTgt spid="25"/>
                                        </p:tgtEl>
                                      </p:cBhvr>
                                    </p:animEffect>
                                  </p:childTnLst>
                                </p:cTn>
                              </p:par>
                              <p:par>
                                <p:cTn id="19" presetID="9"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dissolve">
                                      <p:cBhvr>
                                        <p:cTn id="21" dur="500"/>
                                        <p:tgtEl>
                                          <p:spTgt spid="26"/>
                                        </p:tgtEl>
                                      </p:cBhvr>
                                    </p:animEffect>
                                  </p:childTnLst>
                                </p:cTn>
                              </p:par>
                              <p:par>
                                <p:cTn id="22" presetID="9" presetClass="entr" presetSubtype="0" fill="hold"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dissolve">
                                      <p:cBhvr>
                                        <p:cTn id="24" dur="500"/>
                                        <p:tgtEl>
                                          <p:spTgt spid="27"/>
                                        </p:tgtEl>
                                      </p:cBhvr>
                                    </p:animEffect>
                                  </p:childTnLst>
                                </p:cTn>
                              </p:par>
                              <p:par>
                                <p:cTn id="25" presetID="9" presetClass="entr" presetSubtype="0" fill="hold" nodeType="with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dissolve">
                                      <p:cBhvr>
                                        <p:cTn id="27" dur="500"/>
                                        <p:tgtEl>
                                          <p:spTgt spid="28"/>
                                        </p:tgtEl>
                                      </p:cBhvr>
                                    </p:animEffect>
                                  </p:childTnLst>
                                </p:cTn>
                              </p:par>
                              <p:par>
                                <p:cTn id="28" presetID="9" presetClass="entr" presetSubtype="0" fill="hold" nodeType="with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dissolve">
                                      <p:cBhvr>
                                        <p:cTn id="30" dur="500"/>
                                        <p:tgtEl>
                                          <p:spTgt spid="30"/>
                                        </p:tgtEl>
                                      </p:cBhvr>
                                    </p:animEffect>
                                  </p:childTnLst>
                                </p:cTn>
                              </p:par>
                              <p:par>
                                <p:cTn id="31" presetID="9" presetClass="entr" presetSubtype="0" fill="hold" nodeType="with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dissolve">
                                      <p:cBhvr>
                                        <p:cTn id="33" dur="500"/>
                                        <p:tgtEl>
                                          <p:spTgt spid="31"/>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dissolve">
                                      <p:cBhvr>
                                        <p:cTn id="38" dur="500"/>
                                        <p:tgtEl>
                                          <p:spTgt spid="16"/>
                                        </p:tgtEl>
                                      </p:cBhvr>
                                    </p:animEffect>
                                  </p:childTnLst>
                                </p:cTn>
                              </p:par>
                              <p:par>
                                <p:cTn id="39" presetID="9" presetClass="entr" presetSubtype="0" fill="hold" nodeType="withEffect">
                                  <p:stCondLst>
                                    <p:cond delay="0"/>
                                  </p:stCondLst>
                                  <p:childTnLst>
                                    <p:set>
                                      <p:cBhvr>
                                        <p:cTn id="40" dur="1" fill="hold">
                                          <p:stCondLst>
                                            <p:cond delay="0"/>
                                          </p:stCondLst>
                                        </p:cTn>
                                        <p:tgtEl>
                                          <p:spTgt spid="44"/>
                                        </p:tgtEl>
                                        <p:attrNameLst>
                                          <p:attrName>style.visibility</p:attrName>
                                        </p:attrNameLst>
                                      </p:cBhvr>
                                      <p:to>
                                        <p:strVal val="visible"/>
                                      </p:to>
                                    </p:set>
                                    <p:animEffect transition="in" filter="dissolve">
                                      <p:cBhvr>
                                        <p:cTn id="41" dur="500"/>
                                        <p:tgtEl>
                                          <p:spTgt spid="44"/>
                                        </p:tgtEl>
                                      </p:cBhvr>
                                    </p:animEffect>
                                  </p:childTnLst>
                                </p:cTn>
                              </p:par>
                              <p:par>
                                <p:cTn id="42" presetID="9" presetClass="entr" presetSubtype="0" fill="hold" nodeType="withEffect">
                                  <p:stCondLst>
                                    <p:cond delay="0"/>
                                  </p:stCondLst>
                                  <p:childTnLst>
                                    <p:set>
                                      <p:cBhvr>
                                        <p:cTn id="43" dur="1" fill="hold">
                                          <p:stCondLst>
                                            <p:cond delay="0"/>
                                          </p:stCondLst>
                                        </p:cTn>
                                        <p:tgtEl>
                                          <p:spTgt spid="45"/>
                                        </p:tgtEl>
                                        <p:attrNameLst>
                                          <p:attrName>style.visibility</p:attrName>
                                        </p:attrNameLst>
                                      </p:cBhvr>
                                      <p:to>
                                        <p:strVal val="visible"/>
                                      </p:to>
                                    </p:set>
                                    <p:animEffect transition="in" filter="dissolve">
                                      <p:cBhvr>
                                        <p:cTn id="44" dur="500"/>
                                        <p:tgtEl>
                                          <p:spTgt spid="45"/>
                                        </p:tgtEl>
                                      </p:cBhvr>
                                    </p:animEffect>
                                  </p:childTnLst>
                                </p:cTn>
                              </p:par>
                              <p:par>
                                <p:cTn id="45" presetID="9" presetClass="entr" presetSubtype="0" fill="hold" nodeType="withEffect">
                                  <p:stCondLst>
                                    <p:cond delay="0"/>
                                  </p:stCondLst>
                                  <p:childTnLst>
                                    <p:set>
                                      <p:cBhvr>
                                        <p:cTn id="46" dur="1" fill="hold">
                                          <p:stCondLst>
                                            <p:cond delay="0"/>
                                          </p:stCondLst>
                                        </p:cTn>
                                        <p:tgtEl>
                                          <p:spTgt spid="46"/>
                                        </p:tgtEl>
                                        <p:attrNameLst>
                                          <p:attrName>style.visibility</p:attrName>
                                        </p:attrNameLst>
                                      </p:cBhvr>
                                      <p:to>
                                        <p:strVal val="visible"/>
                                      </p:to>
                                    </p:set>
                                    <p:animEffect transition="in" filter="dissolve">
                                      <p:cBhvr>
                                        <p:cTn id="47" dur="500"/>
                                        <p:tgtEl>
                                          <p:spTgt spid="46"/>
                                        </p:tgtEl>
                                      </p:cBhvr>
                                    </p:animEffect>
                                  </p:childTnLst>
                                </p:cTn>
                              </p:par>
                              <p:par>
                                <p:cTn id="48" presetID="9" presetClass="entr" presetSubtype="0" fill="hold" nodeType="withEffect">
                                  <p:stCondLst>
                                    <p:cond delay="0"/>
                                  </p:stCondLst>
                                  <p:childTnLst>
                                    <p:set>
                                      <p:cBhvr>
                                        <p:cTn id="49" dur="1" fill="hold">
                                          <p:stCondLst>
                                            <p:cond delay="0"/>
                                          </p:stCondLst>
                                        </p:cTn>
                                        <p:tgtEl>
                                          <p:spTgt spid="47"/>
                                        </p:tgtEl>
                                        <p:attrNameLst>
                                          <p:attrName>style.visibility</p:attrName>
                                        </p:attrNameLst>
                                      </p:cBhvr>
                                      <p:to>
                                        <p:strVal val="visible"/>
                                      </p:to>
                                    </p:set>
                                    <p:animEffect transition="in" filter="dissolve">
                                      <p:cBhvr>
                                        <p:cTn id="50" dur="500"/>
                                        <p:tgtEl>
                                          <p:spTgt spid="47"/>
                                        </p:tgtEl>
                                      </p:cBhvr>
                                    </p:animEffect>
                                  </p:childTnLst>
                                </p:cTn>
                              </p:par>
                              <p:par>
                                <p:cTn id="51" presetID="9" presetClass="entr" presetSubtype="0" fill="hold" nodeType="withEffect">
                                  <p:stCondLst>
                                    <p:cond delay="0"/>
                                  </p:stCondLst>
                                  <p:childTnLst>
                                    <p:set>
                                      <p:cBhvr>
                                        <p:cTn id="52" dur="1" fill="hold">
                                          <p:stCondLst>
                                            <p:cond delay="0"/>
                                          </p:stCondLst>
                                        </p:cTn>
                                        <p:tgtEl>
                                          <p:spTgt spid="48"/>
                                        </p:tgtEl>
                                        <p:attrNameLst>
                                          <p:attrName>style.visibility</p:attrName>
                                        </p:attrNameLst>
                                      </p:cBhvr>
                                      <p:to>
                                        <p:strVal val="visible"/>
                                      </p:to>
                                    </p:set>
                                    <p:animEffect transition="in" filter="dissolve">
                                      <p:cBhvr>
                                        <p:cTn id="53" dur="500"/>
                                        <p:tgtEl>
                                          <p:spTgt spid="48"/>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nodeType="clickEffect">
                                  <p:stCondLst>
                                    <p:cond delay="0"/>
                                  </p:stCondLst>
                                  <p:childTnLst>
                                    <p:set>
                                      <p:cBhvr>
                                        <p:cTn id="57" dur="1" fill="hold">
                                          <p:stCondLst>
                                            <p:cond delay="0"/>
                                          </p:stCondLst>
                                        </p:cTn>
                                        <p:tgtEl>
                                          <p:spTgt spid="55"/>
                                        </p:tgtEl>
                                        <p:attrNameLst>
                                          <p:attrName>style.visibility</p:attrName>
                                        </p:attrNameLst>
                                      </p:cBhvr>
                                      <p:to>
                                        <p:strVal val="visible"/>
                                      </p:to>
                                    </p:set>
                                    <p:animEffect transition="in" filter="dissolve">
                                      <p:cBhvr>
                                        <p:cTn id="58" dur="500"/>
                                        <p:tgtEl>
                                          <p:spTgt spid="55"/>
                                        </p:tgtEl>
                                      </p:cBhvr>
                                    </p:animEffect>
                                  </p:childTnLst>
                                </p:cTn>
                              </p:par>
                              <p:par>
                                <p:cTn id="59" presetID="9" presetClass="entr" presetSubtype="0" fill="hold" nodeType="withEffect">
                                  <p:stCondLst>
                                    <p:cond delay="0"/>
                                  </p:stCondLst>
                                  <p:childTnLst>
                                    <p:set>
                                      <p:cBhvr>
                                        <p:cTn id="60" dur="1" fill="hold">
                                          <p:stCondLst>
                                            <p:cond delay="0"/>
                                          </p:stCondLst>
                                        </p:cTn>
                                        <p:tgtEl>
                                          <p:spTgt spid="58"/>
                                        </p:tgtEl>
                                        <p:attrNameLst>
                                          <p:attrName>style.visibility</p:attrName>
                                        </p:attrNameLst>
                                      </p:cBhvr>
                                      <p:to>
                                        <p:strVal val="visible"/>
                                      </p:to>
                                    </p:set>
                                    <p:animEffect transition="in" filter="dissolve">
                                      <p:cBhvr>
                                        <p:cTn id="61" dur="500"/>
                                        <p:tgtEl>
                                          <p:spTgt spid="58"/>
                                        </p:tgtEl>
                                      </p:cBhvr>
                                    </p:animEffect>
                                  </p:childTnLst>
                                </p:cTn>
                              </p:par>
                              <p:par>
                                <p:cTn id="62" presetID="9" presetClass="entr" presetSubtype="0" fill="hold" nodeType="withEffect">
                                  <p:stCondLst>
                                    <p:cond delay="0"/>
                                  </p:stCondLst>
                                  <p:childTnLst>
                                    <p:set>
                                      <p:cBhvr>
                                        <p:cTn id="63" dur="1" fill="hold">
                                          <p:stCondLst>
                                            <p:cond delay="0"/>
                                          </p:stCondLst>
                                        </p:cTn>
                                        <p:tgtEl>
                                          <p:spTgt spid="50"/>
                                        </p:tgtEl>
                                        <p:attrNameLst>
                                          <p:attrName>style.visibility</p:attrName>
                                        </p:attrNameLst>
                                      </p:cBhvr>
                                      <p:to>
                                        <p:strVal val="visible"/>
                                      </p:to>
                                    </p:set>
                                    <p:animEffect transition="in" filter="dissolve">
                                      <p:cBhvr>
                                        <p:cTn id="64" dur="500"/>
                                        <p:tgtEl>
                                          <p:spTgt spid="50"/>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nodeType="clickEffect">
                                  <p:stCondLst>
                                    <p:cond delay="0"/>
                                  </p:stCondLst>
                                  <p:childTnLst>
                                    <p:set>
                                      <p:cBhvr>
                                        <p:cTn id="68" dur="1" fill="hold">
                                          <p:stCondLst>
                                            <p:cond delay="0"/>
                                          </p:stCondLst>
                                        </p:cTn>
                                        <p:tgtEl>
                                          <p:spTgt spid="21"/>
                                        </p:tgtEl>
                                        <p:attrNameLst>
                                          <p:attrName>style.visibility</p:attrName>
                                        </p:attrNameLst>
                                      </p:cBhvr>
                                      <p:to>
                                        <p:strVal val="visible"/>
                                      </p:to>
                                    </p:set>
                                    <p:animEffect transition="in" filter="dissolve">
                                      <p:cBhvr>
                                        <p:cTn id="69" dur="500"/>
                                        <p:tgtEl>
                                          <p:spTgt spid="21"/>
                                        </p:tgtEl>
                                      </p:cBhvr>
                                    </p:animEffect>
                                  </p:childTnLst>
                                </p:cTn>
                              </p:par>
                              <p:par>
                                <p:cTn id="70" presetID="9" presetClass="entr" presetSubtype="0" fill="hold" nodeType="withEffect">
                                  <p:stCondLst>
                                    <p:cond delay="0"/>
                                  </p:stCondLst>
                                  <p:childTnLst>
                                    <p:set>
                                      <p:cBhvr>
                                        <p:cTn id="71" dur="1" fill="hold">
                                          <p:stCondLst>
                                            <p:cond delay="0"/>
                                          </p:stCondLst>
                                        </p:cTn>
                                        <p:tgtEl>
                                          <p:spTgt spid="32"/>
                                        </p:tgtEl>
                                        <p:attrNameLst>
                                          <p:attrName>style.visibility</p:attrName>
                                        </p:attrNameLst>
                                      </p:cBhvr>
                                      <p:to>
                                        <p:strVal val="visible"/>
                                      </p:to>
                                    </p:set>
                                    <p:animEffect transition="in" filter="dissolve">
                                      <p:cBhvr>
                                        <p:cTn id="72" dur="500"/>
                                        <p:tgtEl>
                                          <p:spTgt spid="32"/>
                                        </p:tgtEl>
                                      </p:cBhvr>
                                    </p:animEffect>
                                  </p:childTnLst>
                                </p:cTn>
                              </p:par>
                              <p:par>
                                <p:cTn id="73" presetID="9" presetClass="entr" presetSubtype="0" fill="hold" nodeType="withEffect">
                                  <p:stCondLst>
                                    <p:cond delay="0"/>
                                  </p:stCondLst>
                                  <p:childTnLst>
                                    <p:set>
                                      <p:cBhvr>
                                        <p:cTn id="74" dur="1" fill="hold">
                                          <p:stCondLst>
                                            <p:cond delay="0"/>
                                          </p:stCondLst>
                                        </p:cTn>
                                        <p:tgtEl>
                                          <p:spTgt spid="35"/>
                                        </p:tgtEl>
                                        <p:attrNameLst>
                                          <p:attrName>style.visibility</p:attrName>
                                        </p:attrNameLst>
                                      </p:cBhvr>
                                      <p:to>
                                        <p:strVal val="visible"/>
                                      </p:to>
                                    </p:set>
                                    <p:animEffect transition="in" filter="dissolve">
                                      <p:cBhvr>
                                        <p:cTn id="75" dur="500"/>
                                        <p:tgtEl>
                                          <p:spTgt spid="35"/>
                                        </p:tgtEl>
                                      </p:cBhvr>
                                    </p:animEffect>
                                  </p:childTnLst>
                                </p:cTn>
                              </p:par>
                              <p:par>
                                <p:cTn id="76" presetID="9" presetClass="entr" presetSubtype="0" fill="hold" nodeType="withEffect">
                                  <p:stCondLst>
                                    <p:cond delay="0"/>
                                  </p:stCondLst>
                                  <p:childTnLst>
                                    <p:set>
                                      <p:cBhvr>
                                        <p:cTn id="77" dur="1" fill="hold">
                                          <p:stCondLst>
                                            <p:cond delay="0"/>
                                          </p:stCondLst>
                                        </p:cTn>
                                        <p:tgtEl>
                                          <p:spTgt spid="36"/>
                                        </p:tgtEl>
                                        <p:attrNameLst>
                                          <p:attrName>style.visibility</p:attrName>
                                        </p:attrNameLst>
                                      </p:cBhvr>
                                      <p:to>
                                        <p:strVal val="visible"/>
                                      </p:to>
                                    </p:set>
                                    <p:animEffect transition="in" filter="dissolve">
                                      <p:cBhvr>
                                        <p:cTn id="78" dur="500"/>
                                        <p:tgtEl>
                                          <p:spTgt spid="36"/>
                                        </p:tgtEl>
                                      </p:cBhvr>
                                    </p:animEffect>
                                  </p:childTnLst>
                                </p:cTn>
                              </p:par>
                              <p:par>
                                <p:cTn id="79" presetID="9" presetClass="entr" presetSubtype="0" fill="hold" nodeType="withEffect">
                                  <p:stCondLst>
                                    <p:cond delay="0"/>
                                  </p:stCondLst>
                                  <p:childTnLst>
                                    <p:set>
                                      <p:cBhvr>
                                        <p:cTn id="80" dur="1" fill="hold">
                                          <p:stCondLst>
                                            <p:cond delay="0"/>
                                          </p:stCondLst>
                                        </p:cTn>
                                        <p:tgtEl>
                                          <p:spTgt spid="37"/>
                                        </p:tgtEl>
                                        <p:attrNameLst>
                                          <p:attrName>style.visibility</p:attrName>
                                        </p:attrNameLst>
                                      </p:cBhvr>
                                      <p:to>
                                        <p:strVal val="visible"/>
                                      </p:to>
                                    </p:set>
                                    <p:animEffect transition="in" filter="dissolve">
                                      <p:cBhvr>
                                        <p:cTn id="81" dur="500"/>
                                        <p:tgtEl>
                                          <p:spTgt spid="37"/>
                                        </p:tgtEl>
                                      </p:cBhvr>
                                    </p:animEffect>
                                  </p:childTnLst>
                                </p:cTn>
                              </p:par>
                              <p:par>
                                <p:cTn id="82" presetID="9" presetClass="entr" presetSubtype="0" fill="hold" nodeType="withEffect">
                                  <p:stCondLst>
                                    <p:cond delay="0"/>
                                  </p:stCondLst>
                                  <p:childTnLst>
                                    <p:set>
                                      <p:cBhvr>
                                        <p:cTn id="83" dur="1" fill="hold">
                                          <p:stCondLst>
                                            <p:cond delay="0"/>
                                          </p:stCondLst>
                                        </p:cTn>
                                        <p:tgtEl>
                                          <p:spTgt spid="38"/>
                                        </p:tgtEl>
                                        <p:attrNameLst>
                                          <p:attrName>style.visibility</p:attrName>
                                        </p:attrNameLst>
                                      </p:cBhvr>
                                      <p:to>
                                        <p:strVal val="visible"/>
                                      </p:to>
                                    </p:set>
                                    <p:animEffect transition="in" filter="dissolve">
                                      <p:cBhvr>
                                        <p:cTn id="84" dur="500"/>
                                        <p:tgtEl>
                                          <p:spTgt spid="38"/>
                                        </p:tgtEl>
                                      </p:cBhvr>
                                    </p:animEffect>
                                  </p:childTnLst>
                                </p:cTn>
                              </p:par>
                            </p:childTnLst>
                          </p:cTn>
                        </p:par>
                      </p:childTnLst>
                    </p:cTn>
                  </p:par>
                  <p:par>
                    <p:cTn id="85" fill="hold">
                      <p:stCondLst>
                        <p:cond delay="indefinite"/>
                      </p:stCondLst>
                      <p:childTnLst>
                        <p:par>
                          <p:cTn id="86" fill="hold">
                            <p:stCondLst>
                              <p:cond delay="0"/>
                            </p:stCondLst>
                            <p:childTnLst>
                              <p:par>
                                <p:cTn id="87" presetID="9" presetClass="entr" presetSubtype="0" fill="hold" nodeType="clickEffect">
                                  <p:stCondLst>
                                    <p:cond delay="0"/>
                                  </p:stCondLst>
                                  <p:childTnLst>
                                    <p:set>
                                      <p:cBhvr>
                                        <p:cTn id="88" dur="1" fill="hold">
                                          <p:stCondLst>
                                            <p:cond delay="0"/>
                                          </p:stCondLst>
                                        </p:cTn>
                                        <p:tgtEl>
                                          <p:spTgt spid="41"/>
                                        </p:tgtEl>
                                        <p:attrNameLst>
                                          <p:attrName>style.visibility</p:attrName>
                                        </p:attrNameLst>
                                      </p:cBhvr>
                                      <p:to>
                                        <p:strVal val="visible"/>
                                      </p:to>
                                    </p:set>
                                    <p:animEffect transition="in" filter="dissolve">
                                      <p:cBhvr>
                                        <p:cTn id="89" dur="500"/>
                                        <p:tgtEl>
                                          <p:spTgt spid="41"/>
                                        </p:tgtEl>
                                      </p:cBhvr>
                                    </p:animEffect>
                                  </p:childTnLst>
                                </p:cTn>
                              </p:par>
                              <p:par>
                                <p:cTn id="90" presetID="9" presetClass="entr" presetSubtype="0" fill="hold" nodeType="withEffect">
                                  <p:stCondLst>
                                    <p:cond delay="0"/>
                                  </p:stCondLst>
                                  <p:childTnLst>
                                    <p:set>
                                      <p:cBhvr>
                                        <p:cTn id="91" dur="1" fill="hold">
                                          <p:stCondLst>
                                            <p:cond delay="0"/>
                                          </p:stCondLst>
                                        </p:cTn>
                                        <p:tgtEl>
                                          <p:spTgt spid="40"/>
                                        </p:tgtEl>
                                        <p:attrNameLst>
                                          <p:attrName>style.visibility</p:attrName>
                                        </p:attrNameLst>
                                      </p:cBhvr>
                                      <p:to>
                                        <p:strVal val="visible"/>
                                      </p:to>
                                    </p:set>
                                    <p:animEffect transition="in" filter="dissolve">
                                      <p:cBhvr>
                                        <p:cTn id="92" dur="500"/>
                                        <p:tgtEl>
                                          <p:spTgt spid="40"/>
                                        </p:tgtEl>
                                      </p:cBhvr>
                                    </p:animEffect>
                                  </p:childTnLst>
                                </p:cTn>
                              </p:par>
                              <p:par>
                                <p:cTn id="93" presetID="9" presetClass="entr" presetSubtype="0" fill="hold" nodeType="withEffect">
                                  <p:stCondLst>
                                    <p:cond delay="0"/>
                                  </p:stCondLst>
                                  <p:childTnLst>
                                    <p:set>
                                      <p:cBhvr>
                                        <p:cTn id="94" dur="1" fill="hold">
                                          <p:stCondLst>
                                            <p:cond delay="0"/>
                                          </p:stCondLst>
                                        </p:cTn>
                                        <p:tgtEl>
                                          <p:spTgt spid="42"/>
                                        </p:tgtEl>
                                        <p:attrNameLst>
                                          <p:attrName>style.visibility</p:attrName>
                                        </p:attrNameLst>
                                      </p:cBhvr>
                                      <p:to>
                                        <p:strVal val="visible"/>
                                      </p:to>
                                    </p:set>
                                    <p:animEffect transition="in" filter="dissolve">
                                      <p:cBhvr>
                                        <p:cTn id="95" dur="500"/>
                                        <p:tgtEl>
                                          <p:spTgt spid="42"/>
                                        </p:tgtEl>
                                      </p:cBhvr>
                                    </p:animEffect>
                                  </p:childTnLst>
                                </p:cTn>
                              </p:par>
                              <p:par>
                                <p:cTn id="96" presetID="9" presetClass="entr" presetSubtype="0" fill="hold" nodeType="withEffect">
                                  <p:stCondLst>
                                    <p:cond delay="0"/>
                                  </p:stCondLst>
                                  <p:childTnLst>
                                    <p:set>
                                      <p:cBhvr>
                                        <p:cTn id="97" dur="1" fill="hold">
                                          <p:stCondLst>
                                            <p:cond delay="0"/>
                                          </p:stCondLst>
                                        </p:cTn>
                                        <p:tgtEl>
                                          <p:spTgt spid="39"/>
                                        </p:tgtEl>
                                        <p:attrNameLst>
                                          <p:attrName>style.visibility</p:attrName>
                                        </p:attrNameLst>
                                      </p:cBhvr>
                                      <p:to>
                                        <p:strVal val="visible"/>
                                      </p:to>
                                    </p:set>
                                    <p:animEffect transition="in" filter="dissolve">
                                      <p:cBhvr>
                                        <p:cTn id="98" dur="500"/>
                                        <p:tgtEl>
                                          <p:spTgt spid="39"/>
                                        </p:tgtEl>
                                      </p:cBhvr>
                                    </p:animEffect>
                                  </p:childTnLst>
                                </p:cTn>
                              </p:par>
                            </p:childTnLst>
                          </p:cTn>
                        </p:par>
                      </p:childTnLst>
                    </p:cTn>
                  </p:par>
                  <p:par>
                    <p:cTn id="99" fill="hold">
                      <p:stCondLst>
                        <p:cond delay="indefinite"/>
                      </p:stCondLst>
                      <p:childTnLst>
                        <p:par>
                          <p:cTn id="100" fill="hold">
                            <p:stCondLst>
                              <p:cond delay="0"/>
                            </p:stCondLst>
                            <p:childTnLst>
                              <p:par>
                                <p:cTn id="101" presetID="9" presetClass="entr" presetSubtype="0" fill="hold" nodeType="clickEffect">
                                  <p:stCondLst>
                                    <p:cond delay="0"/>
                                  </p:stCondLst>
                                  <p:childTnLst>
                                    <p:set>
                                      <p:cBhvr>
                                        <p:cTn id="102" dur="1" fill="hold">
                                          <p:stCondLst>
                                            <p:cond delay="0"/>
                                          </p:stCondLst>
                                        </p:cTn>
                                        <p:tgtEl>
                                          <p:spTgt spid="59"/>
                                        </p:tgtEl>
                                        <p:attrNameLst>
                                          <p:attrName>style.visibility</p:attrName>
                                        </p:attrNameLst>
                                      </p:cBhvr>
                                      <p:to>
                                        <p:strVal val="visible"/>
                                      </p:to>
                                    </p:set>
                                    <p:animEffect transition="in" filter="dissolve">
                                      <p:cBhvr>
                                        <p:cTn id="103" dur="500"/>
                                        <p:tgtEl>
                                          <p:spTgt spid="59"/>
                                        </p:tgtEl>
                                      </p:cBhvr>
                                    </p:animEffect>
                                  </p:childTnLst>
                                </p:cTn>
                              </p:par>
                              <p:par>
                                <p:cTn id="104" presetID="9" presetClass="entr" presetSubtype="0" fill="hold" nodeType="withEffect">
                                  <p:stCondLst>
                                    <p:cond delay="0"/>
                                  </p:stCondLst>
                                  <p:childTnLst>
                                    <p:set>
                                      <p:cBhvr>
                                        <p:cTn id="105" dur="1" fill="hold">
                                          <p:stCondLst>
                                            <p:cond delay="0"/>
                                          </p:stCondLst>
                                        </p:cTn>
                                        <p:tgtEl>
                                          <p:spTgt spid="60"/>
                                        </p:tgtEl>
                                        <p:attrNameLst>
                                          <p:attrName>style.visibility</p:attrName>
                                        </p:attrNameLst>
                                      </p:cBhvr>
                                      <p:to>
                                        <p:strVal val="visible"/>
                                      </p:to>
                                    </p:set>
                                    <p:animEffect transition="in" filter="dissolve">
                                      <p:cBhvr>
                                        <p:cTn id="106" dur="500"/>
                                        <p:tgtEl>
                                          <p:spTgt spid="60"/>
                                        </p:tgtEl>
                                      </p:cBhvr>
                                    </p:animEffect>
                                  </p:childTnLst>
                                </p:cTn>
                              </p:par>
                              <p:par>
                                <p:cTn id="107" presetID="9" presetClass="entr" presetSubtype="0" fill="hold" nodeType="withEffect">
                                  <p:stCondLst>
                                    <p:cond delay="0"/>
                                  </p:stCondLst>
                                  <p:childTnLst>
                                    <p:set>
                                      <p:cBhvr>
                                        <p:cTn id="108" dur="1" fill="hold">
                                          <p:stCondLst>
                                            <p:cond delay="0"/>
                                          </p:stCondLst>
                                        </p:cTn>
                                        <p:tgtEl>
                                          <p:spTgt spid="62"/>
                                        </p:tgtEl>
                                        <p:attrNameLst>
                                          <p:attrName>style.visibility</p:attrName>
                                        </p:attrNameLst>
                                      </p:cBhvr>
                                      <p:to>
                                        <p:strVal val="visible"/>
                                      </p:to>
                                    </p:set>
                                    <p:animEffect transition="in" filter="dissolve">
                                      <p:cBhvr>
                                        <p:cTn id="109" dur="500"/>
                                        <p:tgtEl>
                                          <p:spTgt spid="62"/>
                                        </p:tgtEl>
                                      </p:cBhvr>
                                    </p:animEffect>
                                  </p:childTnLst>
                                </p:cTn>
                              </p:par>
                              <p:par>
                                <p:cTn id="110" presetID="9" presetClass="entr" presetSubtype="0" fill="hold" nodeType="withEffect">
                                  <p:stCondLst>
                                    <p:cond delay="0"/>
                                  </p:stCondLst>
                                  <p:childTnLst>
                                    <p:set>
                                      <p:cBhvr>
                                        <p:cTn id="111" dur="1" fill="hold">
                                          <p:stCondLst>
                                            <p:cond delay="0"/>
                                          </p:stCondLst>
                                        </p:cTn>
                                        <p:tgtEl>
                                          <p:spTgt spid="61"/>
                                        </p:tgtEl>
                                        <p:attrNameLst>
                                          <p:attrName>style.visibility</p:attrName>
                                        </p:attrNameLst>
                                      </p:cBhvr>
                                      <p:to>
                                        <p:strVal val="visible"/>
                                      </p:to>
                                    </p:set>
                                    <p:animEffect transition="in" filter="dissolve">
                                      <p:cBhvr>
                                        <p:cTn id="112"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E929FFE-3A83-F744-8BCB-19EC1A2EFBEB}"/>
              </a:ext>
            </a:extLst>
          </p:cNvPr>
          <p:cNvSpPr>
            <a:spLocks noGrp="1"/>
          </p:cNvSpPr>
          <p:nvPr>
            <p:ph type="title"/>
          </p:nvPr>
        </p:nvSpPr>
        <p:spPr>
          <a:xfrm>
            <a:off x="539675" y="-109145"/>
            <a:ext cx="11175123" cy="1041991"/>
          </a:xfrm>
        </p:spPr>
        <p:txBody>
          <a:bodyPr>
            <a:normAutofit/>
          </a:bodyPr>
          <a:lstStyle/>
          <a:p>
            <a:r>
              <a:rPr lang="en-US" sz="4000" dirty="0">
                <a:latin typeface="Adelle Sans" panose="02000503000000020004" pitchFamily="2" charset="0"/>
              </a:rPr>
              <a:t>Cloud Service Provider</a:t>
            </a:r>
          </a:p>
        </p:txBody>
      </p:sp>
      <p:sp>
        <p:nvSpPr>
          <p:cNvPr id="44" name="Content Placeholder 43">
            <a:extLst>
              <a:ext uri="{FF2B5EF4-FFF2-40B4-BE49-F238E27FC236}">
                <a16:creationId xmlns:a16="http://schemas.microsoft.com/office/drawing/2014/main" id="{171B7C52-AB3C-48C3-B225-00FB701B9ACE}"/>
              </a:ext>
            </a:extLst>
          </p:cNvPr>
          <p:cNvSpPr>
            <a:spLocks noGrp="1"/>
          </p:cNvSpPr>
          <p:nvPr>
            <p:ph idx="1"/>
          </p:nvPr>
        </p:nvSpPr>
        <p:spPr/>
        <p:txBody>
          <a:bodyPr>
            <a:normAutofit/>
          </a:bodyPr>
          <a:lstStyle/>
          <a:p>
            <a:r>
              <a:rPr lang="en-US" sz="3600" dirty="0">
                <a:solidFill>
                  <a:schemeClr val="tx2"/>
                </a:solidFill>
              </a:rPr>
              <a:t>Organization providing cloud</a:t>
            </a:r>
            <a:br>
              <a:rPr lang="en-US" sz="3600" dirty="0">
                <a:solidFill>
                  <a:schemeClr val="tx2"/>
                </a:solidFill>
              </a:rPr>
            </a:br>
            <a:r>
              <a:rPr lang="en-US" sz="3600" dirty="0">
                <a:solidFill>
                  <a:schemeClr val="tx2"/>
                </a:solidFill>
              </a:rPr>
              <a:t>computing services</a:t>
            </a:r>
          </a:p>
        </p:txBody>
      </p:sp>
      <p:sp>
        <p:nvSpPr>
          <p:cNvPr id="45" name="Cloud 44">
            <a:extLst>
              <a:ext uri="{FF2B5EF4-FFF2-40B4-BE49-F238E27FC236}">
                <a16:creationId xmlns:a16="http://schemas.microsoft.com/office/drawing/2014/main" id="{F1F099DD-11BC-408E-B512-3CC0517F7C89}"/>
              </a:ext>
            </a:extLst>
          </p:cNvPr>
          <p:cNvSpPr/>
          <p:nvPr/>
        </p:nvSpPr>
        <p:spPr>
          <a:xfrm>
            <a:off x="1569308" y="1940011"/>
            <a:ext cx="9181070" cy="436193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Cloud 45">
            <a:extLst>
              <a:ext uri="{FF2B5EF4-FFF2-40B4-BE49-F238E27FC236}">
                <a16:creationId xmlns:a16="http://schemas.microsoft.com/office/drawing/2014/main" id="{9715FDB8-9592-4813-AB10-5F0EF91FB200}"/>
              </a:ext>
            </a:extLst>
          </p:cNvPr>
          <p:cNvSpPr/>
          <p:nvPr/>
        </p:nvSpPr>
        <p:spPr>
          <a:xfrm>
            <a:off x="2502373" y="3202001"/>
            <a:ext cx="2264435" cy="1930856"/>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Cloud 46">
            <a:extLst>
              <a:ext uri="{FF2B5EF4-FFF2-40B4-BE49-F238E27FC236}">
                <a16:creationId xmlns:a16="http://schemas.microsoft.com/office/drawing/2014/main" id="{BCC7C155-59F5-4EF5-A9FF-DB15CC8B95AB}"/>
              </a:ext>
            </a:extLst>
          </p:cNvPr>
          <p:cNvSpPr/>
          <p:nvPr/>
        </p:nvSpPr>
        <p:spPr>
          <a:xfrm>
            <a:off x="4783294" y="2372497"/>
            <a:ext cx="2622781" cy="1794932"/>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Cloud 48">
            <a:extLst>
              <a:ext uri="{FF2B5EF4-FFF2-40B4-BE49-F238E27FC236}">
                <a16:creationId xmlns:a16="http://schemas.microsoft.com/office/drawing/2014/main" id="{2228258C-E724-40C7-8593-A9B00065EB1C}"/>
              </a:ext>
            </a:extLst>
          </p:cNvPr>
          <p:cNvSpPr/>
          <p:nvPr/>
        </p:nvSpPr>
        <p:spPr>
          <a:xfrm>
            <a:off x="7027749" y="3337925"/>
            <a:ext cx="2622781" cy="1794932"/>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1" name="Picture 50" descr="Logo, company name&#10;&#10;Description automatically generated">
            <a:extLst>
              <a:ext uri="{FF2B5EF4-FFF2-40B4-BE49-F238E27FC236}">
                <a16:creationId xmlns:a16="http://schemas.microsoft.com/office/drawing/2014/main" id="{C6355EA4-0A0C-4396-A00F-1604C530899A}"/>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3030897" y="3591102"/>
            <a:ext cx="1305097" cy="860532"/>
          </a:xfrm>
          <a:prstGeom prst="rect">
            <a:avLst/>
          </a:prstGeom>
        </p:spPr>
      </p:pic>
      <p:pic>
        <p:nvPicPr>
          <p:cNvPr id="54" name="Picture 53" descr="A picture containing plate, drawing&#10;&#10;Description automatically generated">
            <a:extLst>
              <a:ext uri="{FF2B5EF4-FFF2-40B4-BE49-F238E27FC236}">
                <a16:creationId xmlns:a16="http://schemas.microsoft.com/office/drawing/2014/main" id="{826357AD-B870-4DDF-A592-33D9046A8C30}"/>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5398178" y="2768861"/>
            <a:ext cx="1447569" cy="866280"/>
          </a:xfrm>
          <a:prstGeom prst="rect">
            <a:avLst/>
          </a:prstGeom>
        </p:spPr>
      </p:pic>
      <p:pic>
        <p:nvPicPr>
          <p:cNvPr id="57" name="Picture 56" descr="Icon&#10;&#10;Description automatically generated">
            <a:extLst>
              <a:ext uri="{FF2B5EF4-FFF2-40B4-BE49-F238E27FC236}">
                <a16:creationId xmlns:a16="http://schemas.microsoft.com/office/drawing/2014/main" id="{B8767FD7-10E7-4323-BF53-268B26464CF8}"/>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7302196" y="3556420"/>
            <a:ext cx="2073885" cy="1451883"/>
          </a:xfrm>
          <a:prstGeom prst="rect">
            <a:avLst/>
          </a:prstGeom>
        </p:spPr>
      </p:pic>
    </p:spTree>
    <p:extLst>
      <p:ext uri="{BB962C8B-B14F-4D97-AF65-F5344CB8AC3E}">
        <p14:creationId xmlns:p14="http://schemas.microsoft.com/office/powerpoint/2010/main" val="3971918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4">
                                            <p:txEl>
                                              <p:pRg st="0" end="0"/>
                                            </p:txEl>
                                          </p:spTgt>
                                        </p:tgtEl>
                                        <p:attrNameLst>
                                          <p:attrName>style.visibility</p:attrName>
                                        </p:attrNameLst>
                                      </p:cBhvr>
                                      <p:to>
                                        <p:strVal val="visible"/>
                                      </p:to>
                                    </p:set>
                                    <p:animEffect transition="in" filter="dissolve">
                                      <p:cBhvr>
                                        <p:cTn id="7" dur="500"/>
                                        <p:tgtEl>
                                          <p:spTgt spid="4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dissolve">
                                      <p:cBhvr>
                                        <p:cTn id="12" dur="500"/>
                                        <p:tgtEl>
                                          <p:spTgt spid="4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1"/>
                                        </p:tgtEl>
                                        <p:attrNameLst>
                                          <p:attrName>style.visibility</p:attrName>
                                        </p:attrNameLst>
                                      </p:cBhvr>
                                      <p:to>
                                        <p:strVal val="visible"/>
                                      </p:to>
                                    </p:set>
                                    <p:animEffect transition="in" filter="dissolve">
                                      <p:cBhvr>
                                        <p:cTn id="17" dur="500"/>
                                        <p:tgtEl>
                                          <p:spTgt spid="51"/>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46"/>
                                        </p:tgtEl>
                                        <p:attrNameLst>
                                          <p:attrName>style.visibility</p:attrName>
                                        </p:attrNameLst>
                                      </p:cBhvr>
                                      <p:to>
                                        <p:strVal val="visible"/>
                                      </p:to>
                                    </p:set>
                                    <p:animEffect transition="in" filter="dissolve">
                                      <p:cBhvr>
                                        <p:cTn id="20" dur="500"/>
                                        <p:tgtEl>
                                          <p:spTgt spid="46"/>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dissolve">
                                      <p:cBhvr>
                                        <p:cTn id="25" dur="500"/>
                                        <p:tgtEl>
                                          <p:spTgt spid="47"/>
                                        </p:tgtEl>
                                      </p:cBhvr>
                                    </p:animEffect>
                                  </p:childTnLst>
                                </p:cTn>
                              </p:par>
                              <p:par>
                                <p:cTn id="26" presetID="9" presetClass="entr" presetSubtype="0" fill="hold" nodeType="withEffect">
                                  <p:stCondLst>
                                    <p:cond delay="0"/>
                                  </p:stCondLst>
                                  <p:childTnLst>
                                    <p:set>
                                      <p:cBhvr>
                                        <p:cTn id="27" dur="1" fill="hold">
                                          <p:stCondLst>
                                            <p:cond delay="0"/>
                                          </p:stCondLst>
                                        </p:cTn>
                                        <p:tgtEl>
                                          <p:spTgt spid="54"/>
                                        </p:tgtEl>
                                        <p:attrNameLst>
                                          <p:attrName>style.visibility</p:attrName>
                                        </p:attrNameLst>
                                      </p:cBhvr>
                                      <p:to>
                                        <p:strVal val="visible"/>
                                      </p:to>
                                    </p:set>
                                    <p:animEffect transition="in" filter="dissolve">
                                      <p:cBhvr>
                                        <p:cTn id="28" dur="500"/>
                                        <p:tgtEl>
                                          <p:spTgt spid="54"/>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57"/>
                                        </p:tgtEl>
                                        <p:attrNameLst>
                                          <p:attrName>style.visibility</p:attrName>
                                        </p:attrNameLst>
                                      </p:cBhvr>
                                      <p:to>
                                        <p:strVal val="visible"/>
                                      </p:to>
                                    </p:set>
                                    <p:animEffect transition="in" filter="dissolve">
                                      <p:cBhvr>
                                        <p:cTn id="33" dur="500"/>
                                        <p:tgtEl>
                                          <p:spTgt spid="57"/>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49"/>
                                        </p:tgtEl>
                                        <p:attrNameLst>
                                          <p:attrName>style.visibility</p:attrName>
                                        </p:attrNameLst>
                                      </p:cBhvr>
                                      <p:to>
                                        <p:strVal val="visible"/>
                                      </p:to>
                                    </p:set>
                                    <p:animEffect transition="in" filter="dissolve">
                                      <p:cBhvr>
                                        <p:cTn id="36"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animBg="1"/>
      <p:bldP spid="47" grpId="0" animBg="1"/>
      <p:bldP spid="4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E929FFE-3A83-F744-8BCB-19EC1A2EFBEB}"/>
              </a:ext>
            </a:extLst>
          </p:cNvPr>
          <p:cNvSpPr>
            <a:spLocks noGrp="1"/>
          </p:cNvSpPr>
          <p:nvPr>
            <p:ph type="title"/>
          </p:nvPr>
        </p:nvSpPr>
        <p:spPr>
          <a:xfrm>
            <a:off x="480637" y="-80872"/>
            <a:ext cx="11175123" cy="1041991"/>
          </a:xfrm>
        </p:spPr>
        <p:txBody>
          <a:bodyPr>
            <a:normAutofit/>
          </a:bodyPr>
          <a:lstStyle/>
          <a:p>
            <a:r>
              <a:rPr lang="en-US" sz="4000" dirty="0">
                <a:latin typeface="Adelle Sans" panose="02000503000000020004" pitchFamily="2" charset="0"/>
              </a:rPr>
              <a:t>Tenant, Multi-tenant, Tenant Isolation</a:t>
            </a:r>
          </a:p>
        </p:txBody>
      </p:sp>
      <p:sp>
        <p:nvSpPr>
          <p:cNvPr id="44" name="Content Placeholder 43">
            <a:extLst>
              <a:ext uri="{FF2B5EF4-FFF2-40B4-BE49-F238E27FC236}">
                <a16:creationId xmlns:a16="http://schemas.microsoft.com/office/drawing/2014/main" id="{171B7C52-AB3C-48C3-B225-00FB701B9ACE}"/>
              </a:ext>
            </a:extLst>
          </p:cNvPr>
          <p:cNvSpPr>
            <a:spLocks noGrp="1"/>
          </p:cNvSpPr>
          <p:nvPr>
            <p:ph idx="1"/>
          </p:nvPr>
        </p:nvSpPr>
        <p:spPr>
          <a:xfrm>
            <a:off x="659524" y="1161288"/>
            <a:ext cx="11175123" cy="4687891"/>
          </a:xfrm>
        </p:spPr>
        <p:txBody>
          <a:bodyPr>
            <a:normAutofit/>
          </a:bodyPr>
          <a:lstStyle/>
          <a:p>
            <a:r>
              <a:rPr lang="en-US" sz="2400" dirty="0">
                <a:solidFill>
                  <a:schemeClr val="tx2"/>
                </a:solidFill>
              </a:rPr>
              <a:t>A single customer or multiple customers within a cloud</a:t>
            </a:r>
            <a:br>
              <a:rPr lang="en-US" sz="2400" dirty="0">
                <a:solidFill>
                  <a:schemeClr val="tx2"/>
                </a:solidFill>
              </a:rPr>
            </a:br>
            <a:r>
              <a:rPr lang="en-US" sz="2400" dirty="0">
                <a:solidFill>
                  <a:schemeClr val="tx2"/>
                </a:solidFill>
              </a:rPr>
              <a:t>providers network</a:t>
            </a:r>
          </a:p>
        </p:txBody>
      </p:sp>
      <p:sp>
        <p:nvSpPr>
          <p:cNvPr id="45" name="Cloud 44">
            <a:extLst>
              <a:ext uri="{FF2B5EF4-FFF2-40B4-BE49-F238E27FC236}">
                <a16:creationId xmlns:a16="http://schemas.microsoft.com/office/drawing/2014/main" id="{F1F099DD-11BC-408E-B512-3CC0517F7C89}"/>
              </a:ext>
            </a:extLst>
          </p:cNvPr>
          <p:cNvSpPr/>
          <p:nvPr/>
        </p:nvSpPr>
        <p:spPr>
          <a:xfrm>
            <a:off x="1504149" y="1940011"/>
            <a:ext cx="9802025" cy="436193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Logo, company name&#10;&#10;Description automatically generated">
            <a:extLst>
              <a:ext uri="{FF2B5EF4-FFF2-40B4-BE49-F238E27FC236}">
                <a16:creationId xmlns:a16="http://schemas.microsoft.com/office/drawing/2014/main" id="{B5C359EC-F798-4CFA-B863-A59CFBF82494}"/>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2996894" y="2830180"/>
            <a:ext cx="1305097" cy="860532"/>
          </a:xfrm>
          <a:prstGeom prst="rect">
            <a:avLst/>
          </a:prstGeom>
        </p:spPr>
      </p:pic>
      <p:pic>
        <p:nvPicPr>
          <p:cNvPr id="12" name="Picture 11" descr="A picture containing plate, drawing&#10;&#10;Description automatically generated">
            <a:extLst>
              <a:ext uri="{FF2B5EF4-FFF2-40B4-BE49-F238E27FC236}">
                <a16:creationId xmlns:a16="http://schemas.microsoft.com/office/drawing/2014/main" id="{270DACCD-DF46-4E9E-BE66-B9253DC0C923}"/>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5588678" y="2638953"/>
            <a:ext cx="1447569" cy="866280"/>
          </a:xfrm>
          <a:prstGeom prst="rect">
            <a:avLst/>
          </a:prstGeom>
        </p:spPr>
      </p:pic>
      <p:pic>
        <p:nvPicPr>
          <p:cNvPr id="13" name="Picture 12" descr="Icon&#10;&#10;Description automatically generated">
            <a:extLst>
              <a:ext uri="{FF2B5EF4-FFF2-40B4-BE49-F238E27FC236}">
                <a16:creationId xmlns:a16="http://schemas.microsoft.com/office/drawing/2014/main" id="{69EF4286-4025-4C8F-8D08-0938CCEBD197}"/>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7692721" y="2534504"/>
            <a:ext cx="2073885" cy="1451883"/>
          </a:xfrm>
          <a:prstGeom prst="rect">
            <a:avLst/>
          </a:prstGeom>
        </p:spPr>
      </p:pic>
      <p:sp>
        <p:nvSpPr>
          <p:cNvPr id="16" name="Cloud 15">
            <a:extLst>
              <a:ext uri="{FF2B5EF4-FFF2-40B4-BE49-F238E27FC236}">
                <a16:creationId xmlns:a16="http://schemas.microsoft.com/office/drawing/2014/main" id="{5CB10DA2-941A-4BC0-BEA1-2F754E430B4B}"/>
              </a:ext>
            </a:extLst>
          </p:cNvPr>
          <p:cNvSpPr/>
          <p:nvPr/>
        </p:nvSpPr>
        <p:spPr>
          <a:xfrm>
            <a:off x="2595097" y="4004666"/>
            <a:ext cx="1769914" cy="114647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A04A6835-0498-45AD-B15B-7CD1DE18C014}"/>
              </a:ext>
            </a:extLst>
          </p:cNvPr>
          <p:cNvSpPr txBox="1"/>
          <p:nvPr/>
        </p:nvSpPr>
        <p:spPr>
          <a:xfrm>
            <a:off x="2860878" y="4312560"/>
            <a:ext cx="1238352" cy="369332"/>
          </a:xfrm>
          <a:prstGeom prst="rect">
            <a:avLst/>
          </a:prstGeom>
          <a:noFill/>
        </p:spPr>
        <p:txBody>
          <a:bodyPr wrap="none" rtlCol="0">
            <a:spAutoFit/>
          </a:bodyPr>
          <a:lstStyle/>
          <a:p>
            <a:r>
              <a:rPr lang="en-US" dirty="0">
                <a:latin typeface="Adelle Sans" panose="02000503000000020004"/>
              </a:rPr>
              <a:t>Company 1</a:t>
            </a:r>
          </a:p>
        </p:txBody>
      </p:sp>
      <p:sp>
        <p:nvSpPr>
          <p:cNvPr id="18" name="Cloud 17">
            <a:extLst>
              <a:ext uri="{FF2B5EF4-FFF2-40B4-BE49-F238E27FC236}">
                <a16:creationId xmlns:a16="http://schemas.microsoft.com/office/drawing/2014/main" id="{010CDA86-398F-4426-A284-6E1543D99818}"/>
              </a:ext>
            </a:extLst>
          </p:cNvPr>
          <p:cNvSpPr/>
          <p:nvPr/>
        </p:nvSpPr>
        <p:spPr>
          <a:xfrm>
            <a:off x="5183242" y="3986387"/>
            <a:ext cx="1769914" cy="114647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F0AC077E-EA07-4690-B8C9-A7C7F15C4EB1}"/>
              </a:ext>
            </a:extLst>
          </p:cNvPr>
          <p:cNvSpPr txBox="1"/>
          <p:nvPr/>
        </p:nvSpPr>
        <p:spPr>
          <a:xfrm>
            <a:off x="5450770" y="4284769"/>
            <a:ext cx="1238352" cy="369332"/>
          </a:xfrm>
          <a:prstGeom prst="rect">
            <a:avLst/>
          </a:prstGeom>
          <a:noFill/>
        </p:spPr>
        <p:txBody>
          <a:bodyPr wrap="none" rtlCol="0">
            <a:spAutoFit/>
          </a:bodyPr>
          <a:lstStyle/>
          <a:p>
            <a:r>
              <a:rPr lang="en-US" dirty="0">
                <a:latin typeface="Adelle Sans" panose="02000503000000020004"/>
              </a:rPr>
              <a:t>Company 2</a:t>
            </a:r>
          </a:p>
        </p:txBody>
      </p:sp>
      <p:sp>
        <p:nvSpPr>
          <p:cNvPr id="21" name="Cloud 20">
            <a:extLst>
              <a:ext uri="{FF2B5EF4-FFF2-40B4-BE49-F238E27FC236}">
                <a16:creationId xmlns:a16="http://schemas.microsoft.com/office/drawing/2014/main" id="{1EF4958C-87E3-4F25-A68B-75A615CFC5B6}"/>
              </a:ext>
            </a:extLst>
          </p:cNvPr>
          <p:cNvSpPr/>
          <p:nvPr/>
        </p:nvSpPr>
        <p:spPr>
          <a:xfrm>
            <a:off x="7774221" y="3956331"/>
            <a:ext cx="1769914" cy="114647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DFE7EF7C-C6CC-44A4-A3CF-F192E78C52D7}"/>
              </a:ext>
            </a:extLst>
          </p:cNvPr>
          <p:cNvSpPr txBox="1"/>
          <p:nvPr/>
        </p:nvSpPr>
        <p:spPr>
          <a:xfrm>
            <a:off x="8041749" y="4254713"/>
            <a:ext cx="1238352" cy="369332"/>
          </a:xfrm>
          <a:prstGeom prst="rect">
            <a:avLst/>
          </a:prstGeom>
          <a:noFill/>
        </p:spPr>
        <p:txBody>
          <a:bodyPr wrap="none" rtlCol="0">
            <a:spAutoFit/>
          </a:bodyPr>
          <a:lstStyle/>
          <a:p>
            <a:r>
              <a:rPr lang="en-US" dirty="0">
                <a:latin typeface="Adelle Sans" panose="02000503000000020004"/>
              </a:rPr>
              <a:t>Company 3</a:t>
            </a:r>
          </a:p>
        </p:txBody>
      </p:sp>
      <p:cxnSp>
        <p:nvCxnSpPr>
          <p:cNvPr id="4" name="Straight Arrow Connector 3">
            <a:extLst>
              <a:ext uri="{FF2B5EF4-FFF2-40B4-BE49-F238E27FC236}">
                <a16:creationId xmlns:a16="http://schemas.microsoft.com/office/drawing/2014/main" id="{01C2AC70-0ACE-4241-830E-ECD546803E16}"/>
              </a:ext>
            </a:extLst>
          </p:cNvPr>
          <p:cNvCxnSpPr>
            <a:cxnSpLocks/>
          </p:cNvCxnSpPr>
          <p:nvPr/>
        </p:nvCxnSpPr>
        <p:spPr>
          <a:xfrm flipH="1">
            <a:off x="7036247" y="4557370"/>
            <a:ext cx="73797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9D8038F0-12A8-4A01-95EE-C08465706D6C}"/>
              </a:ext>
            </a:extLst>
          </p:cNvPr>
          <p:cNvCxnSpPr>
            <a:cxnSpLocks/>
          </p:cNvCxnSpPr>
          <p:nvPr/>
        </p:nvCxnSpPr>
        <p:spPr>
          <a:xfrm flipH="1">
            <a:off x="4486275" y="4538320"/>
            <a:ext cx="62783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9" name="Picture 8" descr="Icon&#10;&#10;Description automatically generated">
            <a:extLst>
              <a:ext uri="{FF2B5EF4-FFF2-40B4-BE49-F238E27FC236}">
                <a16:creationId xmlns:a16="http://schemas.microsoft.com/office/drawing/2014/main" id="{ABD4DD91-C46D-42CE-A4FB-D953305F521A}"/>
              </a:ext>
            </a:extLst>
          </p:cNvPr>
          <p:cNvPicPr>
            <a:picLocks noChangeAspect="1"/>
          </p:cNvPicPr>
          <p:nvPr/>
        </p:nvPicPr>
        <p:blipFill>
          <a:blip r:embed="rId9">
            <a:extLst>
              <a:ext uri="{837473B0-CC2E-450A-ABE3-18F120FF3D39}">
                <a1611:picAttrSrcUrl xmlns:a1611="http://schemas.microsoft.com/office/drawing/2016/11/main" r:id="rId10"/>
              </a:ext>
            </a:extLst>
          </a:blip>
          <a:stretch>
            <a:fillRect/>
          </a:stretch>
        </p:blipFill>
        <p:spPr>
          <a:xfrm>
            <a:off x="6781644" y="4421026"/>
            <a:ext cx="302243" cy="302243"/>
          </a:xfrm>
          <a:prstGeom prst="rect">
            <a:avLst/>
          </a:prstGeom>
        </p:spPr>
      </p:pic>
      <p:pic>
        <p:nvPicPr>
          <p:cNvPr id="32" name="Picture 31" descr="Icon&#10;&#10;Description automatically generated">
            <a:extLst>
              <a:ext uri="{FF2B5EF4-FFF2-40B4-BE49-F238E27FC236}">
                <a16:creationId xmlns:a16="http://schemas.microsoft.com/office/drawing/2014/main" id="{1E9458DA-FB54-465A-9909-33C0C3FA508F}"/>
              </a:ext>
            </a:extLst>
          </p:cNvPr>
          <p:cNvPicPr>
            <a:picLocks noChangeAspect="1"/>
          </p:cNvPicPr>
          <p:nvPr/>
        </p:nvPicPr>
        <p:blipFill>
          <a:blip r:embed="rId9">
            <a:extLst>
              <a:ext uri="{837473B0-CC2E-450A-ABE3-18F120FF3D39}">
                <a1611:picAttrSrcUrl xmlns:a1611="http://schemas.microsoft.com/office/drawing/2016/11/main" r:id="rId10"/>
              </a:ext>
            </a:extLst>
          </a:blip>
          <a:stretch>
            <a:fillRect/>
          </a:stretch>
        </p:blipFill>
        <p:spPr>
          <a:xfrm>
            <a:off x="4239732" y="4408500"/>
            <a:ext cx="302243" cy="302243"/>
          </a:xfrm>
          <a:prstGeom prst="rect">
            <a:avLst/>
          </a:prstGeom>
        </p:spPr>
      </p:pic>
    </p:spTree>
    <p:extLst>
      <p:ext uri="{BB962C8B-B14F-4D97-AF65-F5344CB8AC3E}">
        <p14:creationId xmlns:p14="http://schemas.microsoft.com/office/powerpoint/2010/main" val="2099004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4">
                                            <p:txEl>
                                              <p:pRg st="0" end="0"/>
                                            </p:txEl>
                                          </p:spTgt>
                                        </p:tgtEl>
                                        <p:attrNameLst>
                                          <p:attrName>style.visibility</p:attrName>
                                        </p:attrNameLst>
                                      </p:cBhvr>
                                      <p:to>
                                        <p:strVal val="visible"/>
                                      </p:to>
                                    </p:set>
                                    <p:animEffect transition="in" filter="dissolve">
                                      <p:cBhvr>
                                        <p:cTn id="7" dur="500"/>
                                        <p:tgtEl>
                                          <p:spTgt spid="4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dissolve">
                                      <p:cBhvr>
                                        <p:cTn id="12" dur="500"/>
                                        <p:tgtEl>
                                          <p:spTgt spid="4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dissolve">
                                      <p:cBhvr>
                                        <p:cTn id="17" dur="500"/>
                                        <p:tgtEl>
                                          <p:spTgt spid="11"/>
                                        </p:tgtEl>
                                      </p:cBhvr>
                                    </p:animEffect>
                                  </p:childTnLst>
                                </p:cTn>
                              </p:par>
                              <p:par>
                                <p:cTn id="18" presetID="9" presetClass="entr" presetSubtype="0" fill="hold"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dissolve">
                                      <p:cBhvr>
                                        <p:cTn id="20" dur="500"/>
                                        <p:tgtEl>
                                          <p:spTgt spid="12"/>
                                        </p:tgtEl>
                                      </p:cBhvr>
                                    </p:animEffect>
                                  </p:childTnLst>
                                </p:cTn>
                              </p:par>
                              <p:par>
                                <p:cTn id="21" presetID="9"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dissolv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dissolve">
                                      <p:cBhvr>
                                        <p:cTn id="28" dur="500"/>
                                        <p:tgtEl>
                                          <p:spTgt spid="16"/>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dissolve">
                                      <p:cBhvr>
                                        <p:cTn id="31" dur="500"/>
                                        <p:tgtEl>
                                          <p:spTgt spid="17"/>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dissolve">
                                      <p:cBhvr>
                                        <p:cTn id="36" dur="500"/>
                                        <p:tgtEl>
                                          <p:spTgt spid="19"/>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dissolve">
                                      <p:cBhvr>
                                        <p:cTn id="39" dur="500"/>
                                        <p:tgtEl>
                                          <p:spTgt spid="18"/>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dissolve">
                                      <p:cBhvr>
                                        <p:cTn id="44" dur="500"/>
                                        <p:tgtEl>
                                          <p:spTgt spid="21"/>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dissolve">
                                      <p:cBhvr>
                                        <p:cTn id="47" dur="500"/>
                                        <p:tgtEl>
                                          <p:spTgt spid="22"/>
                                        </p:tgtEl>
                                      </p:cBhvr>
                                    </p:animEffect>
                                  </p:childTnLst>
                                </p:cTn>
                              </p:par>
                            </p:childTnLst>
                          </p:cTn>
                        </p:par>
                      </p:childTnLst>
                    </p:cTn>
                  </p:par>
                  <p:par>
                    <p:cTn id="48" fill="hold">
                      <p:stCondLst>
                        <p:cond delay="indefinite"/>
                      </p:stCondLst>
                      <p:childTnLst>
                        <p:par>
                          <p:cTn id="49" fill="hold">
                            <p:stCondLst>
                              <p:cond delay="0"/>
                            </p:stCondLst>
                            <p:childTnLst>
                              <p:par>
                                <p:cTn id="50" presetID="18" presetClass="entr" presetSubtype="9" fill="hold" nodeType="click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strips(upLeft)">
                                      <p:cBhvr>
                                        <p:cTn id="52" dur="500"/>
                                        <p:tgtEl>
                                          <p:spTgt spid="4"/>
                                        </p:tgtEl>
                                      </p:cBhvr>
                                    </p:animEffect>
                                  </p:childTnLst>
                                </p:cTn>
                              </p:par>
                              <p:par>
                                <p:cTn id="53" presetID="9" presetClass="entr" presetSubtype="0" fill="hold" nodeType="with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dissolve">
                                      <p:cBhvr>
                                        <p:cTn id="55" dur="500"/>
                                        <p:tgtEl>
                                          <p:spTgt spid="9"/>
                                        </p:tgtEl>
                                      </p:cBhvr>
                                    </p:animEffect>
                                  </p:childTnLst>
                                </p:cTn>
                              </p:par>
                            </p:childTnLst>
                          </p:cTn>
                        </p:par>
                      </p:childTnLst>
                    </p:cTn>
                  </p:par>
                  <p:par>
                    <p:cTn id="56" fill="hold">
                      <p:stCondLst>
                        <p:cond delay="indefinite"/>
                      </p:stCondLst>
                      <p:childTnLst>
                        <p:par>
                          <p:cTn id="57" fill="hold">
                            <p:stCondLst>
                              <p:cond delay="0"/>
                            </p:stCondLst>
                            <p:childTnLst>
                              <p:par>
                                <p:cTn id="58" presetID="18" presetClass="entr" presetSubtype="12" fill="hold" nodeType="clickEffect">
                                  <p:stCondLst>
                                    <p:cond delay="0"/>
                                  </p:stCondLst>
                                  <p:childTnLst>
                                    <p:set>
                                      <p:cBhvr>
                                        <p:cTn id="59" dur="1" fill="hold">
                                          <p:stCondLst>
                                            <p:cond delay="0"/>
                                          </p:stCondLst>
                                        </p:cTn>
                                        <p:tgtEl>
                                          <p:spTgt spid="26"/>
                                        </p:tgtEl>
                                        <p:attrNameLst>
                                          <p:attrName>style.visibility</p:attrName>
                                        </p:attrNameLst>
                                      </p:cBhvr>
                                      <p:to>
                                        <p:strVal val="visible"/>
                                      </p:to>
                                    </p:set>
                                    <p:animEffect transition="in" filter="strips(downLeft)">
                                      <p:cBhvr>
                                        <p:cTn id="60" dur="500"/>
                                        <p:tgtEl>
                                          <p:spTgt spid="26"/>
                                        </p:tgtEl>
                                      </p:cBhvr>
                                    </p:animEffect>
                                  </p:childTnLst>
                                </p:cTn>
                              </p:par>
                              <p:par>
                                <p:cTn id="61" presetID="9" presetClass="entr" presetSubtype="0" fill="hold" nodeType="withEffect">
                                  <p:stCondLst>
                                    <p:cond delay="0"/>
                                  </p:stCondLst>
                                  <p:childTnLst>
                                    <p:set>
                                      <p:cBhvr>
                                        <p:cTn id="62" dur="1" fill="hold">
                                          <p:stCondLst>
                                            <p:cond delay="0"/>
                                          </p:stCondLst>
                                        </p:cTn>
                                        <p:tgtEl>
                                          <p:spTgt spid="32"/>
                                        </p:tgtEl>
                                        <p:attrNameLst>
                                          <p:attrName>style.visibility</p:attrName>
                                        </p:attrNameLst>
                                      </p:cBhvr>
                                      <p:to>
                                        <p:strVal val="visible"/>
                                      </p:to>
                                    </p:set>
                                    <p:animEffect transition="in" filter="dissolve">
                                      <p:cBhvr>
                                        <p:cTn id="63"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16" grpId="0" animBg="1"/>
      <p:bldP spid="17" grpId="0"/>
      <p:bldP spid="18" grpId="0" animBg="1"/>
      <p:bldP spid="19" grpId="0"/>
      <p:bldP spid="21" grpId="0" animBg="1"/>
      <p:bldP spid="2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descr="A silver computer with a blue screen&#10;&#10;Description automatically generated with low confidence">
            <a:extLst>
              <a:ext uri="{FF2B5EF4-FFF2-40B4-BE49-F238E27FC236}">
                <a16:creationId xmlns:a16="http://schemas.microsoft.com/office/drawing/2014/main" id="{279543C7-1ED1-4ABC-87F7-B4BD3E798E95}"/>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895664" y="4186353"/>
            <a:ext cx="1434140" cy="1434140"/>
          </a:xfrm>
          <a:prstGeom prst="rect">
            <a:avLst/>
          </a:prstGeom>
        </p:spPr>
      </p:pic>
      <p:sp>
        <p:nvSpPr>
          <p:cNvPr id="30" name="Cloud 29">
            <a:extLst>
              <a:ext uri="{FF2B5EF4-FFF2-40B4-BE49-F238E27FC236}">
                <a16:creationId xmlns:a16="http://schemas.microsoft.com/office/drawing/2014/main" id="{D98EC073-6866-48ED-A9DB-40B2754720FA}"/>
              </a:ext>
            </a:extLst>
          </p:cNvPr>
          <p:cNvSpPr/>
          <p:nvPr/>
        </p:nvSpPr>
        <p:spPr>
          <a:xfrm>
            <a:off x="2670951" y="1186391"/>
            <a:ext cx="5159180" cy="3015591"/>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loud 12">
            <a:extLst>
              <a:ext uri="{FF2B5EF4-FFF2-40B4-BE49-F238E27FC236}">
                <a16:creationId xmlns:a16="http://schemas.microsoft.com/office/drawing/2014/main" id="{605F664F-39ED-4D50-8AA9-02CEB537FA67}"/>
              </a:ext>
            </a:extLst>
          </p:cNvPr>
          <p:cNvSpPr/>
          <p:nvPr/>
        </p:nvSpPr>
        <p:spPr>
          <a:xfrm>
            <a:off x="4760012" y="1441832"/>
            <a:ext cx="1436770" cy="923868"/>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2E929FFE-3A83-F744-8BCB-19EC1A2EFBEB}"/>
              </a:ext>
            </a:extLst>
          </p:cNvPr>
          <p:cNvSpPr>
            <a:spLocks noGrp="1"/>
          </p:cNvSpPr>
          <p:nvPr>
            <p:ph type="title"/>
          </p:nvPr>
        </p:nvSpPr>
        <p:spPr>
          <a:xfrm>
            <a:off x="134840" y="-115745"/>
            <a:ext cx="11175123" cy="1041991"/>
          </a:xfrm>
        </p:spPr>
        <p:txBody>
          <a:bodyPr>
            <a:normAutofit/>
          </a:bodyPr>
          <a:lstStyle/>
          <a:p>
            <a:r>
              <a:rPr lang="en-US" sz="4000" dirty="0"/>
              <a:t>On-Demand Self-service</a:t>
            </a:r>
          </a:p>
        </p:txBody>
      </p:sp>
      <p:sp>
        <p:nvSpPr>
          <p:cNvPr id="96" name="TextBox 95">
            <a:extLst>
              <a:ext uri="{FF2B5EF4-FFF2-40B4-BE49-F238E27FC236}">
                <a16:creationId xmlns:a16="http://schemas.microsoft.com/office/drawing/2014/main" id="{8D7E61E8-17AD-4A96-81D8-E8C49B571815}"/>
              </a:ext>
            </a:extLst>
          </p:cNvPr>
          <p:cNvSpPr txBox="1"/>
          <p:nvPr/>
        </p:nvSpPr>
        <p:spPr>
          <a:xfrm>
            <a:off x="8327985" y="1513632"/>
            <a:ext cx="1334789" cy="369332"/>
          </a:xfrm>
          <a:prstGeom prst="rect">
            <a:avLst/>
          </a:prstGeom>
          <a:noFill/>
        </p:spPr>
        <p:txBody>
          <a:bodyPr wrap="none" rtlCol="0">
            <a:spAutoFit/>
          </a:bodyPr>
          <a:lstStyle/>
          <a:p>
            <a:r>
              <a:rPr lang="en-US" dirty="0">
                <a:solidFill>
                  <a:schemeClr val="bg2"/>
                </a:solidFill>
              </a:rPr>
              <a:t>Applications</a:t>
            </a:r>
          </a:p>
        </p:txBody>
      </p:sp>
      <p:sp>
        <p:nvSpPr>
          <p:cNvPr id="31" name="Cloud 30">
            <a:extLst>
              <a:ext uri="{FF2B5EF4-FFF2-40B4-BE49-F238E27FC236}">
                <a16:creationId xmlns:a16="http://schemas.microsoft.com/office/drawing/2014/main" id="{F11292E3-1501-4AEF-902B-5D0216136408}"/>
              </a:ext>
            </a:extLst>
          </p:cNvPr>
          <p:cNvSpPr/>
          <p:nvPr/>
        </p:nvSpPr>
        <p:spPr>
          <a:xfrm>
            <a:off x="3307641" y="1965546"/>
            <a:ext cx="1436770" cy="923868"/>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Cloud 31">
            <a:extLst>
              <a:ext uri="{FF2B5EF4-FFF2-40B4-BE49-F238E27FC236}">
                <a16:creationId xmlns:a16="http://schemas.microsoft.com/office/drawing/2014/main" id="{1A14B0B9-8D35-494A-A32E-BD68CFB74A66}"/>
              </a:ext>
            </a:extLst>
          </p:cNvPr>
          <p:cNvSpPr/>
          <p:nvPr/>
        </p:nvSpPr>
        <p:spPr>
          <a:xfrm>
            <a:off x="5490399" y="2436118"/>
            <a:ext cx="1237403" cy="115734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3" descr="Logo, company name&#10;&#10;Description automatically generated">
            <a:extLst>
              <a:ext uri="{FF2B5EF4-FFF2-40B4-BE49-F238E27FC236}">
                <a16:creationId xmlns:a16="http://schemas.microsoft.com/office/drawing/2014/main" id="{2E937C71-B3F1-44C3-97B2-81B2FDA282F3}"/>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3704512" y="2194009"/>
            <a:ext cx="643027" cy="423988"/>
          </a:xfrm>
          <a:prstGeom prst="rect">
            <a:avLst/>
          </a:prstGeom>
        </p:spPr>
      </p:pic>
      <p:pic>
        <p:nvPicPr>
          <p:cNvPr id="35" name="Picture 34" descr="A picture containing plate, drawing&#10;&#10;Description automatically generated">
            <a:extLst>
              <a:ext uri="{FF2B5EF4-FFF2-40B4-BE49-F238E27FC236}">
                <a16:creationId xmlns:a16="http://schemas.microsoft.com/office/drawing/2014/main" id="{7B23BAE0-F69D-45DB-BDF7-453A3DF08698}"/>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5722402" y="2803689"/>
            <a:ext cx="773397" cy="462830"/>
          </a:xfrm>
          <a:prstGeom prst="rect">
            <a:avLst/>
          </a:prstGeom>
        </p:spPr>
      </p:pic>
      <p:pic>
        <p:nvPicPr>
          <p:cNvPr id="36" name="Picture 35" descr="Icon&#10;&#10;Description automatically generated">
            <a:extLst>
              <a:ext uri="{FF2B5EF4-FFF2-40B4-BE49-F238E27FC236}">
                <a16:creationId xmlns:a16="http://schemas.microsoft.com/office/drawing/2014/main" id="{667E2CF7-1E71-4448-B61D-2E8604860602}"/>
              </a:ext>
            </a:extLst>
          </p:cNvPr>
          <p:cNvPicPr>
            <a:picLocks noChangeAspect="1"/>
          </p:cNvPicPr>
          <p:nvPr/>
        </p:nvPicPr>
        <p:blipFill>
          <a:blip r:embed="rId9">
            <a:extLst>
              <a:ext uri="{837473B0-CC2E-450A-ABE3-18F120FF3D39}">
                <a1611:picAttrSrcUrl xmlns:a1611="http://schemas.microsoft.com/office/drawing/2016/11/main" r:id="rId10"/>
              </a:ext>
            </a:extLst>
          </a:blip>
          <a:stretch>
            <a:fillRect/>
          </a:stretch>
        </p:blipFill>
        <p:spPr>
          <a:xfrm>
            <a:off x="4973011" y="1494083"/>
            <a:ext cx="1059890" cy="742007"/>
          </a:xfrm>
          <a:prstGeom prst="rect">
            <a:avLst/>
          </a:prstGeom>
        </p:spPr>
      </p:pic>
      <p:pic>
        <p:nvPicPr>
          <p:cNvPr id="15" name="Picture 14" descr="A desktop computer monitor sitting on top of a desk&#10;&#10;Description automatically generated">
            <a:extLst>
              <a:ext uri="{FF2B5EF4-FFF2-40B4-BE49-F238E27FC236}">
                <a16:creationId xmlns:a16="http://schemas.microsoft.com/office/drawing/2014/main" id="{BC183DB7-2814-48A7-9678-64F7535B54C4}"/>
              </a:ext>
            </a:extLst>
          </p:cNvPr>
          <p:cNvPicPr>
            <a:picLocks noChangeAspect="1"/>
          </p:cNvPicPr>
          <p:nvPr/>
        </p:nvPicPr>
        <p:blipFill>
          <a:blip r:embed="rId11">
            <a:extLst>
              <a:ext uri="{837473B0-CC2E-450A-ABE3-18F120FF3D39}">
                <a1611:picAttrSrcUrl xmlns:a1611="http://schemas.microsoft.com/office/drawing/2016/11/main" r:id="rId12"/>
              </a:ext>
            </a:extLst>
          </a:blip>
          <a:stretch>
            <a:fillRect/>
          </a:stretch>
        </p:blipFill>
        <p:spPr>
          <a:xfrm>
            <a:off x="1095867" y="4264067"/>
            <a:ext cx="1792674" cy="1434139"/>
          </a:xfrm>
          <a:prstGeom prst="rect">
            <a:avLst/>
          </a:prstGeom>
        </p:spPr>
      </p:pic>
      <p:pic>
        <p:nvPicPr>
          <p:cNvPr id="7" name="Picture 6" descr="Icon&#10;&#10;Description automatically generated">
            <a:extLst>
              <a:ext uri="{FF2B5EF4-FFF2-40B4-BE49-F238E27FC236}">
                <a16:creationId xmlns:a16="http://schemas.microsoft.com/office/drawing/2014/main" id="{6035C42B-C54C-4390-8A62-AD1198AF1DDE}"/>
              </a:ext>
            </a:extLst>
          </p:cNvPr>
          <p:cNvPicPr>
            <a:picLocks noChangeAspect="1"/>
          </p:cNvPicPr>
          <p:nvPr/>
        </p:nvPicPr>
        <p:blipFill>
          <a:blip r:embed="rId13">
            <a:extLst>
              <a:ext uri="{837473B0-CC2E-450A-ABE3-18F120FF3D39}">
                <a1611:picAttrSrcUrl xmlns:a1611="http://schemas.microsoft.com/office/drawing/2016/11/main" r:id="rId14"/>
              </a:ext>
            </a:extLst>
          </a:blip>
          <a:stretch>
            <a:fillRect/>
          </a:stretch>
        </p:blipFill>
        <p:spPr>
          <a:xfrm>
            <a:off x="591634" y="4448902"/>
            <a:ext cx="1434139" cy="1434139"/>
          </a:xfrm>
          <a:prstGeom prst="rect">
            <a:avLst/>
          </a:prstGeom>
        </p:spPr>
      </p:pic>
      <p:pic>
        <p:nvPicPr>
          <p:cNvPr id="10" name="Picture 9" descr="Icon&#10;&#10;Description automatically generated">
            <a:extLst>
              <a:ext uri="{FF2B5EF4-FFF2-40B4-BE49-F238E27FC236}">
                <a16:creationId xmlns:a16="http://schemas.microsoft.com/office/drawing/2014/main" id="{30E6939A-E99C-461A-B11B-0134CEADFB10}"/>
              </a:ext>
            </a:extLst>
          </p:cNvPr>
          <p:cNvPicPr>
            <a:picLocks noChangeAspect="1"/>
          </p:cNvPicPr>
          <p:nvPr/>
        </p:nvPicPr>
        <p:blipFill>
          <a:blip r:embed="rId15">
            <a:extLst>
              <a:ext uri="{837473B0-CC2E-450A-ABE3-18F120FF3D39}">
                <a1611:picAttrSrcUrl xmlns:a1611="http://schemas.microsoft.com/office/drawing/2016/11/main" r:id="rId16"/>
              </a:ext>
            </a:extLst>
          </a:blip>
          <a:stretch>
            <a:fillRect/>
          </a:stretch>
        </p:blipFill>
        <p:spPr>
          <a:xfrm>
            <a:off x="8918576" y="4362126"/>
            <a:ext cx="1557411" cy="1557411"/>
          </a:xfrm>
          <a:prstGeom prst="rect">
            <a:avLst/>
          </a:prstGeom>
        </p:spPr>
      </p:pic>
      <p:cxnSp>
        <p:nvCxnSpPr>
          <p:cNvPr id="33" name="Straight Arrow Connector 32">
            <a:extLst>
              <a:ext uri="{FF2B5EF4-FFF2-40B4-BE49-F238E27FC236}">
                <a16:creationId xmlns:a16="http://schemas.microsoft.com/office/drawing/2014/main" id="{EA78F159-3BEE-4F39-9F8C-43DF8947CADE}"/>
              </a:ext>
            </a:extLst>
          </p:cNvPr>
          <p:cNvCxnSpPr>
            <a:cxnSpLocks/>
          </p:cNvCxnSpPr>
          <p:nvPr/>
        </p:nvCxnSpPr>
        <p:spPr>
          <a:xfrm flipV="1">
            <a:off x="2670951" y="3014789"/>
            <a:ext cx="1441566" cy="13473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46CC0BA7-F965-4BD9-8EF5-ACE47F31E243}"/>
              </a:ext>
            </a:extLst>
          </p:cNvPr>
          <p:cNvCxnSpPr>
            <a:cxnSpLocks/>
          </p:cNvCxnSpPr>
          <p:nvPr/>
        </p:nvCxnSpPr>
        <p:spPr>
          <a:xfrm flipH="1" flipV="1">
            <a:off x="7014535" y="2803689"/>
            <a:ext cx="1838509" cy="13982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62613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dissolve">
                                      <p:cBhvr>
                                        <p:cTn id="7" dur="500"/>
                                        <p:tgtEl>
                                          <p:spTgt spid="3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dissolve">
                                      <p:cBhvr>
                                        <p:cTn id="10" dur="500"/>
                                        <p:tgtEl>
                                          <p:spTgt spid="31"/>
                                        </p:tgtEl>
                                      </p:cBhvr>
                                    </p:animEffect>
                                  </p:childTnLst>
                                </p:cTn>
                              </p:par>
                              <p:par>
                                <p:cTn id="11" presetID="9" presetClass="entr" presetSubtype="0" fill="hold"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dissolve">
                                      <p:cBhvr>
                                        <p:cTn id="13" dur="500"/>
                                        <p:tgtEl>
                                          <p:spTgt spid="34"/>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dissolve">
                                      <p:cBhvr>
                                        <p:cTn id="16" dur="500"/>
                                        <p:tgtEl>
                                          <p:spTgt spid="13"/>
                                        </p:tgtEl>
                                      </p:cBhvr>
                                    </p:animEffect>
                                  </p:childTnLst>
                                </p:cTn>
                              </p:par>
                              <p:par>
                                <p:cTn id="17" presetID="9" presetClass="entr" presetSubtype="0" fill="hold" nodeType="with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dissolve">
                                      <p:cBhvr>
                                        <p:cTn id="19" dur="500"/>
                                        <p:tgtEl>
                                          <p:spTgt spid="36"/>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dissolve">
                                      <p:cBhvr>
                                        <p:cTn id="22" dur="500"/>
                                        <p:tgtEl>
                                          <p:spTgt spid="32"/>
                                        </p:tgtEl>
                                      </p:cBhvr>
                                    </p:animEffect>
                                  </p:childTnLst>
                                </p:cTn>
                              </p:par>
                              <p:par>
                                <p:cTn id="23" presetID="9" presetClass="entr" presetSubtype="0" fill="hold" nodeType="withEffect">
                                  <p:stCondLst>
                                    <p:cond delay="0"/>
                                  </p:stCondLst>
                                  <p:childTnLst>
                                    <p:set>
                                      <p:cBhvr>
                                        <p:cTn id="24" dur="1" fill="hold">
                                          <p:stCondLst>
                                            <p:cond delay="0"/>
                                          </p:stCondLst>
                                        </p:cTn>
                                        <p:tgtEl>
                                          <p:spTgt spid="35"/>
                                        </p:tgtEl>
                                        <p:attrNameLst>
                                          <p:attrName>style.visibility</p:attrName>
                                        </p:attrNameLst>
                                      </p:cBhvr>
                                      <p:to>
                                        <p:strVal val="visible"/>
                                      </p:to>
                                    </p:set>
                                    <p:animEffect transition="in" filter="dissolve">
                                      <p:cBhvr>
                                        <p:cTn id="25" dur="500"/>
                                        <p:tgtEl>
                                          <p:spTgt spid="35"/>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dissolve">
                                      <p:cBhvr>
                                        <p:cTn id="30" dur="500"/>
                                        <p:tgtEl>
                                          <p:spTgt spid="15"/>
                                        </p:tgtEl>
                                      </p:cBhvr>
                                    </p:animEffect>
                                  </p:childTnLst>
                                </p:cTn>
                              </p:par>
                              <p:par>
                                <p:cTn id="31" presetID="9" presetClass="entr" presetSubtype="0" fill="hold" nodeType="with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dissolve">
                                      <p:cBhvr>
                                        <p:cTn id="33" dur="500"/>
                                        <p:tgtEl>
                                          <p:spTgt spid="7"/>
                                        </p:tgtEl>
                                      </p:cBhvr>
                                    </p:animEffect>
                                  </p:childTnLst>
                                </p:cTn>
                              </p:par>
                              <p:par>
                                <p:cTn id="34" presetID="18" presetClass="entr" presetSubtype="3" fill="hold" nodeType="withEffect">
                                  <p:stCondLst>
                                    <p:cond delay="0"/>
                                  </p:stCondLst>
                                  <p:childTnLst>
                                    <p:set>
                                      <p:cBhvr>
                                        <p:cTn id="35" dur="1" fill="hold">
                                          <p:stCondLst>
                                            <p:cond delay="0"/>
                                          </p:stCondLst>
                                        </p:cTn>
                                        <p:tgtEl>
                                          <p:spTgt spid="33"/>
                                        </p:tgtEl>
                                        <p:attrNameLst>
                                          <p:attrName>style.visibility</p:attrName>
                                        </p:attrNameLst>
                                      </p:cBhvr>
                                      <p:to>
                                        <p:strVal val="visible"/>
                                      </p:to>
                                    </p:set>
                                    <p:animEffect transition="in" filter="strips(upRight)">
                                      <p:cBhvr>
                                        <p:cTn id="36" dur="500"/>
                                        <p:tgtEl>
                                          <p:spTgt spid="33"/>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dissolve">
                                      <p:cBhvr>
                                        <p:cTn id="41" dur="500"/>
                                        <p:tgtEl>
                                          <p:spTgt spid="22"/>
                                        </p:tgtEl>
                                      </p:cBhvr>
                                    </p:animEffect>
                                  </p:childTnLst>
                                </p:cTn>
                              </p:par>
                              <p:par>
                                <p:cTn id="42" presetID="9" presetClass="entr" presetSubtype="0" fill="hold" nodeType="with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dissolve">
                                      <p:cBhvr>
                                        <p:cTn id="44" dur="500"/>
                                        <p:tgtEl>
                                          <p:spTgt spid="10"/>
                                        </p:tgtEl>
                                      </p:cBhvr>
                                    </p:animEffect>
                                  </p:childTnLst>
                                </p:cTn>
                              </p:par>
                              <p:par>
                                <p:cTn id="45" presetID="18" presetClass="entr" presetSubtype="9" fill="hold" nodeType="withEffect">
                                  <p:stCondLst>
                                    <p:cond delay="0"/>
                                  </p:stCondLst>
                                  <p:childTnLst>
                                    <p:set>
                                      <p:cBhvr>
                                        <p:cTn id="46" dur="1" fill="hold">
                                          <p:stCondLst>
                                            <p:cond delay="0"/>
                                          </p:stCondLst>
                                        </p:cTn>
                                        <p:tgtEl>
                                          <p:spTgt spid="42"/>
                                        </p:tgtEl>
                                        <p:attrNameLst>
                                          <p:attrName>style.visibility</p:attrName>
                                        </p:attrNameLst>
                                      </p:cBhvr>
                                      <p:to>
                                        <p:strVal val="visible"/>
                                      </p:to>
                                    </p:set>
                                    <p:animEffect transition="in" filter="strips(upLeft)">
                                      <p:cBhvr>
                                        <p:cTn id="4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13" grpId="0" animBg="1"/>
      <p:bldP spid="31" grpId="0" animBg="1"/>
      <p:bldP spid="3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descr="A silver computer with a blue screen&#10;&#10;Description automatically generated with low confidence">
            <a:extLst>
              <a:ext uri="{FF2B5EF4-FFF2-40B4-BE49-F238E27FC236}">
                <a16:creationId xmlns:a16="http://schemas.microsoft.com/office/drawing/2014/main" id="{279543C7-1ED1-4ABC-87F7-B4BD3E798E95}"/>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3307641" y="4745221"/>
            <a:ext cx="1285159" cy="1285159"/>
          </a:xfrm>
          <a:prstGeom prst="rect">
            <a:avLst/>
          </a:prstGeom>
        </p:spPr>
      </p:pic>
      <p:sp>
        <p:nvSpPr>
          <p:cNvPr id="30" name="Cloud 29">
            <a:extLst>
              <a:ext uri="{FF2B5EF4-FFF2-40B4-BE49-F238E27FC236}">
                <a16:creationId xmlns:a16="http://schemas.microsoft.com/office/drawing/2014/main" id="{D98EC073-6866-48ED-A9DB-40B2754720FA}"/>
              </a:ext>
            </a:extLst>
          </p:cNvPr>
          <p:cNvSpPr/>
          <p:nvPr/>
        </p:nvSpPr>
        <p:spPr>
          <a:xfrm>
            <a:off x="2670951" y="1186391"/>
            <a:ext cx="5159180" cy="3015591"/>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loud 12">
            <a:extLst>
              <a:ext uri="{FF2B5EF4-FFF2-40B4-BE49-F238E27FC236}">
                <a16:creationId xmlns:a16="http://schemas.microsoft.com/office/drawing/2014/main" id="{605F664F-39ED-4D50-8AA9-02CEB537FA67}"/>
              </a:ext>
            </a:extLst>
          </p:cNvPr>
          <p:cNvSpPr/>
          <p:nvPr/>
        </p:nvSpPr>
        <p:spPr>
          <a:xfrm>
            <a:off x="4760012" y="1441832"/>
            <a:ext cx="1436770" cy="923868"/>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2E929FFE-3A83-F744-8BCB-19EC1A2EFBEB}"/>
              </a:ext>
            </a:extLst>
          </p:cNvPr>
          <p:cNvSpPr>
            <a:spLocks noGrp="1"/>
          </p:cNvSpPr>
          <p:nvPr>
            <p:ph type="title"/>
          </p:nvPr>
        </p:nvSpPr>
        <p:spPr>
          <a:xfrm>
            <a:off x="539675" y="-115745"/>
            <a:ext cx="11175123" cy="1041991"/>
          </a:xfrm>
        </p:spPr>
        <p:txBody>
          <a:bodyPr>
            <a:normAutofit/>
          </a:bodyPr>
          <a:lstStyle/>
          <a:p>
            <a:r>
              <a:rPr lang="en-US" sz="4000" dirty="0"/>
              <a:t>Broad Network Access</a:t>
            </a:r>
          </a:p>
        </p:txBody>
      </p:sp>
      <p:sp>
        <p:nvSpPr>
          <p:cNvPr id="96" name="TextBox 95">
            <a:extLst>
              <a:ext uri="{FF2B5EF4-FFF2-40B4-BE49-F238E27FC236}">
                <a16:creationId xmlns:a16="http://schemas.microsoft.com/office/drawing/2014/main" id="{8D7E61E8-17AD-4A96-81D8-E8C49B571815}"/>
              </a:ext>
            </a:extLst>
          </p:cNvPr>
          <p:cNvSpPr txBox="1"/>
          <p:nvPr/>
        </p:nvSpPr>
        <p:spPr>
          <a:xfrm>
            <a:off x="8327985" y="1513632"/>
            <a:ext cx="1334789" cy="369332"/>
          </a:xfrm>
          <a:prstGeom prst="rect">
            <a:avLst/>
          </a:prstGeom>
          <a:noFill/>
        </p:spPr>
        <p:txBody>
          <a:bodyPr wrap="none" rtlCol="0">
            <a:spAutoFit/>
          </a:bodyPr>
          <a:lstStyle/>
          <a:p>
            <a:r>
              <a:rPr lang="en-US" dirty="0">
                <a:solidFill>
                  <a:schemeClr val="bg2"/>
                </a:solidFill>
              </a:rPr>
              <a:t>Applications</a:t>
            </a:r>
          </a:p>
        </p:txBody>
      </p:sp>
      <p:sp>
        <p:nvSpPr>
          <p:cNvPr id="31" name="Cloud 30">
            <a:extLst>
              <a:ext uri="{FF2B5EF4-FFF2-40B4-BE49-F238E27FC236}">
                <a16:creationId xmlns:a16="http://schemas.microsoft.com/office/drawing/2014/main" id="{F11292E3-1501-4AEF-902B-5D0216136408}"/>
              </a:ext>
            </a:extLst>
          </p:cNvPr>
          <p:cNvSpPr/>
          <p:nvPr/>
        </p:nvSpPr>
        <p:spPr>
          <a:xfrm>
            <a:off x="3307641" y="1965546"/>
            <a:ext cx="1436770" cy="923868"/>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Cloud 31">
            <a:extLst>
              <a:ext uri="{FF2B5EF4-FFF2-40B4-BE49-F238E27FC236}">
                <a16:creationId xmlns:a16="http://schemas.microsoft.com/office/drawing/2014/main" id="{1A14B0B9-8D35-494A-A32E-BD68CFB74A66}"/>
              </a:ext>
            </a:extLst>
          </p:cNvPr>
          <p:cNvSpPr/>
          <p:nvPr/>
        </p:nvSpPr>
        <p:spPr>
          <a:xfrm>
            <a:off x="5490399" y="2436118"/>
            <a:ext cx="1237403" cy="115734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3" descr="Logo, company name&#10;&#10;Description automatically generated">
            <a:extLst>
              <a:ext uri="{FF2B5EF4-FFF2-40B4-BE49-F238E27FC236}">
                <a16:creationId xmlns:a16="http://schemas.microsoft.com/office/drawing/2014/main" id="{2E937C71-B3F1-44C3-97B2-81B2FDA282F3}"/>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3704512" y="2194009"/>
            <a:ext cx="643027" cy="423988"/>
          </a:xfrm>
          <a:prstGeom prst="rect">
            <a:avLst/>
          </a:prstGeom>
        </p:spPr>
      </p:pic>
      <p:pic>
        <p:nvPicPr>
          <p:cNvPr id="35" name="Picture 34" descr="A picture containing plate, drawing&#10;&#10;Description automatically generated">
            <a:extLst>
              <a:ext uri="{FF2B5EF4-FFF2-40B4-BE49-F238E27FC236}">
                <a16:creationId xmlns:a16="http://schemas.microsoft.com/office/drawing/2014/main" id="{7B23BAE0-F69D-45DB-BDF7-453A3DF08698}"/>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5722402" y="2803689"/>
            <a:ext cx="773397" cy="462830"/>
          </a:xfrm>
          <a:prstGeom prst="rect">
            <a:avLst/>
          </a:prstGeom>
        </p:spPr>
      </p:pic>
      <p:pic>
        <p:nvPicPr>
          <p:cNvPr id="36" name="Picture 35" descr="Icon&#10;&#10;Description automatically generated">
            <a:extLst>
              <a:ext uri="{FF2B5EF4-FFF2-40B4-BE49-F238E27FC236}">
                <a16:creationId xmlns:a16="http://schemas.microsoft.com/office/drawing/2014/main" id="{667E2CF7-1E71-4448-B61D-2E8604860602}"/>
              </a:ext>
            </a:extLst>
          </p:cNvPr>
          <p:cNvPicPr>
            <a:picLocks noChangeAspect="1"/>
          </p:cNvPicPr>
          <p:nvPr/>
        </p:nvPicPr>
        <p:blipFill>
          <a:blip r:embed="rId9">
            <a:extLst>
              <a:ext uri="{837473B0-CC2E-450A-ABE3-18F120FF3D39}">
                <a1611:picAttrSrcUrl xmlns:a1611="http://schemas.microsoft.com/office/drawing/2016/11/main" r:id="rId10"/>
              </a:ext>
            </a:extLst>
          </a:blip>
          <a:stretch>
            <a:fillRect/>
          </a:stretch>
        </p:blipFill>
        <p:spPr>
          <a:xfrm>
            <a:off x="4973011" y="1494083"/>
            <a:ext cx="1059890" cy="742007"/>
          </a:xfrm>
          <a:prstGeom prst="rect">
            <a:avLst/>
          </a:prstGeom>
        </p:spPr>
      </p:pic>
      <p:pic>
        <p:nvPicPr>
          <p:cNvPr id="15" name="Picture 14" descr="A desktop computer monitor sitting on top of a desk&#10;&#10;Description automatically generated">
            <a:extLst>
              <a:ext uri="{FF2B5EF4-FFF2-40B4-BE49-F238E27FC236}">
                <a16:creationId xmlns:a16="http://schemas.microsoft.com/office/drawing/2014/main" id="{BC183DB7-2814-48A7-9678-64F7535B54C4}"/>
              </a:ext>
            </a:extLst>
          </p:cNvPr>
          <p:cNvPicPr>
            <a:picLocks noChangeAspect="1"/>
          </p:cNvPicPr>
          <p:nvPr/>
        </p:nvPicPr>
        <p:blipFill>
          <a:blip r:embed="rId11">
            <a:extLst>
              <a:ext uri="{837473B0-CC2E-450A-ABE3-18F120FF3D39}">
                <a1611:picAttrSrcUrl xmlns:a1611="http://schemas.microsoft.com/office/drawing/2016/11/main" r:id="rId12"/>
              </a:ext>
            </a:extLst>
          </a:blip>
          <a:stretch>
            <a:fillRect/>
          </a:stretch>
        </p:blipFill>
        <p:spPr>
          <a:xfrm>
            <a:off x="933096" y="4133851"/>
            <a:ext cx="1955445" cy="1564356"/>
          </a:xfrm>
          <a:prstGeom prst="rect">
            <a:avLst/>
          </a:prstGeom>
        </p:spPr>
      </p:pic>
      <p:cxnSp>
        <p:nvCxnSpPr>
          <p:cNvPr id="33" name="Straight Arrow Connector 32">
            <a:extLst>
              <a:ext uri="{FF2B5EF4-FFF2-40B4-BE49-F238E27FC236}">
                <a16:creationId xmlns:a16="http://schemas.microsoft.com/office/drawing/2014/main" id="{EA78F159-3BEE-4F39-9F8C-43DF8947CADE}"/>
              </a:ext>
            </a:extLst>
          </p:cNvPr>
          <p:cNvCxnSpPr>
            <a:cxnSpLocks/>
          </p:cNvCxnSpPr>
          <p:nvPr/>
        </p:nvCxnSpPr>
        <p:spPr>
          <a:xfrm flipV="1">
            <a:off x="2670951" y="3014789"/>
            <a:ext cx="1441566" cy="13473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46CC0BA7-F965-4BD9-8EF5-ACE47F31E243}"/>
              </a:ext>
            </a:extLst>
          </p:cNvPr>
          <p:cNvCxnSpPr>
            <a:cxnSpLocks/>
          </p:cNvCxnSpPr>
          <p:nvPr/>
        </p:nvCxnSpPr>
        <p:spPr>
          <a:xfrm flipV="1">
            <a:off x="4178050" y="3228658"/>
            <a:ext cx="436123" cy="14798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5" name="Picture 4" descr="Icon&#10;&#10;Description automatically generated">
            <a:extLst>
              <a:ext uri="{FF2B5EF4-FFF2-40B4-BE49-F238E27FC236}">
                <a16:creationId xmlns:a16="http://schemas.microsoft.com/office/drawing/2014/main" id="{7BA99D9D-82F7-4F22-AC49-2334B12A75A8}"/>
              </a:ext>
            </a:extLst>
          </p:cNvPr>
          <p:cNvPicPr>
            <a:picLocks noChangeAspect="1"/>
          </p:cNvPicPr>
          <p:nvPr/>
        </p:nvPicPr>
        <p:blipFill>
          <a:blip r:embed="rId13">
            <a:extLst>
              <a:ext uri="{837473B0-CC2E-450A-ABE3-18F120FF3D39}">
                <a1611:picAttrSrcUrl xmlns:a1611="http://schemas.microsoft.com/office/drawing/2016/11/main" r:id="rId14"/>
              </a:ext>
            </a:extLst>
          </a:blip>
          <a:stretch>
            <a:fillRect/>
          </a:stretch>
        </p:blipFill>
        <p:spPr>
          <a:xfrm>
            <a:off x="5849143" y="4872295"/>
            <a:ext cx="1087745" cy="1087745"/>
          </a:xfrm>
          <a:prstGeom prst="rect">
            <a:avLst/>
          </a:prstGeom>
        </p:spPr>
      </p:pic>
      <p:cxnSp>
        <p:nvCxnSpPr>
          <p:cNvPr id="21" name="Straight Arrow Connector 20">
            <a:extLst>
              <a:ext uri="{FF2B5EF4-FFF2-40B4-BE49-F238E27FC236}">
                <a16:creationId xmlns:a16="http://schemas.microsoft.com/office/drawing/2014/main" id="{863B42AD-B5BB-4347-8C74-04CE4C4CA193}"/>
              </a:ext>
            </a:extLst>
          </p:cNvPr>
          <p:cNvCxnSpPr>
            <a:cxnSpLocks/>
          </p:cNvCxnSpPr>
          <p:nvPr/>
        </p:nvCxnSpPr>
        <p:spPr>
          <a:xfrm flipH="1" flipV="1">
            <a:off x="5831071" y="3573535"/>
            <a:ext cx="561944" cy="11349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2" name="Picture 11" descr="A close - up of a window&#10;&#10;Description automatically generated with low confidence">
            <a:extLst>
              <a:ext uri="{FF2B5EF4-FFF2-40B4-BE49-F238E27FC236}">
                <a16:creationId xmlns:a16="http://schemas.microsoft.com/office/drawing/2014/main" id="{09410BD1-7117-44EE-9E3D-727CC869D530}"/>
              </a:ext>
            </a:extLst>
          </p:cNvPr>
          <p:cNvPicPr>
            <a:picLocks noChangeAspect="1"/>
          </p:cNvPicPr>
          <p:nvPr/>
        </p:nvPicPr>
        <p:blipFill>
          <a:blip r:embed="rId15">
            <a:extLst>
              <a:ext uri="{837473B0-CC2E-450A-ABE3-18F120FF3D39}">
                <a1611:picAttrSrcUrl xmlns:a1611="http://schemas.microsoft.com/office/drawing/2016/11/main" r:id="rId16"/>
              </a:ext>
            </a:extLst>
          </a:blip>
          <a:stretch>
            <a:fillRect/>
          </a:stretch>
        </p:blipFill>
        <p:spPr>
          <a:xfrm>
            <a:off x="8028384" y="4761888"/>
            <a:ext cx="2152847" cy="936319"/>
          </a:xfrm>
          <a:prstGeom prst="rect">
            <a:avLst/>
          </a:prstGeom>
        </p:spPr>
      </p:pic>
      <p:cxnSp>
        <p:nvCxnSpPr>
          <p:cNvPr id="37" name="Straight Arrow Connector 36">
            <a:extLst>
              <a:ext uri="{FF2B5EF4-FFF2-40B4-BE49-F238E27FC236}">
                <a16:creationId xmlns:a16="http://schemas.microsoft.com/office/drawing/2014/main" id="{CA15296E-5A3F-448E-BA34-1815C566DD88}"/>
              </a:ext>
            </a:extLst>
          </p:cNvPr>
          <p:cNvCxnSpPr>
            <a:cxnSpLocks/>
          </p:cNvCxnSpPr>
          <p:nvPr/>
        </p:nvCxnSpPr>
        <p:spPr>
          <a:xfrm flipH="1" flipV="1">
            <a:off x="7064841" y="3143250"/>
            <a:ext cx="1328010" cy="15009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68848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dissolve">
                                      <p:cBhvr>
                                        <p:cTn id="7" dur="500"/>
                                        <p:tgtEl>
                                          <p:spTgt spid="3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dissolve">
                                      <p:cBhvr>
                                        <p:cTn id="10" dur="500"/>
                                        <p:tgtEl>
                                          <p:spTgt spid="31"/>
                                        </p:tgtEl>
                                      </p:cBhvr>
                                    </p:animEffect>
                                  </p:childTnLst>
                                </p:cTn>
                              </p:par>
                              <p:par>
                                <p:cTn id="11" presetID="9" presetClass="entr" presetSubtype="0" fill="hold"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dissolve">
                                      <p:cBhvr>
                                        <p:cTn id="13" dur="500"/>
                                        <p:tgtEl>
                                          <p:spTgt spid="34"/>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dissolve">
                                      <p:cBhvr>
                                        <p:cTn id="16" dur="500"/>
                                        <p:tgtEl>
                                          <p:spTgt spid="13"/>
                                        </p:tgtEl>
                                      </p:cBhvr>
                                    </p:animEffect>
                                  </p:childTnLst>
                                </p:cTn>
                              </p:par>
                              <p:par>
                                <p:cTn id="17" presetID="9" presetClass="entr" presetSubtype="0" fill="hold" nodeType="with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dissolve">
                                      <p:cBhvr>
                                        <p:cTn id="19" dur="500"/>
                                        <p:tgtEl>
                                          <p:spTgt spid="36"/>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dissolve">
                                      <p:cBhvr>
                                        <p:cTn id="22" dur="500"/>
                                        <p:tgtEl>
                                          <p:spTgt spid="32"/>
                                        </p:tgtEl>
                                      </p:cBhvr>
                                    </p:animEffect>
                                  </p:childTnLst>
                                </p:cTn>
                              </p:par>
                              <p:par>
                                <p:cTn id="23" presetID="9" presetClass="entr" presetSubtype="0" fill="hold" nodeType="withEffect">
                                  <p:stCondLst>
                                    <p:cond delay="0"/>
                                  </p:stCondLst>
                                  <p:childTnLst>
                                    <p:set>
                                      <p:cBhvr>
                                        <p:cTn id="24" dur="1" fill="hold">
                                          <p:stCondLst>
                                            <p:cond delay="0"/>
                                          </p:stCondLst>
                                        </p:cTn>
                                        <p:tgtEl>
                                          <p:spTgt spid="35"/>
                                        </p:tgtEl>
                                        <p:attrNameLst>
                                          <p:attrName>style.visibility</p:attrName>
                                        </p:attrNameLst>
                                      </p:cBhvr>
                                      <p:to>
                                        <p:strVal val="visible"/>
                                      </p:to>
                                    </p:set>
                                    <p:animEffect transition="in" filter="dissolve">
                                      <p:cBhvr>
                                        <p:cTn id="25" dur="500"/>
                                        <p:tgtEl>
                                          <p:spTgt spid="35"/>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dissolve">
                                      <p:cBhvr>
                                        <p:cTn id="30" dur="500"/>
                                        <p:tgtEl>
                                          <p:spTgt spid="15"/>
                                        </p:tgtEl>
                                      </p:cBhvr>
                                    </p:animEffect>
                                  </p:childTnLst>
                                </p:cTn>
                              </p:par>
                              <p:par>
                                <p:cTn id="31" presetID="18" presetClass="entr" presetSubtype="3" fill="hold" nodeType="with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strips(upRight)">
                                      <p:cBhvr>
                                        <p:cTn id="33" dur="500"/>
                                        <p:tgtEl>
                                          <p:spTgt spid="33"/>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dissolve">
                                      <p:cBhvr>
                                        <p:cTn id="38" dur="500"/>
                                        <p:tgtEl>
                                          <p:spTgt spid="22"/>
                                        </p:tgtEl>
                                      </p:cBhvr>
                                    </p:animEffect>
                                  </p:childTnLst>
                                </p:cTn>
                              </p:par>
                              <p:par>
                                <p:cTn id="39" presetID="18" presetClass="entr" presetSubtype="3" fill="hold" nodeType="withEffect">
                                  <p:stCondLst>
                                    <p:cond delay="0"/>
                                  </p:stCondLst>
                                  <p:childTnLst>
                                    <p:set>
                                      <p:cBhvr>
                                        <p:cTn id="40" dur="1" fill="hold">
                                          <p:stCondLst>
                                            <p:cond delay="0"/>
                                          </p:stCondLst>
                                        </p:cTn>
                                        <p:tgtEl>
                                          <p:spTgt spid="42"/>
                                        </p:tgtEl>
                                        <p:attrNameLst>
                                          <p:attrName>style.visibility</p:attrName>
                                        </p:attrNameLst>
                                      </p:cBhvr>
                                      <p:to>
                                        <p:strVal val="visible"/>
                                      </p:to>
                                    </p:set>
                                    <p:animEffect transition="in" filter="strips(upRight)">
                                      <p:cBhvr>
                                        <p:cTn id="41" dur="500"/>
                                        <p:tgtEl>
                                          <p:spTgt spid="42"/>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nodeType="click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dissolve">
                                      <p:cBhvr>
                                        <p:cTn id="46" dur="500"/>
                                        <p:tgtEl>
                                          <p:spTgt spid="5"/>
                                        </p:tgtEl>
                                      </p:cBhvr>
                                    </p:animEffect>
                                  </p:childTnLst>
                                </p:cTn>
                              </p:par>
                            </p:childTnLst>
                          </p:cTn>
                        </p:par>
                      </p:childTnLst>
                    </p:cTn>
                  </p:par>
                  <p:par>
                    <p:cTn id="47" fill="hold">
                      <p:stCondLst>
                        <p:cond delay="indefinite"/>
                      </p:stCondLst>
                      <p:childTnLst>
                        <p:par>
                          <p:cTn id="48" fill="hold">
                            <p:stCondLst>
                              <p:cond delay="0"/>
                            </p:stCondLst>
                            <p:childTnLst>
                              <p:par>
                                <p:cTn id="49" presetID="18" presetClass="entr" presetSubtype="9" fill="hold" nodeType="click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strips(upLeft)">
                                      <p:cBhvr>
                                        <p:cTn id="51" dur="500"/>
                                        <p:tgtEl>
                                          <p:spTgt spid="21"/>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nodeType="click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dissolve">
                                      <p:cBhvr>
                                        <p:cTn id="56" dur="500"/>
                                        <p:tgtEl>
                                          <p:spTgt spid="12"/>
                                        </p:tgtEl>
                                      </p:cBhvr>
                                    </p:animEffect>
                                  </p:childTnLst>
                                </p:cTn>
                              </p:par>
                              <p:par>
                                <p:cTn id="57" presetID="18" presetClass="entr" presetSubtype="9" fill="hold" nodeType="withEffect">
                                  <p:stCondLst>
                                    <p:cond delay="0"/>
                                  </p:stCondLst>
                                  <p:childTnLst>
                                    <p:set>
                                      <p:cBhvr>
                                        <p:cTn id="58" dur="1" fill="hold">
                                          <p:stCondLst>
                                            <p:cond delay="0"/>
                                          </p:stCondLst>
                                        </p:cTn>
                                        <p:tgtEl>
                                          <p:spTgt spid="37"/>
                                        </p:tgtEl>
                                        <p:attrNameLst>
                                          <p:attrName>style.visibility</p:attrName>
                                        </p:attrNameLst>
                                      </p:cBhvr>
                                      <p:to>
                                        <p:strVal val="visible"/>
                                      </p:to>
                                    </p:set>
                                    <p:animEffect transition="in" filter="strips(upLeft)">
                                      <p:cBhvr>
                                        <p:cTn id="59"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13" grpId="0" animBg="1"/>
      <p:bldP spid="31" grpId="0" animBg="1"/>
      <p:bldP spid="3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E929FFE-3A83-F744-8BCB-19EC1A2EFBEB}"/>
              </a:ext>
            </a:extLst>
          </p:cNvPr>
          <p:cNvSpPr>
            <a:spLocks noGrp="1"/>
          </p:cNvSpPr>
          <p:nvPr>
            <p:ph type="title"/>
          </p:nvPr>
        </p:nvSpPr>
        <p:spPr>
          <a:xfrm>
            <a:off x="376059" y="-135684"/>
            <a:ext cx="11175123" cy="1041991"/>
          </a:xfrm>
        </p:spPr>
        <p:txBody>
          <a:bodyPr>
            <a:normAutofit/>
          </a:bodyPr>
          <a:lstStyle/>
          <a:p>
            <a:r>
              <a:rPr lang="en-US" sz="4000" dirty="0">
                <a:latin typeface="Adelle Sans" panose="02000503000000020004" pitchFamily="2" charset="0"/>
              </a:rPr>
              <a:t>Resource Pooling</a:t>
            </a:r>
          </a:p>
        </p:txBody>
      </p:sp>
      <p:sp>
        <p:nvSpPr>
          <p:cNvPr id="12" name="Cloud 11">
            <a:extLst>
              <a:ext uri="{FF2B5EF4-FFF2-40B4-BE49-F238E27FC236}">
                <a16:creationId xmlns:a16="http://schemas.microsoft.com/office/drawing/2014/main" id="{9698A50B-7268-410D-BA7A-0DE92B053F24}"/>
              </a:ext>
            </a:extLst>
          </p:cNvPr>
          <p:cNvSpPr/>
          <p:nvPr/>
        </p:nvSpPr>
        <p:spPr>
          <a:xfrm>
            <a:off x="1647817" y="1492925"/>
            <a:ext cx="8895645" cy="4874007"/>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A picture containing table, indoor, sitting, small&#10;&#10;Description automatically generated">
            <a:extLst>
              <a:ext uri="{FF2B5EF4-FFF2-40B4-BE49-F238E27FC236}">
                <a16:creationId xmlns:a16="http://schemas.microsoft.com/office/drawing/2014/main" id="{259DC489-64AC-4FC4-9FA3-474B6344CA6D}"/>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3806763" y="2246160"/>
            <a:ext cx="839668" cy="839668"/>
          </a:xfrm>
          <a:prstGeom prst="rect">
            <a:avLst/>
          </a:prstGeom>
        </p:spPr>
      </p:pic>
      <p:pic>
        <p:nvPicPr>
          <p:cNvPr id="21" name="Picture 20" descr="A desktop computer monitor sitting on top of a desk&#10;&#10;Description automatically generated">
            <a:extLst>
              <a:ext uri="{FF2B5EF4-FFF2-40B4-BE49-F238E27FC236}">
                <a16:creationId xmlns:a16="http://schemas.microsoft.com/office/drawing/2014/main" id="{2150E76C-41F8-43CD-B030-A75477E348EF}"/>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3934426" y="4002388"/>
            <a:ext cx="802720" cy="642176"/>
          </a:xfrm>
          <a:prstGeom prst="rect">
            <a:avLst/>
          </a:prstGeom>
        </p:spPr>
      </p:pic>
      <p:pic>
        <p:nvPicPr>
          <p:cNvPr id="23" name="Picture 22" descr="A picture containing table, indoor, sitting, small&#10;&#10;Description automatically generated">
            <a:extLst>
              <a:ext uri="{FF2B5EF4-FFF2-40B4-BE49-F238E27FC236}">
                <a16:creationId xmlns:a16="http://schemas.microsoft.com/office/drawing/2014/main" id="{E8630EC2-7814-4AB8-8E0D-FF97DB0C2D13}"/>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4402669" y="2246160"/>
            <a:ext cx="839668" cy="839668"/>
          </a:xfrm>
          <a:prstGeom prst="rect">
            <a:avLst/>
          </a:prstGeom>
        </p:spPr>
      </p:pic>
      <p:pic>
        <p:nvPicPr>
          <p:cNvPr id="25" name="Picture 24" descr="A picture containing table, indoor, sitting, small&#10;&#10;Description automatically generated">
            <a:extLst>
              <a:ext uri="{FF2B5EF4-FFF2-40B4-BE49-F238E27FC236}">
                <a16:creationId xmlns:a16="http://schemas.microsoft.com/office/drawing/2014/main" id="{4C98F9E1-896C-4961-B06E-01B26ABB3B05}"/>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4973228" y="2252661"/>
            <a:ext cx="839668" cy="839668"/>
          </a:xfrm>
          <a:prstGeom prst="rect">
            <a:avLst/>
          </a:prstGeom>
        </p:spPr>
      </p:pic>
      <p:pic>
        <p:nvPicPr>
          <p:cNvPr id="26" name="Picture 25" descr="A picture containing table, indoor, sitting, small&#10;&#10;Description automatically generated">
            <a:extLst>
              <a:ext uri="{FF2B5EF4-FFF2-40B4-BE49-F238E27FC236}">
                <a16:creationId xmlns:a16="http://schemas.microsoft.com/office/drawing/2014/main" id="{CAB8471F-B6FF-4F94-A3B1-013411055D7B}"/>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5543787" y="2259162"/>
            <a:ext cx="839668" cy="839668"/>
          </a:xfrm>
          <a:prstGeom prst="rect">
            <a:avLst/>
          </a:prstGeom>
        </p:spPr>
      </p:pic>
      <p:pic>
        <p:nvPicPr>
          <p:cNvPr id="27" name="Picture 26" descr="A picture containing table, indoor, sitting, small&#10;&#10;Description automatically generated">
            <a:extLst>
              <a:ext uri="{FF2B5EF4-FFF2-40B4-BE49-F238E27FC236}">
                <a16:creationId xmlns:a16="http://schemas.microsoft.com/office/drawing/2014/main" id="{8E8A63EC-1BEA-41F8-9F82-BD368B7EC26F}"/>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6095640" y="2252661"/>
            <a:ext cx="839668" cy="839668"/>
          </a:xfrm>
          <a:prstGeom prst="rect">
            <a:avLst/>
          </a:prstGeom>
        </p:spPr>
      </p:pic>
      <p:pic>
        <p:nvPicPr>
          <p:cNvPr id="28" name="Picture 27" descr="A picture containing table, indoor, sitting, small&#10;&#10;Description automatically generated">
            <a:extLst>
              <a:ext uri="{FF2B5EF4-FFF2-40B4-BE49-F238E27FC236}">
                <a16:creationId xmlns:a16="http://schemas.microsoft.com/office/drawing/2014/main" id="{DBCA7DE9-1864-4149-B47E-F191E395665F}"/>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6691546" y="2252661"/>
            <a:ext cx="839668" cy="839668"/>
          </a:xfrm>
          <a:prstGeom prst="rect">
            <a:avLst/>
          </a:prstGeom>
        </p:spPr>
      </p:pic>
      <p:pic>
        <p:nvPicPr>
          <p:cNvPr id="30" name="Picture 29" descr="A picture containing table, indoor, sitting, small&#10;&#10;Description automatically generated">
            <a:extLst>
              <a:ext uri="{FF2B5EF4-FFF2-40B4-BE49-F238E27FC236}">
                <a16:creationId xmlns:a16="http://schemas.microsoft.com/office/drawing/2014/main" id="{4BF14229-F4E6-4E14-854F-28A7F0F3F287}"/>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262105" y="2259162"/>
            <a:ext cx="839668" cy="839668"/>
          </a:xfrm>
          <a:prstGeom prst="rect">
            <a:avLst/>
          </a:prstGeom>
        </p:spPr>
      </p:pic>
      <p:pic>
        <p:nvPicPr>
          <p:cNvPr id="31" name="Picture 30" descr="A picture containing table, indoor, sitting, small&#10;&#10;Description automatically generated">
            <a:extLst>
              <a:ext uri="{FF2B5EF4-FFF2-40B4-BE49-F238E27FC236}">
                <a16:creationId xmlns:a16="http://schemas.microsoft.com/office/drawing/2014/main" id="{49F81925-E0A8-4C98-A506-6FF33153E42A}"/>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832664" y="2265663"/>
            <a:ext cx="839668" cy="839668"/>
          </a:xfrm>
          <a:prstGeom prst="rect">
            <a:avLst/>
          </a:prstGeom>
        </p:spPr>
      </p:pic>
      <p:pic>
        <p:nvPicPr>
          <p:cNvPr id="32" name="Picture 31" descr="A desktop computer monitor sitting on top of a desk&#10;&#10;Description automatically generated">
            <a:extLst>
              <a:ext uri="{FF2B5EF4-FFF2-40B4-BE49-F238E27FC236}">
                <a16:creationId xmlns:a16="http://schemas.microsoft.com/office/drawing/2014/main" id="{1CD2F8DE-7D15-4AA7-96BA-88B639D6C117}"/>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4648707" y="4002388"/>
            <a:ext cx="802720" cy="642176"/>
          </a:xfrm>
          <a:prstGeom prst="rect">
            <a:avLst/>
          </a:prstGeom>
        </p:spPr>
      </p:pic>
      <p:pic>
        <p:nvPicPr>
          <p:cNvPr id="35" name="Picture 34" descr="A desktop computer monitor sitting on top of a desk&#10;&#10;Description automatically generated">
            <a:extLst>
              <a:ext uri="{FF2B5EF4-FFF2-40B4-BE49-F238E27FC236}">
                <a16:creationId xmlns:a16="http://schemas.microsoft.com/office/drawing/2014/main" id="{F5C77367-F388-4D1F-9D76-BAAEF18DED73}"/>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5423812" y="4054555"/>
            <a:ext cx="802720" cy="642176"/>
          </a:xfrm>
          <a:prstGeom prst="rect">
            <a:avLst/>
          </a:prstGeom>
        </p:spPr>
      </p:pic>
      <p:pic>
        <p:nvPicPr>
          <p:cNvPr id="36" name="Picture 35" descr="A desktop computer monitor sitting on top of a desk&#10;&#10;Description automatically generated">
            <a:extLst>
              <a:ext uri="{FF2B5EF4-FFF2-40B4-BE49-F238E27FC236}">
                <a16:creationId xmlns:a16="http://schemas.microsoft.com/office/drawing/2014/main" id="{63C2F7AD-C2BE-4E5D-B586-7FEB0894E592}"/>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6138093" y="4054555"/>
            <a:ext cx="802720" cy="642176"/>
          </a:xfrm>
          <a:prstGeom prst="rect">
            <a:avLst/>
          </a:prstGeom>
        </p:spPr>
      </p:pic>
      <p:pic>
        <p:nvPicPr>
          <p:cNvPr id="37" name="Picture 36" descr="A desktop computer monitor sitting on top of a desk&#10;&#10;Description automatically generated">
            <a:extLst>
              <a:ext uri="{FF2B5EF4-FFF2-40B4-BE49-F238E27FC236}">
                <a16:creationId xmlns:a16="http://schemas.microsoft.com/office/drawing/2014/main" id="{C7D159F6-C1F3-4EE7-93A2-4743AF0DA348}"/>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6895464" y="4044573"/>
            <a:ext cx="802720" cy="642176"/>
          </a:xfrm>
          <a:prstGeom prst="rect">
            <a:avLst/>
          </a:prstGeom>
        </p:spPr>
      </p:pic>
      <p:pic>
        <p:nvPicPr>
          <p:cNvPr id="38" name="Picture 37" descr="A desktop computer monitor sitting on top of a desk&#10;&#10;Description automatically generated">
            <a:extLst>
              <a:ext uri="{FF2B5EF4-FFF2-40B4-BE49-F238E27FC236}">
                <a16:creationId xmlns:a16="http://schemas.microsoft.com/office/drawing/2014/main" id="{2D044E74-6D33-4506-9532-D6C231D88F1A}"/>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7609745" y="4044573"/>
            <a:ext cx="802720" cy="642176"/>
          </a:xfrm>
          <a:prstGeom prst="rect">
            <a:avLst/>
          </a:prstGeom>
        </p:spPr>
      </p:pic>
      <p:pic>
        <p:nvPicPr>
          <p:cNvPr id="39" name="Picture 38" descr="A picture containing shape&#10;&#10;Description automatically generated">
            <a:extLst>
              <a:ext uri="{FF2B5EF4-FFF2-40B4-BE49-F238E27FC236}">
                <a16:creationId xmlns:a16="http://schemas.microsoft.com/office/drawing/2014/main" id="{3D73A7F2-35EA-4420-A623-FBD111034D9A}"/>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7203653" y="4863501"/>
            <a:ext cx="1064655" cy="647665"/>
          </a:xfrm>
          <a:prstGeom prst="rect">
            <a:avLst/>
          </a:prstGeom>
        </p:spPr>
      </p:pic>
      <p:pic>
        <p:nvPicPr>
          <p:cNvPr id="40" name="Picture 39" descr="A picture containing logo&#10;&#10;Description automatically generated">
            <a:extLst>
              <a:ext uri="{FF2B5EF4-FFF2-40B4-BE49-F238E27FC236}">
                <a16:creationId xmlns:a16="http://schemas.microsoft.com/office/drawing/2014/main" id="{6A49D046-63D9-4A45-A381-3DBE9605F521}"/>
              </a:ext>
            </a:extLst>
          </p:cNvPr>
          <p:cNvPicPr>
            <a:picLocks noChangeAspect="1"/>
          </p:cNvPicPr>
          <p:nvPr/>
        </p:nvPicPr>
        <p:blipFill>
          <a:blip r:embed="rId9">
            <a:extLst>
              <a:ext uri="{837473B0-CC2E-450A-ABE3-18F120FF3D39}">
                <a1611:picAttrSrcUrl xmlns:a1611="http://schemas.microsoft.com/office/drawing/2016/11/main" r:id="rId10"/>
              </a:ext>
            </a:extLst>
          </a:blip>
          <a:stretch>
            <a:fillRect/>
          </a:stretch>
        </p:blipFill>
        <p:spPr>
          <a:xfrm>
            <a:off x="4216164" y="4847354"/>
            <a:ext cx="1327623" cy="663812"/>
          </a:xfrm>
          <a:prstGeom prst="rect">
            <a:avLst/>
          </a:prstGeom>
        </p:spPr>
      </p:pic>
      <p:pic>
        <p:nvPicPr>
          <p:cNvPr id="41" name="Picture 40" descr="Icon&#10;&#10;Description automatically generated">
            <a:extLst>
              <a:ext uri="{FF2B5EF4-FFF2-40B4-BE49-F238E27FC236}">
                <a16:creationId xmlns:a16="http://schemas.microsoft.com/office/drawing/2014/main" id="{A7968B24-B4C5-4E1A-804F-EE0E941E83B8}"/>
              </a:ext>
            </a:extLst>
          </p:cNvPr>
          <p:cNvPicPr>
            <a:picLocks noChangeAspect="1"/>
          </p:cNvPicPr>
          <p:nvPr/>
        </p:nvPicPr>
        <p:blipFill>
          <a:blip r:embed="rId11">
            <a:extLst>
              <a:ext uri="{837473B0-CC2E-450A-ABE3-18F120FF3D39}">
                <a1611:picAttrSrcUrl xmlns:a1611="http://schemas.microsoft.com/office/drawing/2016/11/main" r:id="rId12"/>
              </a:ext>
            </a:extLst>
          </a:blip>
          <a:stretch>
            <a:fillRect/>
          </a:stretch>
        </p:blipFill>
        <p:spPr>
          <a:xfrm>
            <a:off x="3319026" y="4811794"/>
            <a:ext cx="673871" cy="673871"/>
          </a:xfrm>
          <a:prstGeom prst="rect">
            <a:avLst/>
          </a:prstGeom>
        </p:spPr>
      </p:pic>
      <p:pic>
        <p:nvPicPr>
          <p:cNvPr id="42" name="Picture 41" descr="A close up of electronics&#10;&#10;Description automatically generated">
            <a:extLst>
              <a:ext uri="{FF2B5EF4-FFF2-40B4-BE49-F238E27FC236}">
                <a16:creationId xmlns:a16="http://schemas.microsoft.com/office/drawing/2014/main" id="{1082BCC1-1CA8-437C-AE8D-D385B0CDE7E4}"/>
              </a:ext>
            </a:extLst>
          </p:cNvPr>
          <p:cNvPicPr>
            <a:picLocks noChangeAspect="1"/>
          </p:cNvPicPr>
          <p:nvPr/>
        </p:nvPicPr>
        <p:blipFill>
          <a:blip r:embed="rId13">
            <a:extLst>
              <a:ext uri="{837473B0-CC2E-450A-ABE3-18F120FF3D39}">
                <a1611:picAttrSrcUrl xmlns:a1611="http://schemas.microsoft.com/office/drawing/2016/11/main" r:id="rId14"/>
              </a:ext>
            </a:extLst>
          </a:blip>
          <a:stretch>
            <a:fillRect/>
          </a:stretch>
        </p:blipFill>
        <p:spPr>
          <a:xfrm>
            <a:off x="6064868" y="4847354"/>
            <a:ext cx="779971" cy="779971"/>
          </a:xfrm>
          <a:prstGeom prst="rect">
            <a:avLst/>
          </a:prstGeom>
        </p:spPr>
      </p:pic>
      <p:pic>
        <p:nvPicPr>
          <p:cNvPr id="16" name="Picture 15" descr="A picture containing cup, indoor, table, sitting&#10;&#10;Description automatically generated">
            <a:extLst>
              <a:ext uri="{FF2B5EF4-FFF2-40B4-BE49-F238E27FC236}">
                <a16:creationId xmlns:a16="http://schemas.microsoft.com/office/drawing/2014/main" id="{CDF56A39-9A62-4271-8AB8-C2990BBF9689}"/>
              </a:ext>
            </a:extLst>
          </p:cNvPr>
          <p:cNvPicPr>
            <a:picLocks noChangeAspect="1"/>
          </p:cNvPicPr>
          <p:nvPr/>
        </p:nvPicPr>
        <p:blipFill>
          <a:blip r:embed="rId15">
            <a:extLst>
              <a:ext uri="{837473B0-CC2E-450A-ABE3-18F120FF3D39}">
                <a1611:picAttrSrcUrl xmlns:a1611="http://schemas.microsoft.com/office/drawing/2016/11/main" r:id="rId16"/>
              </a:ext>
            </a:extLst>
          </a:blip>
          <a:stretch>
            <a:fillRect/>
          </a:stretch>
        </p:blipFill>
        <p:spPr>
          <a:xfrm>
            <a:off x="3655962" y="3140677"/>
            <a:ext cx="652270" cy="722737"/>
          </a:xfrm>
          <a:prstGeom prst="rect">
            <a:avLst/>
          </a:prstGeom>
        </p:spPr>
      </p:pic>
      <p:pic>
        <p:nvPicPr>
          <p:cNvPr id="44" name="Picture 43" descr="A picture containing cup, indoor, table, sitting&#10;&#10;Description automatically generated">
            <a:extLst>
              <a:ext uri="{FF2B5EF4-FFF2-40B4-BE49-F238E27FC236}">
                <a16:creationId xmlns:a16="http://schemas.microsoft.com/office/drawing/2014/main" id="{0BDF9758-208D-467D-8A80-17683773F8AE}"/>
              </a:ext>
            </a:extLst>
          </p:cNvPr>
          <p:cNvPicPr>
            <a:picLocks noChangeAspect="1"/>
          </p:cNvPicPr>
          <p:nvPr/>
        </p:nvPicPr>
        <p:blipFill>
          <a:blip r:embed="rId15">
            <a:extLst>
              <a:ext uri="{837473B0-CC2E-450A-ABE3-18F120FF3D39}">
                <a1611:picAttrSrcUrl xmlns:a1611="http://schemas.microsoft.com/office/drawing/2016/11/main" r:id="rId16"/>
              </a:ext>
            </a:extLst>
          </a:blip>
          <a:stretch>
            <a:fillRect/>
          </a:stretch>
        </p:blipFill>
        <p:spPr>
          <a:xfrm>
            <a:off x="4519774" y="3149004"/>
            <a:ext cx="652270" cy="722737"/>
          </a:xfrm>
          <a:prstGeom prst="rect">
            <a:avLst/>
          </a:prstGeom>
        </p:spPr>
      </p:pic>
      <p:pic>
        <p:nvPicPr>
          <p:cNvPr id="45" name="Picture 44" descr="A picture containing cup, indoor, table, sitting&#10;&#10;Description automatically generated">
            <a:extLst>
              <a:ext uri="{FF2B5EF4-FFF2-40B4-BE49-F238E27FC236}">
                <a16:creationId xmlns:a16="http://schemas.microsoft.com/office/drawing/2014/main" id="{D869FD48-6D1D-45FE-AF2F-0B96BF414F67}"/>
              </a:ext>
            </a:extLst>
          </p:cNvPr>
          <p:cNvPicPr>
            <a:picLocks noChangeAspect="1"/>
          </p:cNvPicPr>
          <p:nvPr/>
        </p:nvPicPr>
        <p:blipFill>
          <a:blip r:embed="rId15">
            <a:extLst>
              <a:ext uri="{837473B0-CC2E-450A-ABE3-18F120FF3D39}">
                <a1611:picAttrSrcUrl xmlns:a1611="http://schemas.microsoft.com/office/drawing/2016/11/main" r:id="rId16"/>
              </a:ext>
            </a:extLst>
          </a:blip>
          <a:stretch>
            <a:fillRect/>
          </a:stretch>
        </p:blipFill>
        <p:spPr>
          <a:xfrm>
            <a:off x="5448925" y="3155628"/>
            <a:ext cx="652270" cy="722737"/>
          </a:xfrm>
          <a:prstGeom prst="rect">
            <a:avLst/>
          </a:prstGeom>
        </p:spPr>
      </p:pic>
      <p:pic>
        <p:nvPicPr>
          <p:cNvPr id="46" name="Picture 45" descr="A picture containing cup, indoor, table, sitting&#10;&#10;Description automatically generated">
            <a:extLst>
              <a:ext uri="{FF2B5EF4-FFF2-40B4-BE49-F238E27FC236}">
                <a16:creationId xmlns:a16="http://schemas.microsoft.com/office/drawing/2014/main" id="{96830080-8EF8-4A60-BF63-95D3EBC866EA}"/>
              </a:ext>
            </a:extLst>
          </p:cNvPr>
          <p:cNvPicPr>
            <a:picLocks noChangeAspect="1"/>
          </p:cNvPicPr>
          <p:nvPr/>
        </p:nvPicPr>
        <p:blipFill>
          <a:blip r:embed="rId15">
            <a:extLst>
              <a:ext uri="{837473B0-CC2E-450A-ABE3-18F120FF3D39}">
                <a1611:picAttrSrcUrl xmlns:a1611="http://schemas.microsoft.com/office/drawing/2016/11/main" r:id="rId16"/>
              </a:ext>
            </a:extLst>
          </a:blip>
          <a:stretch>
            <a:fillRect/>
          </a:stretch>
        </p:blipFill>
        <p:spPr>
          <a:xfrm>
            <a:off x="6307673" y="3149004"/>
            <a:ext cx="652270" cy="722737"/>
          </a:xfrm>
          <a:prstGeom prst="rect">
            <a:avLst/>
          </a:prstGeom>
        </p:spPr>
      </p:pic>
      <p:pic>
        <p:nvPicPr>
          <p:cNvPr id="47" name="Picture 46" descr="A picture containing cup, indoor, table, sitting&#10;&#10;Description automatically generated">
            <a:extLst>
              <a:ext uri="{FF2B5EF4-FFF2-40B4-BE49-F238E27FC236}">
                <a16:creationId xmlns:a16="http://schemas.microsoft.com/office/drawing/2014/main" id="{8C12FF75-7F49-4AFF-9746-C3B0C9DD919B}"/>
              </a:ext>
            </a:extLst>
          </p:cNvPr>
          <p:cNvPicPr>
            <a:picLocks noChangeAspect="1"/>
          </p:cNvPicPr>
          <p:nvPr/>
        </p:nvPicPr>
        <p:blipFill>
          <a:blip r:embed="rId15">
            <a:extLst>
              <a:ext uri="{837473B0-CC2E-450A-ABE3-18F120FF3D39}">
                <a1611:picAttrSrcUrl xmlns:a1611="http://schemas.microsoft.com/office/drawing/2016/11/main" r:id="rId16"/>
              </a:ext>
            </a:extLst>
          </a:blip>
          <a:stretch>
            <a:fillRect/>
          </a:stretch>
        </p:blipFill>
        <p:spPr>
          <a:xfrm>
            <a:off x="7172966" y="3166761"/>
            <a:ext cx="652270" cy="722737"/>
          </a:xfrm>
          <a:prstGeom prst="rect">
            <a:avLst/>
          </a:prstGeom>
        </p:spPr>
      </p:pic>
      <p:pic>
        <p:nvPicPr>
          <p:cNvPr id="48" name="Picture 47" descr="A picture containing cup, indoor, table, sitting&#10;&#10;Description automatically generated">
            <a:extLst>
              <a:ext uri="{FF2B5EF4-FFF2-40B4-BE49-F238E27FC236}">
                <a16:creationId xmlns:a16="http://schemas.microsoft.com/office/drawing/2014/main" id="{0B17EA3D-EE6B-4DAB-B4F4-0B36338BFD3E}"/>
              </a:ext>
            </a:extLst>
          </p:cNvPr>
          <p:cNvPicPr>
            <a:picLocks noChangeAspect="1"/>
          </p:cNvPicPr>
          <p:nvPr/>
        </p:nvPicPr>
        <p:blipFill>
          <a:blip r:embed="rId15">
            <a:extLst>
              <a:ext uri="{837473B0-CC2E-450A-ABE3-18F120FF3D39}">
                <a1611:picAttrSrcUrl xmlns:a1611="http://schemas.microsoft.com/office/drawing/2016/11/main" r:id="rId16"/>
              </a:ext>
            </a:extLst>
          </a:blip>
          <a:stretch>
            <a:fillRect/>
          </a:stretch>
        </p:blipFill>
        <p:spPr>
          <a:xfrm>
            <a:off x="7927581" y="3150039"/>
            <a:ext cx="652270" cy="722737"/>
          </a:xfrm>
          <a:prstGeom prst="rect">
            <a:avLst/>
          </a:prstGeom>
        </p:spPr>
      </p:pic>
      <p:pic>
        <p:nvPicPr>
          <p:cNvPr id="50" name="Picture 49" descr="A picture containing table&#10;&#10;Description automatically generated">
            <a:extLst>
              <a:ext uri="{FF2B5EF4-FFF2-40B4-BE49-F238E27FC236}">
                <a16:creationId xmlns:a16="http://schemas.microsoft.com/office/drawing/2014/main" id="{8B32E920-B00F-415B-938A-D83AD56AAD06}"/>
              </a:ext>
            </a:extLst>
          </p:cNvPr>
          <p:cNvPicPr>
            <a:picLocks noChangeAspect="1"/>
          </p:cNvPicPr>
          <p:nvPr/>
        </p:nvPicPr>
        <p:blipFill>
          <a:blip r:embed="rId17">
            <a:extLst>
              <a:ext uri="{837473B0-CC2E-450A-ABE3-18F120FF3D39}">
                <a1611:picAttrSrcUrl xmlns:a1611="http://schemas.microsoft.com/office/drawing/2016/11/main" r:id="rId18"/>
              </a:ext>
            </a:extLst>
          </a:blip>
          <a:stretch>
            <a:fillRect/>
          </a:stretch>
        </p:blipFill>
        <p:spPr>
          <a:xfrm>
            <a:off x="8733548" y="3611075"/>
            <a:ext cx="1272790" cy="556846"/>
          </a:xfrm>
          <a:prstGeom prst="rect">
            <a:avLst/>
          </a:prstGeom>
        </p:spPr>
      </p:pic>
      <p:pic>
        <p:nvPicPr>
          <p:cNvPr id="55" name="Picture 54" descr="Logo, icon&#10;&#10;Description automatically generated">
            <a:extLst>
              <a:ext uri="{FF2B5EF4-FFF2-40B4-BE49-F238E27FC236}">
                <a16:creationId xmlns:a16="http://schemas.microsoft.com/office/drawing/2014/main" id="{D10CC439-280D-4D6D-B6B2-1D8D5B1253B5}"/>
              </a:ext>
            </a:extLst>
          </p:cNvPr>
          <p:cNvPicPr>
            <a:picLocks noChangeAspect="1"/>
          </p:cNvPicPr>
          <p:nvPr/>
        </p:nvPicPr>
        <p:blipFill>
          <a:blip r:embed="rId19">
            <a:extLst>
              <a:ext uri="{837473B0-CC2E-450A-ABE3-18F120FF3D39}">
                <a1611:picAttrSrcUrl xmlns:a1611="http://schemas.microsoft.com/office/drawing/2016/11/main" r:id="rId20"/>
              </a:ext>
            </a:extLst>
          </a:blip>
          <a:stretch>
            <a:fillRect/>
          </a:stretch>
        </p:blipFill>
        <p:spPr>
          <a:xfrm>
            <a:off x="8923759" y="2421646"/>
            <a:ext cx="999380" cy="677184"/>
          </a:xfrm>
          <a:prstGeom prst="rect">
            <a:avLst/>
          </a:prstGeom>
        </p:spPr>
      </p:pic>
      <p:sp>
        <p:nvSpPr>
          <p:cNvPr id="56" name="TextBox 55">
            <a:extLst>
              <a:ext uri="{FF2B5EF4-FFF2-40B4-BE49-F238E27FC236}">
                <a16:creationId xmlns:a16="http://schemas.microsoft.com/office/drawing/2014/main" id="{5AAA3F14-D788-4602-8239-F55849E5B3C4}"/>
              </a:ext>
            </a:extLst>
          </p:cNvPr>
          <p:cNvSpPr txBox="1"/>
          <p:nvPr/>
        </p:nvSpPr>
        <p:spPr>
          <a:xfrm>
            <a:off x="10216444" y="7043112"/>
            <a:ext cx="940032" cy="784830"/>
          </a:xfrm>
          <a:prstGeom prst="rect">
            <a:avLst/>
          </a:prstGeom>
          <a:noFill/>
        </p:spPr>
        <p:txBody>
          <a:bodyPr wrap="square" rtlCol="0">
            <a:spAutoFit/>
          </a:bodyPr>
          <a:lstStyle/>
          <a:p>
            <a:r>
              <a:rPr lang="en-US" sz="900">
                <a:hlinkClick r:id="rId20" tooltip="https://de.wikipedia.org/wiki/Router"/>
              </a:rPr>
              <a:t>This Photo</a:t>
            </a:r>
            <a:r>
              <a:rPr lang="en-US" sz="900"/>
              <a:t> by Unknown Author is licensed under </a:t>
            </a:r>
            <a:r>
              <a:rPr lang="en-US" sz="900">
                <a:hlinkClick r:id="rId21" tooltip="https://creativecommons.org/licenses/by-sa/3.0/"/>
              </a:rPr>
              <a:t>CC BY-SA</a:t>
            </a:r>
            <a:endParaRPr lang="en-US" sz="900"/>
          </a:p>
        </p:txBody>
      </p:sp>
      <p:pic>
        <p:nvPicPr>
          <p:cNvPr id="58" name="Picture 57" descr="Graphical user interface, website&#10;&#10;Description automatically generated">
            <a:extLst>
              <a:ext uri="{FF2B5EF4-FFF2-40B4-BE49-F238E27FC236}">
                <a16:creationId xmlns:a16="http://schemas.microsoft.com/office/drawing/2014/main" id="{046CCA27-B54B-4EFC-9297-98D24B270361}"/>
              </a:ext>
            </a:extLst>
          </p:cNvPr>
          <p:cNvPicPr>
            <a:picLocks noChangeAspect="1"/>
          </p:cNvPicPr>
          <p:nvPr/>
        </p:nvPicPr>
        <p:blipFill>
          <a:blip r:embed="rId22">
            <a:extLst>
              <a:ext uri="{837473B0-CC2E-450A-ABE3-18F120FF3D39}">
                <a1611:picAttrSrcUrl xmlns:a1611="http://schemas.microsoft.com/office/drawing/2016/11/main" r:id="rId23"/>
              </a:ext>
            </a:extLst>
          </a:blip>
          <a:stretch>
            <a:fillRect/>
          </a:stretch>
        </p:blipFill>
        <p:spPr>
          <a:xfrm>
            <a:off x="8755375" y="3006184"/>
            <a:ext cx="1284352" cy="642176"/>
          </a:xfrm>
          <a:prstGeom prst="rect">
            <a:avLst/>
          </a:prstGeom>
        </p:spPr>
      </p:pic>
      <p:pic>
        <p:nvPicPr>
          <p:cNvPr id="59" name="Picture 58" descr="Shape&#10;&#10;Description automatically generated">
            <a:extLst>
              <a:ext uri="{FF2B5EF4-FFF2-40B4-BE49-F238E27FC236}">
                <a16:creationId xmlns:a16="http://schemas.microsoft.com/office/drawing/2014/main" id="{23EF62B2-72F6-4411-A715-E691C0B1D039}"/>
              </a:ext>
            </a:extLst>
          </p:cNvPr>
          <p:cNvPicPr>
            <a:picLocks noChangeAspect="1"/>
          </p:cNvPicPr>
          <p:nvPr/>
        </p:nvPicPr>
        <p:blipFill>
          <a:blip r:embed="rId24">
            <a:extLst>
              <a:ext uri="{837473B0-CC2E-450A-ABE3-18F120FF3D39}">
                <a1611:picAttrSrcUrl xmlns:a1611="http://schemas.microsoft.com/office/drawing/2016/11/main" r:id="rId25"/>
              </a:ext>
            </a:extLst>
          </a:blip>
          <a:stretch>
            <a:fillRect/>
          </a:stretch>
        </p:blipFill>
        <p:spPr>
          <a:xfrm>
            <a:off x="2673592" y="2759870"/>
            <a:ext cx="542296" cy="542296"/>
          </a:xfrm>
          <a:prstGeom prst="rect">
            <a:avLst/>
          </a:prstGeom>
        </p:spPr>
      </p:pic>
      <p:pic>
        <p:nvPicPr>
          <p:cNvPr id="60" name="Picture 59" descr="Shape&#10;&#10;Description automatically generated">
            <a:extLst>
              <a:ext uri="{FF2B5EF4-FFF2-40B4-BE49-F238E27FC236}">
                <a16:creationId xmlns:a16="http://schemas.microsoft.com/office/drawing/2014/main" id="{AE4ED6F4-8648-49D3-8A77-95B14B810C96}"/>
              </a:ext>
            </a:extLst>
          </p:cNvPr>
          <p:cNvPicPr>
            <a:picLocks noChangeAspect="1"/>
          </p:cNvPicPr>
          <p:nvPr/>
        </p:nvPicPr>
        <p:blipFill>
          <a:blip r:embed="rId24">
            <a:extLst>
              <a:ext uri="{837473B0-CC2E-450A-ABE3-18F120FF3D39}">
                <a1611:picAttrSrcUrl xmlns:a1611="http://schemas.microsoft.com/office/drawing/2016/11/main" r:id="rId25"/>
              </a:ext>
            </a:extLst>
          </a:blip>
          <a:stretch>
            <a:fillRect/>
          </a:stretch>
        </p:blipFill>
        <p:spPr>
          <a:xfrm>
            <a:off x="2949606" y="3450078"/>
            <a:ext cx="542296" cy="542296"/>
          </a:xfrm>
          <a:prstGeom prst="rect">
            <a:avLst/>
          </a:prstGeom>
        </p:spPr>
      </p:pic>
      <p:pic>
        <p:nvPicPr>
          <p:cNvPr id="61" name="Picture 60" descr="Shape&#10;&#10;Description automatically generated">
            <a:extLst>
              <a:ext uri="{FF2B5EF4-FFF2-40B4-BE49-F238E27FC236}">
                <a16:creationId xmlns:a16="http://schemas.microsoft.com/office/drawing/2014/main" id="{6E486DF4-2D42-47CB-8E06-B557FE24D3E2}"/>
              </a:ext>
            </a:extLst>
          </p:cNvPr>
          <p:cNvPicPr>
            <a:picLocks noChangeAspect="1"/>
          </p:cNvPicPr>
          <p:nvPr/>
        </p:nvPicPr>
        <p:blipFill>
          <a:blip r:embed="rId24">
            <a:extLst>
              <a:ext uri="{837473B0-CC2E-450A-ABE3-18F120FF3D39}">
                <a1611:picAttrSrcUrl xmlns:a1611="http://schemas.microsoft.com/office/drawing/2016/11/main" r:id="rId25"/>
              </a:ext>
            </a:extLst>
          </a:blip>
          <a:stretch>
            <a:fillRect/>
          </a:stretch>
        </p:blipFill>
        <p:spPr>
          <a:xfrm>
            <a:off x="2172306" y="3417274"/>
            <a:ext cx="542296" cy="542296"/>
          </a:xfrm>
          <a:prstGeom prst="rect">
            <a:avLst/>
          </a:prstGeom>
        </p:spPr>
      </p:pic>
      <p:pic>
        <p:nvPicPr>
          <p:cNvPr id="62" name="Picture 61" descr="Shape&#10;&#10;Description automatically generated">
            <a:extLst>
              <a:ext uri="{FF2B5EF4-FFF2-40B4-BE49-F238E27FC236}">
                <a16:creationId xmlns:a16="http://schemas.microsoft.com/office/drawing/2014/main" id="{13B6B7E4-D8E7-4978-BA49-4D87024C9854}"/>
              </a:ext>
            </a:extLst>
          </p:cNvPr>
          <p:cNvPicPr>
            <a:picLocks noChangeAspect="1"/>
          </p:cNvPicPr>
          <p:nvPr/>
        </p:nvPicPr>
        <p:blipFill>
          <a:blip r:embed="rId24">
            <a:extLst>
              <a:ext uri="{837473B0-CC2E-450A-ABE3-18F120FF3D39}">
                <a1611:picAttrSrcUrl xmlns:a1611="http://schemas.microsoft.com/office/drawing/2016/11/main" r:id="rId25"/>
              </a:ext>
            </a:extLst>
          </a:blip>
          <a:stretch>
            <a:fillRect/>
          </a:stretch>
        </p:blipFill>
        <p:spPr>
          <a:xfrm>
            <a:off x="2632581" y="4000275"/>
            <a:ext cx="542296" cy="542296"/>
          </a:xfrm>
          <a:prstGeom prst="rect">
            <a:avLst/>
          </a:prstGeom>
        </p:spPr>
      </p:pic>
    </p:spTree>
    <p:extLst>
      <p:ext uri="{BB962C8B-B14F-4D97-AF65-F5344CB8AC3E}">
        <p14:creationId xmlns:p14="http://schemas.microsoft.com/office/powerpoint/2010/main" val="3293583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par>
                                <p:cTn id="8" presetID="9" presetClass="entr" presetSubtype="0"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dissolve">
                                      <p:cBhvr>
                                        <p:cTn id="10" dur="500"/>
                                        <p:tgtEl>
                                          <p:spTgt spid="23"/>
                                        </p:tgtEl>
                                      </p:cBhvr>
                                    </p:animEffect>
                                  </p:childTnLst>
                                </p:cTn>
                              </p:par>
                              <p:par>
                                <p:cTn id="11" presetID="9" presetClass="entr" presetSubtype="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dissolve">
                                      <p:cBhvr>
                                        <p:cTn id="13" dur="500"/>
                                        <p:tgtEl>
                                          <p:spTgt spid="25"/>
                                        </p:tgtEl>
                                      </p:cBhvr>
                                    </p:animEffect>
                                  </p:childTnLst>
                                </p:cTn>
                              </p:par>
                              <p:par>
                                <p:cTn id="14" presetID="9" presetClass="entr" presetSubtype="0" fill="hold"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dissolve">
                                      <p:cBhvr>
                                        <p:cTn id="16" dur="500"/>
                                        <p:tgtEl>
                                          <p:spTgt spid="26"/>
                                        </p:tgtEl>
                                      </p:cBhvr>
                                    </p:animEffect>
                                  </p:childTnLst>
                                </p:cTn>
                              </p:par>
                              <p:par>
                                <p:cTn id="17" presetID="9" presetClass="entr" presetSubtype="0"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dissolve">
                                      <p:cBhvr>
                                        <p:cTn id="19" dur="500"/>
                                        <p:tgtEl>
                                          <p:spTgt spid="27"/>
                                        </p:tgtEl>
                                      </p:cBhvr>
                                    </p:animEffect>
                                  </p:childTnLst>
                                </p:cTn>
                              </p:par>
                              <p:par>
                                <p:cTn id="20" presetID="9" presetClass="entr" presetSubtype="0" fill="hold"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dissolve">
                                      <p:cBhvr>
                                        <p:cTn id="22" dur="500"/>
                                        <p:tgtEl>
                                          <p:spTgt spid="28"/>
                                        </p:tgtEl>
                                      </p:cBhvr>
                                    </p:animEffect>
                                  </p:childTnLst>
                                </p:cTn>
                              </p:par>
                              <p:par>
                                <p:cTn id="23" presetID="9" presetClass="entr" presetSubtype="0" fill="hold" nodeType="with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dissolve">
                                      <p:cBhvr>
                                        <p:cTn id="25" dur="500"/>
                                        <p:tgtEl>
                                          <p:spTgt spid="30"/>
                                        </p:tgtEl>
                                      </p:cBhvr>
                                    </p:animEffect>
                                  </p:childTnLst>
                                </p:cTn>
                              </p:par>
                              <p:par>
                                <p:cTn id="26" presetID="9" presetClass="entr" presetSubtype="0" fill="hold" nodeType="with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dissolve">
                                      <p:cBhvr>
                                        <p:cTn id="28" dur="500"/>
                                        <p:tgtEl>
                                          <p:spTgt spid="31"/>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dissolve">
                                      <p:cBhvr>
                                        <p:cTn id="33" dur="500"/>
                                        <p:tgtEl>
                                          <p:spTgt spid="16"/>
                                        </p:tgtEl>
                                      </p:cBhvr>
                                    </p:animEffect>
                                  </p:childTnLst>
                                </p:cTn>
                              </p:par>
                              <p:par>
                                <p:cTn id="34" presetID="9" presetClass="entr" presetSubtype="0" fill="hold" nodeType="withEffect">
                                  <p:stCondLst>
                                    <p:cond delay="0"/>
                                  </p:stCondLst>
                                  <p:childTnLst>
                                    <p:set>
                                      <p:cBhvr>
                                        <p:cTn id="35" dur="1" fill="hold">
                                          <p:stCondLst>
                                            <p:cond delay="0"/>
                                          </p:stCondLst>
                                        </p:cTn>
                                        <p:tgtEl>
                                          <p:spTgt spid="44"/>
                                        </p:tgtEl>
                                        <p:attrNameLst>
                                          <p:attrName>style.visibility</p:attrName>
                                        </p:attrNameLst>
                                      </p:cBhvr>
                                      <p:to>
                                        <p:strVal val="visible"/>
                                      </p:to>
                                    </p:set>
                                    <p:animEffect transition="in" filter="dissolve">
                                      <p:cBhvr>
                                        <p:cTn id="36" dur="500"/>
                                        <p:tgtEl>
                                          <p:spTgt spid="44"/>
                                        </p:tgtEl>
                                      </p:cBhvr>
                                    </p:animEffect>
                                  </p:childTnLst>
                                </p:cTn>
                              </p:par>
                              <p:par>
                                <p:cTn id="37" presetID="9" presetClass="entr" presetSubtype="0" fill="hold" nodeType="withEffect">
                                  <p:stCondLst>
                                    <p:cond delay="0"/>
                                  </p:stCondLst>
                                  <p:childTnLst>
                                    <p:set>
                                      <p:cBhvr>
                                        <p:cTn id="38" dur="1" fill="hold">
                                          <p:stCondLst>
                                            <p:cond delay="0"/>
                                          </p:stCondLst>
                                        </p:cTn>
                                        <p:tgtEl>
                                          <p:spTgt spid="45"/>
                                        </p:tgtEl>
                                        <p:attrNameLst>
                                          <p:attrName>style.visibility</p:attrName>
                                        </p:attrNameLst>
                                      </p:cBhvr>
                                      <p:to>
                                        <p:strVal val="visible"/>
                                      </p:to>
                                    </p:set>
                                    <p:animEffect transition="in" filter="dissolve">
                                      <p:cBhvr>
                                        <p:cTn id="39" dur="500"/>
                                        <p:tgtEl>
                                          <p:spTgt spid="45"/>
                                        </p:tgtEl>
                                      </p:cBhvr>
                                    </p:animEffect>
                                  </p:childTnLst>
                                </p:cTn>
                              </p:par>
                              <p:par>
                                <p:cTn id="40" presetID="9" presetClass="entr" presetSubtype="0" fill="hold" nodeType="withEffect">
                                  <p:stCondLst>
                                    <p:cond delay="0"/>
                                  </p:stCondLst>
                                  <p:childTnLst>
                                    <p:set>
                                      <p:cBhvr>
                                        <p:cTn id="41" dur="1" fill="hold">
                                          <p:stCondLst>
                                            <p:cond delay="0"/>
                                          </p:stCondLst>
                                        </p:cTn>
                                        <p:tgtEl>
                                          <p:spTgt spid="46"/>
                                        </p:tgtEl>
                                        <p:attrNameLst>
                                          <p:attrName>style.visibility</p:attrName>
                                        </p:attrNameLst>
                                      </p:cBhvr>
                                      <p:to>
                                        <p:strVal val="visible"/>
                                      </p:to>
                                    </p:set>
                                    <p:animEffect transition="in" filter="dissolve">
                                      <p:cBhvr>
                                        <p:cTn id="42" dur="500"/>
                                        <p:tgtEl>
                                          <p:spTgt spid="46"/>
                                        </p:tgtEl>
                                      </p:cBhvr>
                                    </p:animEffect>
                                  </p:childTnLst>
                                </p:cTn>
                              </p:par>
                              <p:par>
                                <p:cTn id="43" presetID="9" presetClass="entr" presetSubtype="0" fill="hold" nodeType="withEffect">
                                  <p:stCondLst>
                                    <p:cond delay="0"/>
                                  </p:stCondLst>
                                  <p:childTnLst>
                                    <p:set>
                                      <p:cBhvr>
                                        <p:cTn id="44" dur="1" fill="hold">
                                          <p:stCondLst>
                                            <p:cond delay="0"/>
                                          </p:stCondLst>
                                        </p:cTn>
                                        <p:tgtEl>
                                          <p:spTgt spid="47"/>
                                        </p:tgtEl>
                                        <p:attrNameLst>
                                          <p:attrName>style.visibility</p:attrName>
                                        </p:attrNameLst>
                                      </p:cBhvr>
                                      <p:to>
                                        <p:strVal val="visible"/>
                                      </p:to>
                                    </p:set>
                                    <p:animEffect transition="in" filter="dissolve">
                                      <p:cBhvr>
                                        <p:cTn id="45" dur="500"/>
                                        <p:tgtEl>
                                          <p:spTgt spid="47"/>
                                        </p:tgtEl>
                                      </p:cBhvr>
                                    </p:animEffect>
                                  </p:childTnLst>
                                </p:cTn>
                              </p:par>
                              <p:par>
                                <p:cTn id="46" presetID="9" presetClass="entr" presetSubtype="0" fill="hold" nodeType="withEffect">
                                  <p:stCondLst>
                                    <p:cond delay="0"/>
                                  </p:stCondLst>
                                  <p:childTnLst>
                                    <p:set>
                                      <p:cBhvr>
                                        <p:cTn id="47" dur="1" fill="hold">
                                          <p:stCondLst>
                                            <p:cond delay="0"/>
                                          </p:stCondLst>
                                        </p:cTn>
                                        <p:tgtEl>
                                          <p:spTgt spid="48"/>
                                        </p:tgtEl>
                                        <p:attrNameLst>
                                          <p:attrName>style.visibility</p:attrName>
                                        </p:attrNameLst>
                                      </p:cBhvr>
                                      <p:to>
                                        <p:strVal val="visible"/>
                                      </p:to>
                                    </p:set>
                                    <p:animEffect transition="in" filter="dissolve">
                                      <p:cBhvr>
                                        <p:cTn id="48" dur="500"/>
                                        <p:tgtEl>
                                          <p:spTgt spid="48"/>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nodeType="clickEffect">
                                  <p:stCondLst>
                                    <p:cond delay="0"/>
                                  </p:stCondLst>
                                  <p:childTnLst>
                                    <p:set>
                                      <p:cBhvr>
                                        <p:cTn id="52" dur="1" fill="hold">
                                          <p:stCondLst>
                                            <p:cond delay="0"/>
                                          </p:stCondLst>
                                        </p:cTn>
                                        <p:tgtEl>
                                          <p:spTgt spid="55"/>
                                        </p:tgtEl>
                                        <p:attrNameLst>
                                          <p:attrName>style.visibility</p:attrName>
                                        </p:attrNameLst>
                                      </p:cBhvr>
                                      <p:to>
                                        <p:strVal val="visible"/>
                                      </p:to>
                                    </p:set>
                                    <p:animEffect transition="in" filter="dissolve">
                                      <p:cBhvr>
                                        <p:cTn id="53" dur="500"/>
                                        <p:tgtEl>
                                          <p:spTgt spid="55"/>
                                        </p:tgtEl>
                                      </p:cBhvr>
                                    </p:animEffect>
                                  </p:childTnLst>
                                </p:cTn>
                              </p:par>
                              <p:par>
                                <p:cTn id="54" presetID="9" presetClass="entr" presetSubtype="0" fill="hold" nodeType="withEffect">
                                  <p:stCondLst>
                                    <p:cond delay="0"/>
                                  </p:stCondLst>
                                  <p:childTnLst>
                                    <p:set>
                                      <p:cBhvr>
                                        <p:cTn id="55" dur="1" fill="hold">
                                          <p:stCondLst>
                                            <p:cond delay="0"/>
                                          </p:stCondLst>
                                        </p:cTn>
                                        <p:tgtEl>
                                          <p:spTgt spid="58"/>
                                        </p:tgtEl>
                                        <p:attrNameLst>
                                          <p:attrName>style.visibility</p:attrName>
                                        </p:attrNameLst>
                                      </p:cBhvr>
                                      <p:to>
                                        <p:strVal val="visible"/>
                                      </p:to>
                                    </p:set>
                                    <p:animEffect transition="in" filter="dissolve">
                                      <p:cBhvr>
                                        <p:cTn id="56" dur="500"/>
                                        <p:tgtEl>
                                          <p:spTgt spid="58"/>
                                        </p:tgtEl>
                                      </p:cBhvr>
                                    </p:animEffect>
                                  </p:childTnLst>
                                </p:cTn>
                              </p:par>
                              <p:par>
                                <p:cTn id="57" presetID="9" presetClass="entr" presetSubtype="0" fill="hold" nodeType="withEffect">
                                  <p:stCondLst>
                                    <p:cond delay="0"/>
                                  </p:stCondLst>
                                  <p:childTnLst>
                                    <p:set>
                                      <p:cBhvr>
                                        <p:cTn id="58" dur="1" fill="hold">
                                          <p:stCondLst>
                                            <p:cond delay="0"/>
                                          </p:stCondLst>
                                        </p:cTn>
                                        <p:tgtEl>
                                          <p:spTgt spid="50"/>
                                        </p:tgtEl>
                                        <p:attrNameLst>
                                          <p:attrName>style.visibility</p:attrName>
                                        </p:attrNameLst>
                                      </p:cBhvr>
                                      <p:to>
                                        <p:strVal val="visible"/>
                                      </p:to>
                                    </p:set>
                                    <p:animEffect transition="in" filter="dissolve">
                                      <p:cBhvr>
                                        <p:cTn id="59" dur="500"/>
                                        <p:tgtEl>
                                          <p:spTgt spid="50"/>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nodeType="click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dissolve">
                                      <p:cBhvr>
                                        <p:cTn id="64" dur="500"/>
                                        <p:tgtEl>
                                          <p:spTgt spid="21"/>
                                        </p:tgtEl>
                                      </p:cBhvr>
                                    </p:animEffect>
                                  </p:childTnLst>
                                </p:cTn>
                              </p:par>
                              <p:par>
                                <p:cTn id="65" presetID="9" presetClass="entr" presetSubtype="0" fill="hold" nodeType="withEffect">
                                  <p:stCondLst>
                                    <p:cond delay="0"/>
                                  </p:stCondLst>
                                  <p:childTnLst>
                                    <p:set>
                                      <p:cBhvr>
                                        <p:cTn id="66" dur="1" fill="hold">
                                          <p:stCondLst>
                                            <p:cond delay="0"/>
                                          </p:stCondLst>
                                        </p:cTn>
                                        <p:tgtEl>
                                          <p:spTgt spid="32"/>
                                        </p:tgtEl>
                                        <p:attrNameLst>
                                          <p:attrName>style.visibility</p:attrName>
                                        </p:attrNameLst>
                                      </p:cBhvr>
                                      <p:to>
                                        <p:strVal val="visible"/>
                                      </p:to>
                                    </p:set>
                                    <p:animEffect transition="in" filter="dissolve">
                                      <p:cBhvr>
                                        <p:cTn id="67" dur="500"/>
                                        <p:tgtEl>
                                          <p:spTgt spid="32"/>
                                        </p:tgtEl>
                                      </p:cBhvr>
                                    </p:animEffect>
                                  </p:childTnLst>
                                </p:cTn>
                              </p:par>
                              <p:par>
                                <p:cTn id="68" presetID="9" presetClass="entr" presetSubtype="0" fill="hold" nodeType="withEffect">
                                  <p:stCondLst>
                                    <p:cond delay="0"/>
                                  </p:stCondLst>
                                  <p:childTnLst>
                                    <p:set>
                                      <p:cBhvr>
                                        <p:cTn id="69" dur="1" fill="hold">
                                          <p:stCondLst>
                                            <p:cond delay="0"/>
                                          </p:stCondLst>
                                        </p:cTn>
                                        <p:tgtEl>
                                          <p:spTgt spid="35"/>
                                        </p:tgtEl>
                                        <p:attrNameLst>
                                          <p:attrName>style.visibility</p:attrName>
                                        </p:attrNameLst>
                                      </p:cBhvr>
                                      <p:to>
                                        <p:strVal val="visible"/>
                                      </p:to>
                                    </p:set>
                                    <p:animEffect transition="in" filter="dissolve">
                                      <p:cBhvr>
                                        <p:cTn id="70" dur="500"/>
                                        <p:tgtEl>
                                          <p:spTgt spid="35"/>
                                        </p:tgtEl>
                                      </p:cBhvr>
                                    </p:animEffect>
                                  </p:childTnLst>
                                </p:cTn>
                              </p:par>
                              <p:par>
                                <p:cTn id="71" presetID="9" presetClass="entr" presetSubtype="0" fill="hold" nodeType="withEffect">
                                  <p:stCondLst>
                                    <p:cond delay="0"/>
                                  </p:stCondLst>
                                  <p:childTnLst>
                                    <p:set>
                                      <p:cBhvr>
                                        <p:cTn id="72" dur="1" fill="hold">
                                          <p:stCondLst>
                                            <p:cond delay="0"/>
                                          </p:stCondLst>
                                        </p:cTn>
                                        <p:tgtEl>
                                          <p:spTgt spid="36"/>
                                        </p:tgtEl>
                                        <p:attrNameLst>
                                          <p:attrName>style.visibility</p:attrName>
                                        </p:attrNameLst>
                                      </p:cBhvr>
                                      <p:to>
                                        <p:strVal val="visible"/>
                                      </p:to>
                                    </p:set>
                                    <p:animEffect transition="in" filter="dissolve">
                                      <p:cBhvr>
                                        <p:cTn id="73" dur="500"/>
                                        <p:tgtEl>
                                          <p:spTgt spid="36"/>
                                        </p:tgtEl>
                                      </p:cBhvr>
                                    </p:animEffect>
                                  </p:childTnLst>
                                </p:cTn>
                              </p:par>
                              <p:par>
                                <p:cTn id="74" presetID="9" presetClass="entr" presetSubtype="0" fill="hold" nodeType="withEffect">
                                  <p:stCondLst>
                                    <p:cond delay="0"/>
                                  </p:stCondLst>
                                  <p:childTnLst>
                                    <p:set>
                                      <p:cBhvr>
                                        <p:cTn id="75" dur="1" fill="hold">
                                          <p:stCondLst>
                                            <p:cond delay="0"/>
                                          </p:stCondLst>
                                        </p:cTn>
                                        <p:tgtEl>
                                          <p:spTgt spid="37"/>
                                        </p:tgtEl>
                                        <p:attrNameLst>
                                          <p:attrName>style.visibility</p:attrName>
                                        </p:attrNameLst>
                                      </p:cBhvr>
                                      <p:to>
                                        <p:strVal val="visible"/>
                                      </p:to>
                                    </p:set>
                                    <p:animEffect transition="in" filter="dissolve">
                                      <p:cBhvr>
                                        <p:cTn id="76" dur="500"/>
                                        <p:tgtEl>
                                          <p:spTgt spid="37"/>
                                        </p:tgtEl>
                                      </p:cBhvr>
                                    </p:animEffect>
                                  </p:childTnLst>
                                </p:cTn>
                              </p:par>
                              <p:par>
                                <p:cTn id="77" presetID="9" presetClass="entr" presetSubtype="0" fill="hold" nodeType="withEffect">
                                  <p:stCondLst>
                                    <p:cond delay="0"/>
                                  </p:stCondLst>
                                  <p:childTnLst>
                                    <p:set>
                                      <p:cBhvr>
                                        <p:cTn id="78" dur="1" fill="hold">
                                          <p:stCondLst>
                                            <p:cond delay="0"/>
                                          </p:stCondLst>
                                        </p:cTn>
                                        <p:tgtEl>
                                          <p:spTgt spid="38"/>
                                        </p:tgtEl>
                                        <p:attrNameLst>
                                          <p:attrName>style.visibility</p:attrName>
                                        </p:attrNameLst>
                                      </p:cBhvr>
                                      <p:to>
                                        <p:strVal val="visible"/>
                                      </p:to>
                                    </p:set>
                                    <p:animEffect transition="in" filter="dissolve">
                                      <p:cBhvr>
                                        <p:cTn id="79" dur="500"/>
                                        <p:tgtEl>
                                          <p:spTgt spid="38"/>
                                        </p:tgtEl>
                                      </p:cBhvr>
                                    </p:animEffect>
                                  </p:childTnLst>
                                </p:cTn>
                              </p:par>
                            </p:childTnLst>
                          </p:cTn>
                        </p:par>
                      </p:childTnLst>
                    </p:cTn>
                  </p:par>
                  <p:par>
                    <p:cTn id="80" fill="hold">
                      <p:stCondLst>
                        <p:cond delay="indefinite"/>
                      </p:stCondLst>
                      <p:childTnLst>
                        <p:par>
                          <p:cTn id="81" fill="hold">
                            <p:stCondLst>
                              <p:cond delay="0"/>
                            </p:stCondLst>
                            <p:childTnLst>
                              <p:par>
                                <p:cTn id="82" presetID="9" presetClass="entr" presetSubtype="0" fill="hold" nodeType="clickEffect">
                                  <p:stCondLst>
                                    <p:cond delay="0"/>
                                  </p:stCondLst>
                                  <p:childTnLst>
                                    <p:set>
                                      <p:cBhvr>
                                        <p:cTn id="83" dur="1" fill="hold">
                                          <p:stCondLst>
                                            <p:cond delay="0"/>
                                          </p:stCondLst>
                                        </p:cTn>
                                        <p:tgtEl>
                                          <p:spTgt spid="41"/>
                                        </p:tgtEl>
                                        <p:attrNameLst>
                                          <p:attrName>style.visibility</p:attrName>
                                        </p:attrNameLst>
                                      </p:cBhvr>
                                      <p:to>
                                        <p:strVal val="visible"/>
                                      </p:to>
                                    </p:set>
                                    <p:animEffect transition="in" filter="dissolve">
                                      <p:cBhvr>
                                        <p:cTn id="84" dur="500"/>
                                        <p:tgtEl>
                                          <p:spTgt spid="41"/>
                                        </p:tgtEl>
                                      </p:cBhvr>
                                    </p:animEffect>
                                  </p:childTnLst>
                                </p:cTn>
                              </p:par>
                              <p:par>
                                <p:cTn id="85" presetID="9" presetClass="entr" presetSubtype="0" fill="hold" nodeType="withEffect">
                                  <p:stCondLst>
                                    <p:cond delay="0"/>
                                  </p:stCondLst>
                                  <p:childTnLst>
                                    <p:set>
                                      <p:cBhvr>
                                        <p:cTn id="86" dur="1" fill="hold">
                                          <p:stCondLst>
                                            <p:cond delay="0"/>
                                          </p:stCondLst>
                                        </p:cTn>
                                        <p:tgtEl>
                                          <p:spTgt spid="40"/>
                                        </p:tgtEl>
                                        <p:attrNameLst>
                                          <p:attrName>style.visibility</p:attrName>
                                        </p:attrNameLst>
                                      </p:cBhvr>
                                      <p:to>
                                        <p:strVal val="visible"/>
                                      </p:to>
                                    </p:set>
                                    <p:animEffect transition="in" filter="dissolve">
                                      <p:cBhvr>
                                        <p:cTn id="87" dur="500"/>
                                        <p:tgtEl>
                                          <p:spTgt spid="40"/>
                                        </p:tgtEl>
                                      </p:cBhvr>
                                    </p:animEffect>
                                  </p:childTnLst>
                                </p:cTn>
                              </p:par>
                              <p:par>
                                <p:cTn id="88" presetID="9" presetClass="entr" presetSubtype="0" fill="hold" nodeType="withEffect">
                                  <p:stCondLst>
                                    <p:cond delay="0"/>
                                  </p:stCondLst>
                                  <p:childTnLst>
                                    <p:set>
                                      <p:cBhvr>
                                        <p:cTn id="89" dur="1" fill="hold">
                                          <p:stCondLst>
                                            <p:cond delay="0"/>
                                          </p:stCondLst>
                                        </p:cTn>
                                        <p:tgtEl>
                                          <p:spTgt spid="42"/>
                                        </p:tgtEl>
                                        <p:attrNameLst>
                                          <p:attrName>style.visibility</p:attrName>
                                        </p:attrNameLst>
                                      </p:cBhvr>
                                      <p:to>
                                        <p:strVal val="visible"/>
                                      </p:to>
                                    </p:set>
                                    <p:animEffect transition="in" filter="dissolve">
                                      <p:cBhvr>
                                        <p:cTn id="90" dur="500"/>
                                        <p:tgtEl>
                                          <p:spTgt spid="42"/>
                                        </p:tgtEl>
                                      </p:cBhvr>
                                    </p:animEffect>
                                  </p:childTnLst>
                                </p:cTn>
                              </p:par>
                              <p:par>
                                <p:cTn id="91" presetID="9" presetClass="entr" presetSubtype="0" fill="hold" nodeType="withEffect">
                                  <p:stCondLst>
                                    <p:cond delay="0"/>
                                  </p:stCondLst>
                                  <p:childTnLst>
                                    <p:set>
                                      <p:cBhvr>
                                        <p:cTn id="92" dur="1" fill="hold">
                                          <p:stCondLst>
                                            <p:cond delay="0"/>
                                          </p:stCondLst>
                                        </p:cTn>
                                        <p:tgtEl>
                                          <p:spTgt spid="39"/>
                                        </p:tgtEl>
                                        <p:attrNameLst>
                                          <p:attrName>style.visibility</p:attrName>
                                        </p:attrNameLst>
                                      </p:cBhvr>
                                      <p:to>
                                        <p:strVal val="visible"/>
                                      </p:to>
                                    </p:set>
                                    <p:animEffect transition="in" filter="dissolve">
                                      <p:cBhvr>
                                        <p:cTn id="93" dur="500"/>
                                        <p:tgtEl>
                                          <p:spTgt spid="39"/>
                                        </p:tgtEl>
                                      </p:cBhvr>
                                    </p:animEffect>
                                  </p:childTnLst>
                                </p:cTn>
                              </p:par>
                            </p:childTnLst>
                          </p:cTn>
                        </p:par>
                      </p:childTnLst>
                    </p:cTn>
                  </p:par>
                  <p:par>
                    <p:cTn id="94" fill="hold">
                      <p:stCondLst>
                        <p:cond delay="indefinite"/>
                      </p:stCondLst>
                      <p:childTnLst>
                        <p:par>
                          <p:cTn id="95" fill="hold">
                            <p:stCondLst>
                              <p:cond delay="0"/>
                            </p:stCondLst>
                            <p:childTnLst>
                              <p:par>
                                <p:cTn id="96" presetID="9" presetClass="entr" presetSubtype="0" fill="hold" nodeType="clickEffect">
                                  <p:stCondLst>
                                    <p:cond delay="0"/>
                                  </p:stCondLst>
                                  <p:childTnLst>
                                    <p:set>
                                      <p:cBhvr>
                                        <p:cTn id="97" dur="1" fill="hold">
                                          <p:stCondLst>
                                            <p:cond delay="0"/>
                                          </p:stCondLst>
                                        </p:cTn>
                                        <p:tgtEl>
                                          <p:spTgt spid="59"/>
                                        </p:tgtEl>
                                        <p:attrNameLst>
                                          <p:attrName>style.visibility</p:attrName>
                                        </p:attrNameLst>
                                      </p:cBhvr>
                                      <p:to>
                                        <p:strVal val="visible"/>
                                      </p:to>
                                    </p:set>
                                    <p:animEffect transition="in" filter="dissolve">
                                      <p:cBhvr>
                                        <p:cTn id="98" dur="500"/>
                                        <p:tgtEl>
                                          <p:spTgt spid="59"/>
                                        </p:tgtEl>
                                      </p:cBhvr>
                                    </p:animEffect>
                                  </p:childTnLst>
                                </p:cTn>
                              </p:par>
                              <p:par>
                                <p:cTn id="99" presetID="9" presetClass="entr" presetSubtype="0" fill="hold" nodeType="withEffect">
                                  <p:stCondLst>
                                    <p:cond delay="0"/>
                                  </p:stCondLst>
                                  <p:childTnLst>
                                    <p:set>
                                      <p:cBhvr>
                                        <p:cTn id="100" dur="1" fill="hold">
                                          <p:stCondLst>
                                            <p:cond delay="0"/>
                                          </p:stCondLst>
                                        </p:cTn>
                                        <p:tgtEl>
                                          <p:spTgt spid="60"/>
                                        </p:tgtEl>
                                        <p:attrNameLst>
                                          <p:attrName>style.visibility</p:attrName>
                                        </p:attrNameLst>
                                      </p:cBhvr>
                                      <p:to>
                                        <p:strVal val="visible"/>
                                      </p:to>
                                    </p:set>
                                    <p:animEffect transition="in" filter="dissolve">
                                      <p:cBhvr>
                                        <p:cTn id="101" dur="500"/>
                                        <p:tgtEl>
                                          <p:spTgt spid="60"/>
                                        </p:tgtEl>
                                      </p:cBhvr>
                                    </p:animEffect>
                                  </p:childTnLst>
                                </p:cTn>
                              </p:par>
                              <p:par>
                                <p:cTn id="102" presetID="9" presetClass="entr" presetSubtype="0" fill="hold" nodeType="withEffect">
                                  <p:stCondLst>
                                    <p:cond delay="0"/>
                                  </p:stCondLst>
                                  <p:childTnLst>
                                    <p:set>
                                      <p:cBhvr>
                                        <p:cTn id="103" dur="1" fill="hold">
                                          <p:stCondLst>
                                            <p:cond delay="0"/>
                                          </p:stCondLst>
                                        </p:cTn>
                                        <p:tgtEl>
                                          <p:spTgt spid="62"/>
                                        </p:tgtEl>
                                        <p:attrNameLst>
                                          <p:attrName>style.visibility</p:attrName>
                                        </p:attrNameLst>
                                      </p:cBhvr>
                                      <p:to>
                                        <p:strVal val="visible"/>
                                      </p:to>
                                    </p:set>
                                    <p:animEffect transition="in" filter="dissolve">
                                      <p:cBhvr>
                                        <p:cTn id="104" dur="500"/>
                                        <p:tgtEl>
                                          <p:spTgt spid="62"/>
                                        </p:tgtEl>
                                      </p:cBhvr>
                                    </p:animEffect>
                                  </p:childTnLst>
                                </p:cTn>
                              </p:par>
                              <p:par>
                                <p:cTn id="105" presetID="9" presetClass="entr" presetSubtype="0" fill="hold" nodeType="withEffect">
                                  <p:stCondLst>
                                    <p:cond delay="0"/>
                                  </p:stCondLst>
                                  <p:childTnLst>
                                    <p:set>
                                      <p:cBhvr>
                                        <p:cTn id="106" dur="1" fill="hold">
                                          <p:stCondLst>
                                            <p:cond delay="0"/>
                                          </p:stCondLst>
                                        </p:cTn>
                                        <p:tgtEl>
                                          <p:spTgt spid="61"/>
                                        </p:tgtEl>
                                        <p:attrNameLst>
                                          <p:attrName>style.visibility</p:attrName>
                                        </p:attrNameLst>
                                      </p:cBhvr>
                                      <p:to>
                                        <p:strVal val="visible"/>
                                      </p:to>
                                    </p:set>
                                    <p:animEffect transition="in" filter="dissolve">
                                      <p:cBhvr>
                                        <p:cTn id="107"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E929FFE-3A83-F744-8BCB-19EC1A2EFBEB}"/>
              </a:ext>
            </a:extLst>
          </p:cNvPr>
          <p:cNvSpPr>
            <a:spLocks noGrp="1"/>
          </p:cNvSpPr>
          <p:nvPr>
            <p:ph type="title"/>
          </p:nvPr>
        </p:nvSpPr>
        <p:spPr>
          <a:xfrm>
            <a:off x="539675" y="-109145"/>
            <a:ext cx="11175123" cy="1041991"/>
          </a:xfrm>
        </p:spPr>
        <p:txBody>
          <a:bodyPr>
            <a:normAutofit/>
          </a:bodyPr>
          <a:lstStyle/>
          <a:p>
            <a:r>
              <a:rPr lang="en-US" sz="4000" dirty="0">
                <a:latin typeface="Adelle Sans" panose="02000503000000020004" pitchFamily="2" charset="0"/>
              </a:rPr>
              <a:t>Resource Pooling</a:t>
            </a:r>
          </a:p>
        </p:txBody>
      </p:sp>
      <p:sp>
        <p:nvSpPr>
          <p:cNvPr id="12" name="Cloud 11">
            <a:extLst>
              <a:ext uri="{FF2B5EF4-FFF2-40B4-BE49-F238E27FC236}">
                <a16:creationId xmlns:a16="http://schemas.microsoft.com/office/drawing/2014/main" id="{9698A50B-7268-410D-BA7A-0DE92B053F24}"/>
              </a:ext>
            </a:extLst>
          </p:cNvPr>
          <p:cNvSpPr/>
          <p:nvPr/>
        </p:nvSpPr>
        <p:spPr>
          <a:xfrm>
            <a:off x="1464715" y="1326488"/>
            <a:ext cx="9051105" cy="5059911"/>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A picture containing table, indoor, sitting, small&#10;&#10;Description automatically generated">
            <a:extLst>
              <a:ext uri="{FF2B5EF4-FFF2-40B4-BE49-F238E27FC236}">
                <a16:creationId xmlns:a16="http://schemas.microsoft.com/office/drawing/2014/main" id="{259DC489-64AC-4FC4-9FA3-474B6344CA6D}"/>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3168866" y="2747747"/>
            <a:ext cx="453289" cy="453289"/>
          </a:xfrm>
          <a:prstGeom prst="rect">
            <a:avLst/>
          </a:prstGeom>
        </p:spPr>
      </p:pic>
      <p:pic>
        <p:nvPicPr>
          <p:cNvPr id="38" name="Picture 37" descr="A desktop computer monitor sitting on top of a desk&#10;&#10;Description automatically generated">
            <a:extLst>
              <a:ext uri="{FF2B5EF4-FFF2-40B4-BE49-F238E27FC236}">
                <a16:creationId xmlns:a16="http://schemas.microsoft.com/office/drawing/2014/main" id="{2D044E74-6D33-4506-9532-D6C231D88F1A}"/>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3606581" y="2720975"/>
            <a:ext cx="659022" cy="527218"/>
          </a:xfrm>
          <a:prstGeom prst="rect">
            <a:avLst/>
          </a:prstGeom>
        </p:spPr>
      </p:pic>
      <p:pic>
        <p:nvPicPr>
          <p:cNvPr id="39" name="Picture 38" descr="A picture containing shape&#10;&#10;Description automatically generated">
            <a:extLst>
              <a:ext uri="{FF2B5EF4-FFF2-40B4-BE49-F238E27FC236}">
                <a16:creationId xmlns:a16="http://schemas.microsoft.com/office/drawing/2014/main" id="{3D73A7F2-35EA-4420-A623-FBD111034D9A}"/>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4237270" y="3071132"/>
            <a:ext cx="463886" cy="282197"/>
          </a:xfrm>
          <a:prstGeom prst="rect">
            <a:avLst/>
          </a:prstGeom>
        </p:spPr>
      </p:pic>
      <p:pic>
        <p:nvPicPr>
          <p:cNvPr id="40" name="Picture 39" descr="A picture containing logo&#10;&#10;Description automatically generated">
            <a:extLst>
              <a:ext uri="{FF2B5EF4-FFF2-40B4-BE49-F238E27FC236}">
                <a16:creationId xmlns:a16="http://schemas.microsoft.com/office/drawing/2014/main" id="{6A49D046-63D9-4A45-A381-3DBE9605F521}"/>
              </a:ext>
            </a:extLst>
          </p:cNvPr>
          <p:cNvPicPr>
            <a:picLocks noChangeAspect="1"/>
          </p:cNvPicPr>
          <p:nvPr/>
        </p:nvPicPr>
        <p:blipFill>
          <a:blip r:embed="rId9">
            <a:extLst>
              <a:ext uri="{837473B0-CC2E-450A-ABE3-18F120FF3D39}">
                <a1611:picAttrSrcUrl xmlns:a1611="http://schemas.microsoft.com/office/drawing/2016/11/main" r:id="rId10"/>
              </a:ext>
            </a:extLst>
          </a:blip>
          <a:stretch>
            <a:fillRect/>
          </a:stretch>
        </p:blipFill>
        <p:spPr>
          <a:xfrm>
            <a:off x="3204537" y="2296715"/>
            <a:ext cx="848519" cy="424260"/>
          </a:xfrm>
          <a:prstGeom prst="rect">
            <a:avLst/>
          </a:prstGeom>
        </p:spPr>
      </p:pic>
      <p:pic>
        <p:nvPicPr>
          <p:cNvPr id="41" name="Picture 40" descr="Icon&#10;&#10;Description automatically generated">
            <a:extLst>
              <a:ext uri="{FF2B5EF4-FFF2-40B4-BE49-F238E27FC236}">
                <a16:creationId xmlns:a16="http://schemas.microsoft.com/office/drawing/2014/main" id="{A7968B24-B4C5-4E1A-804F-EE0E941E83B8}"/>
              </a:ext>
            </a:extLst>
          </p:cNvPr>
          <p:cNvPicPr>
            <a:picLocks noChangeAspect="1"/>
          </p:cNvPicPr>
          <p:nvPr/>
        </p:nvPicPr>
        <p:blipFill>
          <a:blip r:embed="rId11">
            <a:extLst>
              <a:ext uri="{837473B0-CC2E-450A-ABE3-18F120FF3D39}">
                <a1611:picAttrSrcUrl xmlns:a1611="http://schemas.microsoft.com/office/drawing/2016/11/main" r:id="rId12"/>
              </a:ext>
            </a:extLst>
          </a:blip>
          <a:stretch>
            <a:fillRect/>
          </a:stretch>
        </p:blipFill>
        <p:spPr>
          <a:xfrm>
            <a:off x="2684943" y="2374441"/>
            <a:ext cx="434273" cy="434273"/>
          </a:xfrm>
          <a:prstGeom prst="rect">
            <a:avLst/>
          </a:prstGeom>
        </p:spPr>
      </p:pic>
      <p:pic>
        <p:nvPicPr>
          <p:cNvPr id="50" name="Picture 49" descr="A picture containing table&#10;&#10;Description automatically generated">
            <a:extLst>
              <a:ext uri="{FF2B5EF4-FFF2-40B4-BE49-F238E27FC236}">
                <a16:creationId xmlns:a16="http://schemas.microsoft.com/office/drawing/2014/main" id="{8B32E920-B00F-415B-938A-D83AD56AAD06}"/>
              </a:ext>
            </a:extLst>
          </p:cNvPr>
          <p:cNvPicPr>
            <a:picLocks noChangeAspect="1"/>
          </p:cNvPicPr>
          <p:nvPr/>
        </p:nvPicPr>
        <p:blipFill>
          <a:blip r:embed="rId13">
            <a:extLst>
              <a:ext uri="{837473B0-CC2E-450A-ABE3-18F120FF3D39}">
                <a1611:picAttrSrcUrl xmlns:a1611="http://schemas.microsoft.com/office/drawing/2016/11/main" r:id="rId14"/>
              </a:ext>
            </a:extLst>
          </a:blip>
          <a:stretch>
            <a:fillRect/>
          </a:stretch>
        </p:blipFill>
        <p:spPr>
          <a:xfrm>
            <a:off x="2295304" y="3500425"/>
            <a:ext cx="1042070" cy="455906"/>
          </a:xfrm>
          <a:prstGeom prst="rect">
            <a:avLst/>
          </a:prstGeom>
        </p:spPr>
      </p:pic>
      <p:pic>
        <p:nvPicPr>
          <p:cNvPr id="55" name="Picture 54" descr="Logo, icon&#10;&#10;Description automatically generated">
            <a:extLst>
              <a:ext uri="{FF2B5EF4-FFF2-40B4-BE49-F238E27FC236}">
                <a16:creationId xmlns:a16="http://schemas.microsoft.com/office/drawing/2014/main" id="{D10CC439-280D-4D6D-B6B2-1D8D5B1253B5}"/>
              </a:ext>
            </a:extLst>
          </p:cNvPr>
          <p:cNvPicPr>
            <a:picLocks noChangeAspect="1"/>
          </p:cNvPicPr>
          <p:nvPr/>
        </p:nvPicPr>
        <p:blipFill>
          <a:blip r:embed="rId15">
            <a:extLst>
              <a:ext uri="{837473B0-CC2E-450A-ABE3-18F120FF3D39}">
                <a1611:picAttrSrcUrl xmlns:a1611="http://schemas.microsoft.com/office/drawing/2016/11/main" r:id="rId16"/>
              </a:ext>
            </a:extLst>
          </a:blip>
          <a:stretch>
            <a:fillRect/>
          </a:stretch>
        </p:blipFill>
        <p:spPr>
          <a:xfrm>
            <a:off x="3357729" y="3306623"/>
            <a:ext cx="482948" cy="327248"/>
          </a:xfrm>
          <a:prstGeom prst="rect">
            <a:avLst/>
          </a:prstGeom>
        </p:spPr>
      </p:pic>
      <p:pic>
        <p:nvPicPr>
          <p:cNvPr id="58" name="Picture 57" descr="Graphical user interface, website&#10;&#10;Description automatically generated">
            <a:extLst>
              <a:ext uri="{FF2B5EF4-FFF2-40B4-BE49-F238E27FC236}">
                <a16:creationId xmlns:a16="http://schemas.microsoft.com/office/drawing/2014/main" id="{046CCA27-B54B-4EFC-9297-98D24B270361}"/>
              </a:ext>
            </a:extLst>
          </p:cNvPr>
          <p:cNvPicPr>
            <a:picLocks noChangeAspect="1"/>
          </p:cNvPicPr>
          <p:nvPr/>
        </p:nvPicPr>
        <p:blipFill>
          <a:blip r:embed="rId17">
            <a:extLst>
              <a:ext uri="{837473B0-CC2E-450A-ABE3-18F120FF3D39}">
                <a1611:picAttrSrcUrl xmlns:a1611="http://schemas.microsoft.com/office/drawing/2016/11/main" r:id="rId18"/>
              </a:ext>
            </a:extLst>
          </a:blip>
          <a:stretch>
            <a:fillRect/>
          </a:stretch>
        </p:blipFill>
        <p:spPr>
          <a:xfrm>
            <a:off x="2559828" y="3218975"/>
            <a:ext cx="609038" cy="304519"/>
          </a:xfrm>
          <a:prstGeom prst="rect">
            <a:avLst/>
          </a:prstGeom>
        </p:spPr>
      </p:pic>
      <p:pic>
        <p:nvPicPr>
          <p:cNvPr id="59" name="Picture 58" descr="Shape&#10;&#10;Description automatically generated">
            <a:extLst>
              <a:ext uri="{FF2B5EF4-FFF2-40B4-BE49-F238E27FC236}">
                <a16:creationId xmlns:a16="http://schemas.microsoft.com/office/drawing/2014/main" id="{23EF62B2-72F6-4411-A715-E691C0B1D039}"/>
              </a:ext>
            </a:extLst>
          </p:cNvPr>
          <p:cNvPicPr>
            <a:picLocks noChangeAspect="1"/>
          </p:cNvPicPr>
          <p:nvPr/>
        </p:nvPicPr>
        <p:blipFill>
          <a:blip r:embed="rId19">
            <a:extLst>
              <a:ext uri="{837473B0-CC2E-450A-ABE3-18F120FF3D39}">
                <a1611:picAttrSrcUrl xmlns:a1611="http://schemas.microsoft.com/office/drawing/2016/11/main" r:id="rId20"/>
              </a:ext>
            </a:extLst>
          </a:blip>
          <a:stretch>
            <a:fillRect/>
          </a:stretch>
        </p:blipFill>
        <p:spPr>
          <a:xfrm>
            <a:off x="2590726" y="2810733"/>
            <a:ext cx="347703" cy="347703"/>
          </a:xfrm>
          <a:prstGeom prst="rect">
            <a:avLst/>
          </a:prstGeom>
        </p:spPr>
      </p:pic>
      <p:sp>
        <p:nvSpPr>
          <p:cNvPr id="43" name="Cloud 42">
            <a:extLst>
              <a:ext uri="{FF2B5EF4-FFF2-40B4-BE49-F238E27FC236}">
                <a16:creationId xmlns:a16="http://schemas.microsoft.com/office/drawing/2014/main" id="{6E133C83-F002-4449-8A55-D53C891297F0}"/>
              </a:ext>
            </a:extLst>
          </p:cNvPr>
          <p:cNvSpPr/>
          <p:nvPr/>
        </p:nvSpPr>
        <p:spPr>
          <a:xfrm>
            <a:off x="2595097" y="4204691"/>
            <a:ext cx="1769914" cy="114647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3C68CB1B-1673-42D1-B87F-1CCE390BC438}"/>
              </a:ext>
            </a:extLst>
          </p:cNvPr>
          <p:cNvSpPr txBox="1"/>
          <p:nvPr/>
        </p:nvSpPr>
        <p:spPr>
          <a:xfrm>
            <a:off x="2860878" y="4512585"/>
            <a:ext cx="1238352" cy="369332"/>
          </a:xfrm>
          <a:prstGeom prst="rect">
            <a:avLst/>
          </a:prstGeom>
          <a:noFill/>
        </p:spPr>
        <p:txBody>
          <a:bodyPr wrap="none" rtlCol="0">
            <a:spAutoFit/>
          </a:bodyPr>
          <a:lstStyle/>
          <a:p>
            <a:r>
              <a:rPr lang="en-US" dirty="0">
                <a:latin typeface="Adelle Sans" panose="02000503000000020004"/>
              </a:rPr>
              <a:t>Company 1</a:t>
            </a:r>
          </a:p>
        </p:txBody>
      </p:sp>
      <p:sp>
        <p:nvSpPr>
          <p:cNvPr id="51" name="Cloud 50">
            <a:extLst>
              <a:ext uri="{FF2B5EF4-FFF2-40B4-BE49-F238E27FC236}">
                <a16:creationId xmlns:a16="http://schemas.microsoft.com/office/drawing/2014/main" id="{01947BEF-7226-4412-8037-B626415DD976}"/>
              </a:ext>
            </a:extLst>
          </p:cNvPr>
          <p:cNvSpPr/>
          <p:nvPr/>
        </p:nvSpPr>
        <p:spPr>
          <a:xfrm>
            <a:off x="5258913" y="4193862"/>
            <a:ext cx="1769914" cy="114647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AE9FFA69-4EAD-4E98-93FB-5A7E463BC028}"/>
              </a:ext>
            </a:extLst>
          </p:cNvPr>
          <p:cNvSpPr txBox="1"/>
          <p:nvPr/>
        </p:nvSpPr>
        <p:spPr>
          <a:xfrm>
            <a:off x="5524694" y="4514303"/>
            <a:ext cx="1238352" cy="369332"/>
          </a:xfrm>
          <a:prstGeom prst="rect">
            <a:avLst/>
          </a:prstGeom>
          <a:noFill/>
        </p:spPr>
        <p:txBody>
          <a:bodyPr wrap="none" rtlCol="0">
            <a:spAutoFit/>
          </a:bodyPr>
          <a:lstStyle/>
          <a:p>
            <a:r>
              <a:rPr lang="en-US" dirty="0">
                <a:latin typeface="Adelle Sans" panose="02000503000000020004"/>
              </a:rPr>
              <a:t>Company 2</a:t>
            </a:r>
          </a:p>
        </p:txBody>
      </p:sp>
      <p:sp>
        <p:nvSpPr>
          <p:cNvPr id="53" name="Cloud 52">
            <a:extLst>
              <a:ext uri="{FF2B5EF4-FFF2-40B4-BE49-F238E27FC236}">
                <a16:creationId xmlns:a16="http://schemas.microsoft.com/office/drawing/2014/main" id="{7B02F147-0CD4-4B31-87F4-15350358EEDC}"/>
              </a:ext>
            </a:extLst>
          </p:cNvPr>
          <p:cNvSpPr/>
          <p:nvPr/>
        </p:nvSpPr>
        <p:spPr>
          <a:xfrm>
            <a:off x="7764696" y="3984906"/>
            <a:ext cx="1769914" cy="114647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E6971CC5-457B-4B9F-AE4E-8697469A769E}"/>
              </a:ext>
            </a:extLst>
          </p:cNvPr>
          <p:cNvSpPr txBox="1"/>
          <p:nvPr/>
        </p:nvSpPr>
        <p:spPr>
          <a:xfrm>
            <a:off x="8032224" y="4283288"/>
            <a:ext cx="1238352" cy="369332"/>
          </a:xfrm>
          <a:prstGeom prst="rect">
            <a:avLst/>
          </a:prstGeom>
          <a:noFill/>
        </p:spPr>
        <p:txBody>
          <a:bodyPr wrap="none" rtlCol="0">
            <a:spAutoFit/>
          </a:bodyPr>
          <a:lstStyle/>
          <a:p>
            <a:r>
              <a:rPr lang="en-US" dirty="0">
                <a:latin typeface="Adelle Sans" panose="02000503000000020004"/>
              </a:rPr>
              <a:t>Company 3</a:t>
            </a:r>
          </a:p>
        </p:txBody>
      </p:sp>
      <p:pic>
        <p:nvPicPr>
          <p:cNvPr id="63" name="Picture 62" descr="A picture containing cup, indoor, table, sitting&#10;&#10;Description automatically generated">
            <a:extLst>
              <a:ext uri="{FF2B5EF4-FFF2-40B4-BE49-F238E27FC236}">
                <a16:creationId xmlns:a16="http://schemas.microsoft.com/office/drawing/2014/main" id="{C6FFE1C4-2153-44C5-9A92-2E657956A0F7}"/>
              </a:ext>
            </a:extLst>
          </p:cNvPr>
          <p:cNvPicPr>
            <a:picLocks noChangeAspect="1"/>
          </p:cNvPicPr>
          <p:nvPr/>
        </p:nvPicPr>
        <p:blipFill>
          <a:blip r:embed="rId21">
            <a:extLst>
              <a:ext uri="{837473B0-CC2E-450A-ABE3-18F120FF3D39}">
                <a1611:picAttrSrcUrl xmlns:a1611="http://schemas.microsoft.com/office/drawing/2016/11/main" r:id="rId22"/>
              </a:ext>
            </a:extLst>
          </a:blip>
          <a:stretch>
            <a:fillRect/>
          </a:stretch>
        </p:blipFill>
        <p:spPr>
          <a:xfrm>
            <a:off x="4022704" y="3409128"/>
            <a:ext cx="347703" cy="385266"/>
          </a:xfrm>
          <a:prstGeom prst="rect">
            <a:avLst/>
          </a:prstGeom>
        </p:spPr>
      </p:pic>
      <p:pic>
        <p:nvPicPr>
          <p:cNvPr id="64" name="Picture 63" descr="A picture containing table, indoor, sitting, small&#10;&#10;Description automatically generated">
            <a:extLst>
              <a:ext uri="{FF2B5EF4-FFF2-40B4-BE49-F238E27FC236}">
                <a16:creationId xmlns:a16="http://schemas.microsoft.com/office/drawing/2014/main" id="{6C221674-F6B8-4768-BAF3-0E5F3023DE91}"/>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5801405" y="2617843"/>
            <a:ext cx="453289" cy="453289"/>
          </a:xfrm>
          <a:prstGeom prst="rect">
            <a:avLst/>
          </a:prstGeom>
        </p:spPr>
      </p:pic>
      <p:pic>
        <p:nvPicPr>
          <p:cNvPr id="65" name="Picture 64" descr="A desktop computer monitor sitting on top of a desk&#10;&#10;Description automatically generated">
            <a:extLst>
              <a:ext uri="{FF2B5EF4-FFF2-40B4-BE49-F238E27FC236}">
                <a16:creationId xmlns:a16="http://schemas.microsoft.com/office/drawing/2014/main" id="{9309C24F-005A-4092-B8A7-3490884D5D17}"/>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6239120" y="2591071"/>
            <a:ext cx="659022" cy="527218"/>
          </a:xfrm>
          <a:prstGeom prst="rect">
            <a:avLst/>
          </a:prstGeom>
        </p:spPr>
      </p:pic>
      <p:pic>
        <p:nvPicPr>
          <p:cNvPr id="66" name="Picture 65" descr="A picture containing shape&#10;&#10;Description automatically generated">
            <a:extLst>
              <a:ext uri="{FF2B5EF4-FFF2-40B4-BE49-F238E27FC236}">
                <a16:creationId xmlns:a16="http://schemas.microsoft.com/office/drawing/2014/main" id="{3B041A09-4CBF-4EE0-87C6-E39495AFC2D0}"/>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6869809" y="2941228"/>
            <a:ext cx="463886" cy="282197"/>
          </a:xfrm>
          <a:prstGeom prst="rect">
            <a:avLst/>
          </a:prstGeom>
        </p:spPr>
      </p:pic>
      <p:pic>
        <p:nvPicPr>
          <p:cNvPr id="67" name="Picture 66" descr="A picture containing logo&#10;&#10;Description automatically generated">
            <a:extLst>
              <a:ext uri="{FF2B5EF4-FFF2-40B4-BE49-F238E27FC236}">
                <a16:creationId xmlns:a16="http://schemas.microsoft.com/office/drawing/2014/main" id="{10B98A5B-886E-4C6F-8263-742FBF3952FC}"/>
              </a:ext>
            </a:extLst>
          </p:cNvPr>
          <p:cNvPicPr>
            <a:picLocks noChangeAspect="1"/>
          </p:cNvPicPr>
          <p:nvPr/>
        </p:nvPicPr>
        <p:blipFill>
          <a:blip r:embed="rId9">
            <a:extLst>
              <a:ext uri="{837473B0-CC2E-450A-ABE3-18F120FF3D39}">
                <a1611:picAttrSrcUrl xmlns:a1611="http://schemas.microsoft.com/office/drawing/2016/11/main" r:id="rId10"/>
              </a:ext>
            </a:extLst>
          </a:blip>
          <a:stretch>
            <a:fillRect/>
          </a:stretch>
        </p:blipFill>
        <p:spPr>
          <a:xfrm>
            <a:off x="5837076" y="2166811"/>
            <a:ext cx="848519" cy="424260"/>
          </a:xfrm>
          <a:prstGeom prst="rect">
            <a:avLst/>
          </a:prstGeom>
        </p:spPr>
      </p:pic>
      <p:pic>
        <p:nvPicPr>
          <p:cNvPr id="68" name="Picture 67" descr="Icon&#10;&#10;Description automatically generated">
            <a:extLst>
              <a:ext uri="{FF2B5EF4-FFF2-40B4-BE49-F238E27FC236}">
                <a16:creationId xmlns:a16="http://schemas.microsoft.com/office/drawing/2014/main" id="{B7693F81-E7C3-4E5F-A64C-D5FB6E055386}"/>
              </a:ext>
            </a:extLst>
          </p:cNvPr>
          <p:cNvPicPr>
            <a:picLocks noChangeAspect="1"/>
          </p:cNvPicPr>
          <p:nvPr/>
        </p:nvPicPr>
        <p:blipFill>
          <a:blip r:embed="rId11">
            <a:extLst>
              <a:ext uri="{837473B0-CC2E-450A-ABE3-18F120FF3D39}">
                <a1611:picAttrSrcUrl xmlns:a1611="http://schemas.microsoft.com/office/drawing/2016/11/main" r:id="rId12"/>
              </a:ext>
            </a:extLst>
          </a:blip>
          <a:stretch>
            <a:fillRect/>
          </a:stretch>
        </p:blipFill>
        <p:spPr>
          <a:xfrm>
            <a:off x="5317482" y="2244537"/>
            <a:ext cx="434273" cy="434273"/>
          </a:xfrm>
          <a:prstGeom prst="rect">
            <a:avLst/>
          </a:prstGeom>
        </p:spPr>
      </p:pic>
      <p:pic>
        <p:nvPicPr>
          <p:cNvPr id="69" name="Picture 68" descr="A picture containing table&#10;&#10;Description automatically generated">
            <a:extLst>
              <a:ext uri="{FF2B5EF4-FFF2-40B4-BE49-F238E27FC236}">
                <a16:creationId xmlns:a16="http://schemas.microsoft.com/office/drawing/2014/main" id="{C2F1FCA8-18E4-4348-A681-D7044406B422}"/>
              </a:ext>
            </a:extLst>
          </p:cNvPr>
          <p:cNvPicPr>
            <a:picLocks noChangeAspect="1"/>
          </p:cNvPicPr>
          <p:nvPr/>
        </p:nvPicPr>
        <p:blipFill>
          <a:blip r:embed="rId13">
            <a:extLst>
              <a:ext uri="{837473B0-CC2E-450A-ABE3-18F120FF3D39}">
                <a1611:picAttrSrcUrl xmlns:a1611="http://schemas.microsoft.com/office/drawing/2016/11/main" r:id="rId14"/>
              </a:ext>
            </a:extLst>
          </a:blip>
          <a:stretch>
            <a:fillRect/>
          </a:stretch>
        </p:blipFill>
        <p:spPr>
          <a:xfrm>
            <a:off x="4927843" y="3370521"/>
            <a:ext cx="1042070" cy="455906"/>
          </a:xfrm>
          <a:prstGeom prst="rect">
            <a:avLst/>
          </a:prstGeom>
        </p:spPr>
      </p:pic>
      <p:pic>
        <p:nvPicPr>
          <p:cNvPr id="70" name="Picture 69" descr="Logo, icon&#10;&#10;Description automatically generated">
            <a:extLst>
              <a:ext uri="{FF2B5EF4-FFF2-40B4-BE49-F238E27FC236}">
                <a16:creationId xmlns:a16="http://schemas.microsoft.com/office/drawing/2014/main" id="{FC471CF9-51E7-4F54-BBA5-1FB31B3A149D}"/>
              </a:ext>
            </a:extLst>
          </p:cNvPr>
          <p:cNvPicPr>
            <a:picLocks noChangeAspect="1"/>
          </p:cNvPicPr>
          <p:nvPr/>
        </p:nvPicPr>
        <p:blipFill>
          <a:blip r:embed="rId15">
            <a:extLst>
              <a:ext uri="{837473B0-CC2E-450A-ABE3-18F120FF3D39}">
                <a1611:picAttrSrcUrl xmlns:a1611="http://schemas.microsoft.com/office/drawing/2016/11/main" r:id="rId16"/>
              </a:ext>
            </a:extLst>
          </a:blip>
          <a:stretch>
            <a:fillRect/>
          </a:stretch>
        </p:blipFill>
        <p:spPr>
          <a:xfrm>
            <a:off x="5990268" y="3176719"/>
            <a:ext cx="482948" cy="327248"/>
          </a:xfrm>
          <a:prstGeom prst="rect">
            <a:avLst/>
          </a:prstGeom>
        </p:spPr>
      </p:pic>
      <p:pic>
        <p:nvPicPr>
          <p:cNvPr id="72" name="Picture 71" descr="Graphical user interface, website&#10;&#10;Description automatically generated">
            <a:extLst>
              <a:ext uri="{FF2B5EF4-FFF2-40B4-BE49-F238E27FC236}">
                <a16:creationId xmlns:a16="http://schemas.microsoft.com/office/drawing/2014/main" id="{B7FF9B55-8820-494B-961E-3B33DA6BDA71}"/>
              </a:ext>
            </a:extLst>
          </p:cNvPr>
          <p:cNvPicPr>
            <a:picLocks noChangeAspect="1"/>
          </p:cNvPicPr>
          <p:nvPr/>
        </p:nvPicPr>
        <p:blipFill>
          <a:blip r:embed="rId17">
            <a:extLst>
              <a:ext uri="{837473B0-CC2E-450A-ABE3-18F120FF3D39}">
                <a1611:picAttrSrcUrl xmlns:a1611="http://schemas.microsoft.com/office/drawing/2016/11/main" r:id="rId18"/>
              </a:ext>
            </a:extLst>
          </a:blip>
          <a:stretch>
            <a:fillRect/>
          </a:stretch>
        </p:blipFill>
        <p:spPr>
          <a:xfrm>
            <a:off x="5192367" y="3089071"/>
            <a:ext cx="609038" cy="304519"/>
          </a:xfrm>
          <a:prstGeom prst="rect">
            <a:avLst/>
          </a:prstGeom>
        </p:spPr>
      </p:pic>
      <p:pic>
        <p:nvPicPr>
          <p:cNvPr id="73" name="Picture 72" descr="Shape&#10;&#10;Description automatically generated">
            <a:extLst>
              <a:ext uri="{FF2B5EF4-FFF2-40B4-BE49-F238E27FC236}">
                <a16:creationId xmlns:a16="http://schemas.microsoft.com/office/drawing/2014/main" id="{FC810915-C4FA-4F9E-BBB6-4BC84625FFD1}"/>
              </a:ext>
            </a:extLst>
          </p:cNvPr>
          <p:cNvPicPr>
            <a:picLocks noChangeAspect="1"/>
          </p:cNvPicPr>
          <p:nvPr/>
        </p:nvPicPr>
        <p:blipFill>
          <a:blip r:embed="rId19">
            <a:extLst>
              <a:ext uri="{837473B0-CC2E-450A-ABE3-18F120FF3D39}">
                <a1611:picAttrSrcUrl xmlns:a1611="http://schemas.microsoft.com/office/drawing/2016/11/main" r:id="rId20"/>
              </a:ext>
            </a:extLst>
          </a:blip>
          <a:stretch>
            <a:fillRect/>
          </a:stretch>
        </p:blipFill>
        <p:spPr>
          <a:xfrm>
            <a:off x="5223265" y="2680829"/>
            <a:ext cx="347703" cy="347703"/>
          </a:xfrm>
          <a:prstGeom prst="rect">
            <a:avLst/>
          </a:prstGeom>
        </p:spPr>
      </p:pic>
      <p:pic>
        <p:nvPicPr>
          <p:cNvPr id="74" name="Picture 73" descr="A picture containing cup, indoor, table, sitting&#10;&#10;Description automatically generated">
            <a:extLst>
              <a:ext uri="{FF2B5EF4-FFF2-40B4-BE49-F238E27FC236}">
                <a16:creationId xmlns:a16="http://schemas.microsoft.com/office/drawing/2014/main" id="{89246937-E8BC-4C1E-8A54-9C8344E8451C}"/>
              </a:ext>
            </a:extLst>
          </p:cNvPr>
          <p:cNvPicPr>
            <a:picLocks noChangeAspect="1"/>
          </p:cNvPicPr>
          <p:nvPr/>
        </p:nvPicPr>
        <p:blipFill>
          <a:blip r:embed="rId21">
            <a:extLst>
              <a:ext uri="{837473B0-CC2E-450A-ABE3-18F120FF3D39}">
                <a1611:picAttrSrcUrl xmlns:a1611="http://schemas.microsoft.com/office/drawing/2016/11/main" r:id="rId22"/>
              </a:ext>
            </a:extLst>
          </a:blip>
          <a:stretch>
            <a:fillRect/>
          </a:stretch>
        </p:blipFill>
        <p:spPr>
          <a:xfrm>
            <a:off x="6655243" y="3279224"/>
            <a:ext cx="347703" cy="385266"/>
          </a:xfrm>
          <a:prstGeom prst="rect">
            <a:avLst/>
          </a:prstGeom>
        </p:spPr>
      </p:pic>
      <p:pic>
        <p:nvPicPr>
          <p:cNvPr id="75" name="Picture 74" descr="A picture containing table, indoor, sitting, small&#10;&#10;Description automatically generated">
            <a:extLst>
              <a:ext uri="{FF2B5EF4-FFF2-40B4-BE49-F238E27FC236}">
                <a16:creationId xmlns:a16="http://schemas.microsoft.com/office/drawing/2014/main" id="{71BB298B-9875-4BD1-9E8B-2F88F6554766}"/>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8466287" y="2548189"/>
            <a:ext cx="453289" cy="453289"/>
          </a:xfrm>
          <a:prstGeom prst="rect">
            <a:avLst/>
          </a:prstGeom>
        </p:spPr>
      </p:pic>
      <p:pic>
        <p:nvPicPr>
          <p:cNvPr id="76" name="Picture 75" descr="A desktop computer monitor sitting on top of a desk&#10;&#10;Description automatically generated">
            <a:extLst>
              <a:ext uri="{FF2B5EF4-FFF2-40B4-BE49-F238E27FC236}">
                <a16:creationId xmlns:a16="http://schemas.microsoft.com/office/drawing/2014/main" id="{CD768C00-1359-4A99-A411-FED81CB3FDD2}"/>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8904002" y="2521417"/>
            <a:ext cx="659022" cy="527218"/>
          </a:xfrm>
          <a:prstGeom prst="rect">
            <a:avLst/>
          </a:prstGeom>
        </p:spPr>
      </p:pic>
      <p:pic>
        <p:nvPicPr>
          <p:cNvPr id="77" name="Picture 76" descr="A picture containing shape&#10;&#10;Description automatically generated">
            <a:extLst>
              <a:ext uri="{FF2B5EF4-FFF2-40B4-BE49-F238E27FC236}">
                <a16:creationId xmlns:a16="http://schemas.microsoft.com/office/drawing/2014/main" id="{F2BB594E-4EB0-4724-B104-1D04B10A7D5A}"/>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9534691" y="2871574"/>
            <a:ext cx="463886" cy="282197"/>
          </a:xfrm>
          <a:prstGeom prst="rect">
            <a:avLst/>
          </a:prstGeom>
        </p:spPr>
      </p:pic>
      <p:pic>
        <p:nvPicPr>
          <p:cNvPr id="78" name="Picture 77" descr="A picture containing logo&#10;&#10;Description automatically generated">
            <a:extLst>
              <a:ext uri="{FF2B5EF4-FFF2-40B4-BE49-F238E27FC236}">
                <a16:creationId xmlns:a16="http://schemas.microsoft.com/office/drawing/2014/main" id="{2B83A160-14E8-4D32-A16E-D9CC93D3F13A}"/>
              </a:ext>
            </a:extLst>
          </p:cNvPr>
          <p:cNvPicPr>
            <a:picLocks noChangeAspect="1"/>
          </p:cNvPicPr>
          <p:nvPr/>
        </p:nvPicPr>
        <p:blipFill>
          <a:blip r:embed="rId9">
            <a:extLst>
              <a:ext uri="{837473B0-CC2E-450A-ABE3-18F120FF3D39}">
                <a1611:picAttrSrcUrl xmlns:a1611="http://schemas.microsoft.com/office/drawing/2016/11/main" r:id="rId10"/>
              </a:ext>
            </a:extLst>
          </a:blip>
          <a:stretch>
            <a:fillRect/>
          </a:stretch>
        </p:blipFill>
        <p:spPr>
          <a:xfrm>
            <a:off x="8501958" y="2097157"/>
            <a:ext cx="848519" cy="424260"/>
          </a:xfrm>
          <a:prstGeom prst="rect">
            <a:avLst/>
          </a:prstGeom>
        </p:spPr>
      </p:pic>
      <p:pic>
        <p:nvPicPr>
          <p:cNvPr id="79" name="Picture 78" descr="Icon&#10;&#10;Description automatically generated">
            <a:extLst>
              <a:ext uri="{FF2B5EF4-FFF2-40B4-BE49-F238E27FC236}">
                <a16:creationId xmlns:a16="http://schemas.microsoft.com/office/drawing/2014/main" id="{96AAAC28-26B6-4AD5-8B59-92CA83682585}"/>
              </a:ext>
            </a:extLst>
          </p:cNvPr>
          <p:cNvPicPr>
            <a:picLocks noChangeAspect="1"/>
          </p:cNvPicPr>
          <p:nvPr/>
        </p:nvPicPr>
        <p:blipFill>
          <a:blip r:embed="rId11">
            <a:extLst>
              <a:ext uri="{837473B0-CC2E-450A-ABE3-18F120FF3D39}">
                <a1611:picAttrSrcUrl xmlns:a1611="http://schemas.microsoft.com/office/drawing/2016/11/main" r:id="rId12"/>
              </a:ext>
            </a:extLst>
          </a:blip>
          <a:stretch>
            <a:fillRect/>
          </a:stretch>
        </p:blipFill>
        <p:spPr>
          <a:xfrm>
            <a:off x="7982364" y="2174883"/>
            <a:ext cx="434273" cy="434273"/>
          </a:xfrm>
          <a:prstGeom prst="rect">
            <a:avLst/>
          </a:prstGeom>
        </p:spPr>
      </p:pic>
      <p:pic>
        <p:nvPicPr>
          <p:cNvPr id="80" name="Picture 79" descr="A picture containing table&#10;&#10;Description automatically generated">
            <a:extLst>
              <a:ext uri="{FF2B5EF4-FFF2-40B4-BE49-F238E27FC236}">
                <a16:creationId xmlns:a16="http://schemas.microsoft.com/office/drawing/2014/main" id="{C3068245-F109-4C3B-9D1A-DB1D33D61423}"/>
              </a:ext>
            </a:extLst>
          </p:cNvPr>
          <p:cNvPicPr>
            <a:picLocks noChangeAspect="1"/>
          </p:cNvPicPr>
          <p:nvPr/>
        </p:nvPicPr>
        <p:blipFill>
          <a:blip r:embed="rId13">
            <a:extLst>
              <a:ext uri="{837473B0-CC2E-450A-ABE3-18F120FF3D39}">
                <a1611:picAttrSrcUrl xmlns:a1611="http://schemas.microsoft.com/office/drawing/2016/11/main" r:id="rId14"/>
              </a:ext>
            </a:extLst>
          </a:blip>
          <a:stretch>
            <a:fillRect/>
          </a:stretch>
        </p:blipFill>
        <p:spPr>
          <a:xfrm>
            <a:off x="7592725" y="3300867"/>
            <a:ext cx="1042070" cy="455906"/>
          </a:xfrm>
          <a:prstGeom prst="rect">
            <a:avLst/>
          </a:prstGeom>
        </p:spPr>
      </p:pic>
      <p:pic>
        <p:nvPicPr>
          <p:cNvPr id="81" name="Picture 80" descr="Logo, icon&#10;&#10;Description automatically generated">
            <a:extLst>
              <a:ext uri="{FF2B5EF4-FFF2-40B4-BE49-F238E27FC236}">
                <a16:creationId xmlns:a16="http://schemas.microsoft.com/office/drawing/2014/main" id="{22A5216D-E726-4271-8FFF-73FE31E00C81}"/>
              </a:ext>
            </a:extLst>
          </p:cNvPr>
          <p:cNvPicPr>
            <a:picLocks noChangeAspect="1"/>
          </p:cNvPicPr>
          <p:nvPr/>
        </p:nvPicPr>
        <p:blipFill>
          <a:blip r:embed="rId15">
            <a:extLst>
              <a:ext uri="{837473B0-CC2E-450A-ABE3-18F120FF3D39}">
                <a1611:picAttrSrcUrl xmlns:a1611="http://schemas.microsoft.com/office/drawing/2016/11/main" r:id="rId16"/>
              </a:ext>
            </a:extLst>
          </a:blip>
          <a:stretch>
            <a:fillRect/>
          </a:stretch>
        </p:blipFill>
        <p:spPr>
          <a:xfrm>
            <a:off x="8655150" y="3107065"/>
            <a:ext cx="482948" cy="327248"/>
          </a:xfrm>
          <a:prstGeom prst="rect">
            <a:avLst/>
          </a:prstGeom>
        </p:spPr>
      </p:pic>
      <p:pic>
        <p:nvPicPr>
          <p:cNvPr id="83" name="Picture 82" descr="Graphical user interface, website&#10;&#10;Description automatically generated">
            <a:extLst>
              <a:ext uri="{FF2B5EF4-FFF2-40B4-BE49-F238E27FC236}">
                <a16:creationId xmlns:a16="http://schemas.microsoft.com/office/drawing/2014/main" id="{21D31A3D-77C5-40C6-B195-DFA35E3ECBD5}"/>
              </a:ext>
            </a:extLst>
          </p:cNvPr>
          <p:cNvPicPr>
            <a:picLocks noChangeAspect="1"/>
          </p:cNvPicPr>
          <p:nvPr/>
        </p:nvPicPr>
        <p:blipFill>
          <a:blip r:embed="rId17">
            <a:extLst>
              <a:ext uri="{837473B0-CC2E-450A-ABE3-18F120FF3D39}">
                <a1611:picAttrSrcUrl xmlns:a1611="http://schemas.microsoft.com/office/drawing/2016/11/main" r:id="rId18"/>
              </a:ext>
            </a:extLst>
          </a:blip>
          <a:stretch>
            <a:fillRect/>
          </a:stretch>
        </p:blipFill>
        <p:spPr>
          <a:xfrm>
            <a:off x="7857249" y="3019417"/>
            <a:ext cx="609038" cy="304519"/>
          </a:xfrm>
          <a:prstGeom prst="rect">
            <a:avLst/>
          </a:prstGeom>
        </p:spPr>
      </p:pic>
      <p:pic>
        <p:nvPicPr>
          <p:cNvPr id="84" name="Picture 83" descr="Shape&#10;&#10;Description automatically generated">
            <a:extLst>
              <a:ext uri="{FF2B5EF4-FFF2-40B4-BE49-F238E27FC236}">
                <a16:creationId xmlns:a16="http://schemas.microsoft.com/office/drawing/2014/main" id="{61B2D814-A881-49FF-AB48-7B4ED727BBA2}"/>
              </a:ext>
            </a:extLst>
          </p:cNvPr>
          <p:cNvPicPr>
            <a:picLocks noChangeAspect="1"/>
          </p:cNvPicPr>
          <p:nvPr/>
        </p:nvPicPr>
        <p:blipFill>
          <a:blip r:embed="rId19">
            <a:extLst>
              <a:ext uri="{837473B0-CC2E-450A-ABE3-18F120FF3D39}">
                <a1611:picAttrSrcUrl xmlns:a1611="http://schemas.microsoft.com/office/drawing/2016/11/main" r:id="rId20"/>
              </a:ext>
            </a:extLst>
          </a:blip>
          <a:stretch>
            <a:fillRect/>
          </a:stretch>
        </p:blipFill>
        <p:spPr>
          <a:xfrm>
            <a:off x="7888147" y="2611175"/>
            <a:ext cx="347703" cy="347703"/>
          </a:xfrm>
          <a:prstGeom prst="rect">
            <a:avLst/>
          </a:prstGeom>
        </p:spPr>
      </p:pic>
      <p:pic>
        <p:nvPicPr>
          <p:cNvPr id="85" name="Picture 84" descr="A picture containing cup, indoor, table, sitting&#10;&#10;Description automatically generated">
            <a:extLst>
              <a:ext uri="{FF2B5EF4-FFF2-40B4-BE49-F238E27FC236}">
                <a16:creationId xmlns:a16="http://schemas.microsoft.com/office/drawing/2014/main" id="{6B19E94D-F17D-410A-93F9-8DB45A830A8F}"/>
              </a:ext>
            </a:extLst>
          </p:cNvPr>
          <p:cNvPicPr>
            <a:picLocks noChangeAspect="1"/>
          </p:cNvPicPr>
          <p:nvPr/>
        </p:nvPicPr>
        <p:blipFill>
          <a:blip r:embed="rId21">
            <a:extLst>
              <a:ext uri="{837473B0-CC2E-450A-ABE3-18F120FF3D39}">
                <a1611:picAttrSrcUrl xmlns:a1611="http://schemas.microsoft.com/office/drawing/2016/11/main" r:id="rId22"/>
              </a:ext>
            </a:extLst>
          </a:blip>
          <a:stretch>
            <a:fillRect/>
          </a:stretch>
        </p:blipFill>
        <p:spPr>
          <a:xfrm>
            <a:off x="9320125" y="3209570"/>
            <a:ext cx="347703" cy="385266"/>
          </a:xfrm>
          <a:prstGeom prst="rect">
            <a:avLst/>
          </a:prstGeom>
        </p:spPr>
      </p:pic>
      <p:cxnSp>
        <p:nvCxnSpPr>
          <p:cNvPr id="86" name="Straight Arrow Connector 85">
            <a:extLst>
              <a:ext uri="{FF2B5EF4-FFF2-40B4-BE49-F238E27FC236}">
                <a16:creationId xmlns:a16="http://schemas.microsoft.com/office/drawing/2014/main" id="{B254A87F-992C-4748-B73A-8EFFD558E3D7}"/>
              </a:ext>
            </a:extLst>
          </p:cNvPr>
          <p:cNvCxnSpPr>
            <a:cxnSpLocks/>
          </p:cNvCxnSpPr>
          <p:nvPr/>
        </p:nvCxnSpPr>
        <p:spPr>
          <a:xfrm>
            <a:off x="3436693" y="3710760"/>
            <a:ext cx="1" cy="8101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7" name="Straight Arrow Connector 86">
            <a:extLst>
              <a:ext uri="{FF2B5EF4-FFF2-40B4-BE49-F238E27FC236}">
                <a16:creationId xmlns:a16="http://schemas.microsoft.com/office/drawing/2014/main" id="{0B945230-74A3-477E-B44F-44CCCC898946}"/>
              </a:ext>
            </a:extLst>
          </p:cNvPr>
          <p:cNvCxnSpPr>
            <a:cxnSpLocks/>
          </p:cNvCxnSpPr>
          <p:nvPr/>
        </p:nvCxnSpPr>
        <p:spPr>
          <a:xfrm>
            <a:off x="6125404" y="3664490"/>
            <a:ext cx="1" cy="8101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8" name="Straight Arrow Connector 87">
            <a:extLst>
              <a:ext uri="{FF2B5EF4-FFF2-40B4-BE49-F238E27FC236}">
                <a16:creationId xmlns:a16="http://schemas.microsoft.com/office/drawing/2014/main" id="{19E004AE-0222-49CB-8F38-D9F198BDC998}"/>
              </a:ext>
            </a:extLst>
          </p:cNvPr>
          <p:cNvCxnSpPr>
            <a:cxnSpLocks/>
          </p:cNvCxnSpPr>
          <p:nvPr/>
        </p:nvCxnSpPr>
        <p:spPr>
          <a:xfrm>
            <a:off x="8686815" y="3551236"/>
            <a:ext cx="1" cy="8101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553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dissolve">
                                      <p:cBhvr>
                                        <p:cTn id="7" dur="500"/>
                                        <p:tgtEl>
                                          <p:spTgt spid="41"/>
                                        </p:tgtEl>
                                      </p:cBhvr>
                                    </p:animEffect>
                                  </p:childTnLst>
                                </p:cTn>
                              </p:par>
                              <p:par>
                                <p:cTn id="8" presetID="9" presetClass="entr" presetSubtype="0" fill="hold"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dissolve">
                                      <p:cBhvr>
                                        <p:cTn id="10" dur="500"/>
                                        <p:tgtEl>
                                          <p:spTgt spid="40"/>
                                        </p:tgtEl>
                                      </p:cBhvr>
                                    </p:animEffect>
                                  </p:childTnLst>
                                </p:cTn>
                              </p:par>
                              <p:par>
                                <p:cTn id="11" presetID="9"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dissolve">
                                      <p:cBhvr>
                                        <p:cTn id="13" dur="500"/>
                                        <p:tgtEl>
                                          <p:spTgt spid="20"/>
                                        </p:tgtEl>
                                      </p:cBhvr>
                                    </p:animEffect>
                                  </p:childTnLst>
                                </p:cTn>
                              </p:par>
                              <p:par>
                                <p:cTn id="14" presetID="9" presetClass="entr" presetSubtype="0" fill="hold" nodeType="withEffect">
                                  <p:stCondLst>
                                    <p:cond delay="0"/>
                                  </p:stCondLst>
                                  <p:childTnLst>
                                    <p:set>
                                      <p:cBhvr>
                                        <p:cTn id="15" dur="1" fill="hold">
                                          <p:stCondLst>
                                            <p:cond delay="0"/>
                                          </p:stCondLst>
                                        </p:cTn>
                                        <p:tgtEl>
                                          <p:spTgt spid="59"/>
                                        </p:tgtEl>
                                        <p:attrNameLst>
                                          <p:attrName>style.visibility</p:attrName>
                                        </p:attrNameLst>
                                      </p:cBhvr>
                                      <p:to>
                                        <p:strVal val="visible"/>
                                      </p:to>
                                    </p:set>
                                    <p:animEffect transition="in" filter="dissolve">
                                      <p:cBhvr>
                                        <p:cTn id="16" dur="500"/>
                                        <p:tgtEl>
                                          <p:spTgt spid="59"/>
                                        </p:tgtEl>
                                      </p:cBhvr>
                                    </p:animEffect>
                                  </p:childTnLst>
                                </p:cTn>
                              </p:par>
                              <p:par>
                                <p:cTn id="17" presetID="9" presetClass="entr" presetSubtype="0" fill="hold" nodeType="withEffect">
                                  <p:stCondLst>
                                    <p:cond delay="0"/>
                                  </p:stCondLst>
                                  <p:childTnLst>
                                    <p:set>
                                      <p:cBhvr>
                                        <p:cTn id="18" dur="1" fill="hold">
                                          <p:stCondLst>
                                            <p:cond delay="0"/>
                                          </p:stCondLst>
                                        </p:cTn>
                                        <p:tgtEl>
                                          <p:spTgt spid="58"/>
                                        </p:tgtEl>
                                        <p:attrNameLst>
                                          <p:attrName>style.visibility</p:attrName>
                                        </p:attrNameLst>
                                      </p:cBhvr>
                                      <p:to>
                                        <p:strVal val="visible"/>
                                      </p:to>
                                    </p:set>
                                    <p:animEffect transition="in" filter="dissolve">
                                      <p:cBhvr>
                                        <p:cTn id="19" dur="500"/>
                                        <p:tgtEl>
                                          <p:spTgt spid="58"/>
                                        </p:tgtEl>
                                      </p:cBhvr>
                                    </p:animEffect>
                                  </p:childTnLst>
                                </p:cTn>
                              </p:par>
                              <p:par>
                                <p:cTn id="20" presetID="9" presetClass="entr" presetSubtype="0" fill="hold" nodeType="withEffect">
                                  <p:stCondLst>
                                    <p:cond delay="0"/>
                                  </p:stCondLst>
                                  <p:childTnLst>
                                    <p:set>
                                      <p:cBhvr>
                                        <p:cTn id="21" dur="1" fill="hold">
                                          <p:stCondLst>
                                            <p:cond delay="0"/>
                                          </p:stCondLst>
                                        </p:cTn>
                                        <p:tgtEl>
                                          <p:spTgt spid="50"/>
                                        </p:tgtEl>
                                        <p:attrNameLst>
                                          <p:attrName>style.visibility</p:attrName>
                                        </p:attrNameLst>
                                      </p:cBhvr>
                                      <p:to>
                                        <p:strVal val="visible"/>
                                      </p:to>
                                    </p:set>
                                    <p:animEffect transition="in" filter="dissolve">
                                      <p:cBhvr>
                                        <p:cTn id="22" dur="500"/>
                                        <p:tgtEl>
                                          <p:spTgt spid="50"/>
                                        </p:tgtEl>
                                      </p:cBhvr>
                                    </p:animEffect>
                                  </p:childTnLst>
                                </p:cTn>
                              </p:par>
                              <p:par>
                                <p:cTn id="23" presetID="9" presetClass="entr" presetSubtype="0" fill="hold" nodeType="withEffect">
                                  <p:stCondLst>
                                    <p:cond delay="0"/>
                                  </p:stCondLst>
                                  <p:childTnLst>
                                    <p:set>
                                      <p:cBhvr>
                                        <p:cTn id="24" dur="1" fill="hold">
                                          <p:stCondLst>
                                            <p:cond delay="0"/>
                                          </p:stCondLst>
                                        </p:cTn>
                                        <p:tgtEl>
                                          <p:spTgt spid="55"/>
                                        </p:tgtEl>
                                        <p:attrNameLst>
                                          <p:attrName>style.visibility</p:attrName>
                                        </p:attrNameLst>
                                      </p:cBhvr>
                                      <p:to>
                                        <p:strVal val="visible"/>
                                      </p:to>
                                    </p:set>
                                    <p:animEffect transition="in" filter="dissolve">
                                      <p:cBhvr>
                                        <p:cTn id="25" dur="500"/>
                                        <p:tgtEl>
                                          <p:spTgt spid="55"/>
                                        </p:tgtEl>
                                      </p:cBhvr>
                                    </p:animEffect>
                                  </p:childTnLst>
                                </p:cTn>
                              </p:par>
                              <p:par>
                                <p:cTn id="26" presetID="9" presetClass="entr" presetSubtype="0" fill="hold" nodeType="withEffect">
                                  <p:stCondLst>
                                    <p:cond delay="0"/>
                                  </p:stCondLst>
                                  <p:childTnLst>
                                    <p:set>
                                      <p:cBhvr>
                                        <p:cTn id="27" dur="1" fill="hold">
                                          <p:stCondLst>
                                            <p:cond delay="0"/>
                                          </p:stCondLst>
                                        </p:cTn>
                                        <p:tgtEl>
                                          <p:spTgt spid="63"/>
                                        </p:tgtEl>
                                        <p:attrNameLst>
                                          <p:attrName>style.visibility</p:attrName>
                                        </p:attrNameLst>
                                      </p:cBhvr>
                                      <p:to>
                                        <p:strVal val="visible"/>
                                      </p:to>
                                    </p:set>
                                    <p:animEffect transition="in" filter="dissolve">
                                      <p:cBhvr>
                                        <p:cTn id="28" dur="500"/>
                                        <p:tgtEl>
                                          <p:spTgt spid="63"/>
                                        </p:tgtEl>
                                      </p:cBhvr>
                                    </p:animEffect>
                                  </p:childTnLst>
                                </p:cTn>
                              </p:par>
                              <p:par>
                                <p:cTn id="29" presetID="9" presetClass="entr" presetSubtype="0" fill="hold" nodeType="with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dissolve">
                                      <p:cBhvr>
                                        <p:cTn id="31" dur="500"/>
                                        <p:tgtEl>
                                          <p:spTgt spid="38"/>
                                        </p:tgtEl>
                                      </p:cBhvr>
                                    </p:animEffect>
                                  </p:childTnLst>
                                </p:cTn>
                              </p:par>
                              <p:par>
                                <p:cTn id="32" presetID="9" presetClass="entr" presetSubtype="0" fill="hold" nodeType="with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dissolve">
                                      <p:cBhvr>
                                        <p:cTn id="34" dur="500"/>
                                        <p:tgtEl>
                                          <p:spTgt spid="39"/>
                                        </p:tgtEl>
                                      </p:cBhvr>
                                    </p:animEffect>
                                  </p:childTnLst>
                                </p:cTn>
                              </p:par>
                            </p:childTnLst>
                          </p:cTn>
                        </p:par>
                      </p:childTnLst>
                    </p:cTn>
                  </p:par>
                  <p:par>
                    <p:cTn id="35" fill="hold">
                      <p:stCondLst>
                        <p:cond delay="indefinite"/>
                      </p:stCondLst>
                      <p:childTnLst>
                        <p:par>
                          <p:cTn id="36" fill="hold">
                            <p:stCondLst>
                              <p:cond delay="0"/>
                            </p:stCondLst>
                            <p:childTnLst>
                              <p:par>
                                <p:cTn id="37" presetID="18" presetClass="entr" presetSubtype="12" fill="hold" nodeType="clickEffect">
                                  <p:stCondLst>
                                    <p:cond delay="0"/>
                                  </p:stCondLst>
                                  <p:childTnLst>
                                    <p:set>
                                      <p:cBhvr>
                                        <p:cTn id="38" dur="1" fill="hold">
                                          <p:stCondLst>
                                            <p:cond delay="0"/>
                                          </p:stCondLst>
                                        </p:cTn>
                                        <p:tgtEl>
                                          <p:spTgt spid="86"/>
                                        </p:tgtEl>
                                        <p:attrNameLst>
                                          <p:attrName>style.visibility</p:attrName>
                                        </p:attrNameLst>
                                      </p:cBhvr>
                                      <p:to>
                                        <p:strVal val="visible"/>
                                      </p:to>
                                    </p:set>
                                    <p:animEffect transition="in" filter="strips(downLeft)">
                                      <p:cBhvr>
                                        <p:cTn id="39" dur="500"/>
                                        <p:tgtEl>
                                          <p:spTgt spid="86"/>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43"/>
                                        </p:tgtEl>
                                        <p:attrNameLst>
                                          <p:attrName>style.visibility</p:attrName>
                                        </p:attrNameLst>
                                      </p:cBhvr>
                                      <p:to>
                                        <p:strVal val="visible"/>
                                      </p:to>
                                    </p:set>
                                    <p:animEffect transition="in" filter="dissolve">
                                      <p:cBhvr>
                                        <p:cTn id="42" dur="500"/>
                                        <p:tgtEl>
                                          <p:spTgt spid="43"/>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49"/>
                                        </p:tgtEl>
                                        <p:attrNameLst>
                                          <p:attrName>style.visibility</p:attrName>
                                        </p:attrNameLst>
                                      </p:cBhvr>
                                      <p:to>
                                        <p:strVal val="visible"/>
                                      </p:to>
                                    </p:set>
                                    <p:animEffect transition="in" filter="dissolve">
                                      <p:cBhvr>
                                        <p:cTn id="45" dur="500"/>
                                        <p:tgtEl>
                                          <p:spTgt spid="49"/>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69"/>
                                        </p:tgtEl>
                                        <p:attrNameLst>
                                          <p:attrName>style.visibility</p:attrName>
                                        </p:attrNameLst>
                                      </p:cBhvr>
                                      <p:to>
                                        <p:strVal val="visible"/>
                                      </p:to>
                                    </p:set>
                                    <p:animEffect transition="in" filter="dissolve">
                                      <p:cBhvr>
                                        <p:cTn id="50" dur="500"/>
                                        <p:tgtEl>
                                          <p:spTgt spid="69"/>
                                        </p:tgtEl>
                                      </p:cBhvr>
                                    </p:animEffect>
                                  </p:childTnLst>
                                </p:cTn>
                              </p:par>
                              <p:par>
                                <p:cTn id="51" presetID="9" presetClass="entr" presetSubtype="0" fill="hold" nodeType="withEffect">
                                  <p:stCondLst>
                                    <p:cond delay="0"/>
                                  </p:stCondLst>
                                  <p:childTnLst>
                                    <p:set>
                                      <p:cBhvr>
                                        <p:cTn id="52" dur="1" fill="hold">
                                          <p:stCondLst>
                                            <p:cond delay="0"/>
                                          </p:stCondLst>
                                        </p:cTn>
                                        <p:tgtEl>
                                          <p:spTgt spid="72"/>
                                        </p:tgtEl>
                                        <p:attrNameLst>
                                          <p:attrName>style.visibility</p:attrName>
                                        </p:attrNameLst>
                                      </p:cBhvr>
                                      <p:to>
                                        <p:strVal val="visible"/>
                                      </p:to>
                                    </p:set>
                                    <p:animEffect transition="in" filter="dissolve">
                                      <p:cBhvr>
                                        <p:cTn id="53" dur="500"/>
                                        <p:tgtEl>
                                          <p:spTgt spid="72"/>
                                        </p:tgtEl>
                                      </p:cBhvr>
                                    </p:animEffect>
                                  </p:childTnLst>
                                </p:cTn>
                              </p:par>
                              <p:par>
                                <p:cTn id="54" presetID="9" presetClass="entr" presetSubtype="0" fill="hold" nodeType="withEffect">
                                  <p:stCondLst>
                                    <p:cond delay="0"/>
                                  </p:stCondLst>
                                  <p:childTnLst>
                                    <p:set>
                                      <p:cBhvr>
                                        <p:cTn id="55" dur="1" fill="hold">
                                          <p:stCondLst>
                                            <p:cond delay="0"/>
                                          </p:stCondLst>
                                        </p:cTn>
                                        <p:tgtEl>
                                          <p:spTgt spid="73"/>
                                        </p:tgtEl>
                                        <p:attrNameLst>
                                          <p:attrName>style.visibility</p:attrName>
                                        </p:attrNameLst>
                                      </p:cBhvr>
                                      <p:to>
                                        <p:strVal val="visible"/>
                                      </p:to>
                                    </p:set>
                                    <p:animEffect transition="in" filter="dissolve">
                                      <p:cBhvr>
                                        <p:cTn id="56" dur="500"/>
                                        <p:tgtEl>
                                          <p:spTgt spid="73"/>
                                        </p:tgtEl>
                                      </p:cBhvr>
                                    </p:animEffect>
                                  </p:childTnLst>
                                </p:cTn>
                              </p:par>
                              <p:par>
                                <p:cTn id="57" presetID="9" presetClass="entr" presetSubtype="0" fill="hold" nodeType="withEffect">
                                  <p:stCondLst>
                                    <p:cond delay="0"/>
                                  </p:stCondLst>
                                  <p:childTnLst>
                                    <p:set>
                                      <p:cBhvr>
                                        <p:cTn id="58" dur="1" fill="hold">
                                          <p:stCondLst>
                                            <p:cond delay="0"/>
                                          </p:stCondLst>
                                        </p:cTn>
                                        <p:tgtEl>
                                          <p:spTgt spid="68"/>
                                        </p:tgtEl>
                                        <p:attrNameLst>
                                          <p:attrName>style.visibility</p:attrName>
                                        </p:attrNameLst>
                                      </p:cBhvr>
                                      <p:to>
                                        <p:strVal val="visible"/>
                                      </p:to>
                                    </p:set>
                                    <p:animEffect transition="in" filter="dissolve">
                                      <p:cBhvr>
                                        <p:cTn id="59" dur="500"/>
                                        <p:tgtEl>
                                          <p:spTgt spid="68"/>
                                        </p:tgtEl>
                                      </p:cBhvr>
                                    </p:animEffect>
                                  </p:childTnLst>
                                </p:cTn>
                              </p:par>
                              <p:par>
                                <p:cTn id="60" presetID="9" presetClass="entr" presetSubtype="0" fill="hold" nodeType="withEffect">
                                  <p:stCondLst>
                                    <p:cond delay="0"/>
                                  </p:stCondLst>
                                  <p:childTnLst>
                                    <p:set>
                                      <p:cBhvr>
                                        <p:cTn id="61" dur="1" fill="hold">
                                          <p:stCondLst>
                                            <p:cond delay="0"/>
                                          </p:stCondLst>
                                        </p:cTn>
                                        <p:tgtEl>
                                          <p:spTgt spid="67"/>
                                        </p:tgtEl>
                                        <p:attrNameLst>
                                          <p:attrName>style.visibility</p:attrName>
                                        </p:attrNameLst>
                                      </p:cBhvr>
                                      <p:to>
                                        <p:strVal val="visible"/>
                                      </p:to>
                                    </p:set>
                                    <p:animEffect transition="in" filter="dissolve">
                                      <p:cBhvr>
                                        <p:cTn id="62" dur="500"/>
                                        <p:tgtEl>
                                          <p:spTgt spid="67"/>
                                        </p:tgtEl>
                                      </p:cBhvr>
                                    </p:animEffect>
                                  </p:childTnLst>
                                </p:cTn>
                              </p:par>
                              <p:par>
                                <p:cTn id="63" presetID="9" presetClass="entr" presetSubtype="0" fill="hold" nodeType="withEffect">
                                  <p:stCondLst>
                                    <p:cond delay="0"/>
                                  </p:stCondLst>
                                  <p:childTnLst>
                                    <p:set>
                                      <p:cBhvr>
                                        <p:cTn id="64" dur="1" fill="hold">
                                          <p:stCondLst>
                                            <p:cond delay="0"/>
                                          </p:stCondLst>
                                        </p:cTn>
                                        <p:tgtEl>
                                          <p:spTgt spid="64"/>
                                        </p:tgtEl>
                                        <p:attrNameLst>
                                          <p:attrName>style.visibility</p:attrName>
                                        </p:attrNameLst>
                                      </p:cBhvr>
                                      <p:to>
                                        <p:strVal val="visible"/>
                                      </p:to>
                                    </p:set>
                                    <p:animEffect transition="in" filter="dissolve">
                                      <p:cBhvr>
                                        <p:cTn id="65" dur="500"/>
                                        <p:tgtEl>
                                          <p:spTgt spid="64"/>
                                        </p:tgtEl>
                                      </p:cBhvr>
                                    </p:animEffect>
                                  </p:childTnLst>
                                </p:cTn>
                              </p:par>
                              <p:par>
                                <p:cTn id="66" presetID="9" presetClass="entr" presetSubtype="0" fill="hold" nodeType="withEffect">
                                  <p:stCondLst>
                                    <p:cond delay="0"/>
                                  </p:stCondLst>
                                  <p:childTnLst>
                                    <p:set>
                                      <p:cBhvr>
                                        <p:cTn id="67" dur="1" fill="hold">
                                          <p:stCondLst>
                                            <p:cond delay="0"/>
                                          </p:stCondLst>
                                        </p:cTn>
                                        <p:tgtEl>
                                          <p:spTgt spid="65"/>
                                        </p:tgtEl>
                                        <p:attrNameLst>
                                          <p:attrName>style.visibility</p:attrName>
                                        </p:attrNameLst>
                                      </p:cBhvr>
                                      <p:to>
                                        <p:strVal val="visible"/>
                                      </p:to>
                                    </p:set>
                                    <p:animEffect transition="in" filter="dissolve">
                                      <p:cBhvr>
                                        <p:cTn id="68" dur="500"/>
                                        <p:tgtEl>
                                          <p:spTgt spid="65"/>
                                        </p:tgtEl>
                                      </p:cBhvr>
                                    </p:animEffect>
                                  </p:childTnLst>
                                </p:cTn>
                              </p:par>
                              <p:par>
                                <p:cTn id="69" presetID="9" presetClass="entr" presetSubtype="0" fill="hold" nodeType="withEffect">
                                  <p:stCondLst>
                                    <p:cond delay="0"/>
                                  </p:stCondLst>
                                  <p:childTnLst>
                                    <p:set>
                                      <p:cBhvr>
                                        <p:cTn id="70" dur="1" fill="hold">
                                          <p:stCondLst>
                                            <p:cond delay="0"/>
                                          </p:stCondLst>
                                        </p:cTn>
                                        <p:tgtEl>
                                          <p:spTgt spid="70"/>
                                        </p:tgtEl>
                                        <p:attrNameLst>
                                          <p:attrName>style.visibility</p:attrName>
                                        </p:attrNameLst>
                                      </p:cBhvr>
                                      <p:to>
                                        <p:strVal val="visible"/>
                                      </p:to>
                                    </p:set>
                                    <p:animEffect transition="in" filter="dissolve">
                                      <p:cBhvr>
                                        <p:cTn id="71" dur="500"/>
                                        <p:tgtEl>
                                          <p:spTgt spid="70"/>
                                        </p:tgtEl>
                                      </p:cBhvr>
                                    </p:animEffect>
                                  </p:childTnLst>
                                </p:cTn>
                              </p:par>
                              <p:par>
                                <p:cTn id="72" presetID="9" presetClass="entr" presetSubtype="0" fill="hold" nodeType="withEffect">
                                  <p:stCondLst>
                                    <p:cond delay="0"/>
                                  </p:stCondLst>
                                  <p:childTnLst>
                                    <p:set>
                                      <p:cBhvr>
                                        <p:cTn id="73" dur="1" fill="hold">
                                          <p:stCondLst>
                                            <p:cond delay="0"/>
                                          </p:stCondLst>
                                        </p:cTn>
                                        <p:tgtEl>
                                          <p:spTgt spid="74"/>
                                        </p:tgtEl>
                                        <p:attrNameLst>
                                          <p:attrName>style.visibility</p:attrName>
                                        </p:attrNameLst>
                                      </p:cBhvr>
                                      <p:to>
                                        <p:strVal val="visible"/>
                                      </p:to>
                                    </p:set>
                                    <p:animEffect transition="in" filter="dissolve">
                                      <p:cBhvr>
                                        <p:cTn id="74" dur="500"/>
                                        <p:tgtEl>
                                          <p:spTgt spid="74"/>
                                        </p:tgtEl>
                                      </p:cBhvr>
                                    </p:animEffect>
                                  </p:childTnLst>
                                </p:cTn>
                              </p:par>
                              <p:par>
                                <p:cTn id="75" presetID="9" presetClass="entr" presetSubtype="0" fill="hold" nodeType="withEffect">
                                  <p:stCondLst>
                                    <p:cond delay="0"/>
                                  </p:stCondLst>
                                  <p:childTnLst>
                                    <p:set>
                                      <p:cBhvr>
                                        <p:cTn id="76" dur="1" fill="hold">
                                          <p:stCondLst>
                                            <p:cond delay="0"/>
                                          </p:stCondLst>
                                        </p:cTn>
                                        <p:tgtEl>
                                          <p:spTgt spid="66"/>
                                        </p:tgtEl>
                                        <p:attrNameLst>
                                          <p:attrName>style.visibility</p:attrName>
                                        </p:attrNameLst>
                                      </p:cBhvr>
                                      <p:to>
                                        <p:strVal val="visible"/>
                                      </p:to>
                                    </p:set>
                                    <p:animEffect transition="in" filter="dissolve">
                                      <p:cBhvr>
                                        <p:cTn id="77" dur="500"/>
                                        <p:tgtEl>
                                          <p:spTgt spid="66"/>
                                        </p:tgtEl>
                                      </p:cBhvr>
                                    </p:animEffect>
                                  </p:childTnLst>
                                </p:cTn>
                              </p:par>
                            </p:childTnLst>
                          </p:cTn>
                        </p:par>
                      </p:childTnLst>
                    </p:cTn>
                  </p:par>
                  <p:par>
                    <p:cTn id="78" fill="hold">
                      <p:stCondLst>
                        <p:cond delay="indefinite"/>
                      </p:stCondLst>
                      <p:childTnLst>
                        <p:par>
                          <p:cTn id="79" fill="hold">
                            <p:stCondLst>
                              <p:cond delay="0"/>
                            </p:stCondLst>
                            <p:childTnLst>
                              <p:par>
                                <p:cTn id="80" presetID="18" presetClass="entr" presetSubtype="12" fill="hold" nodeType="clickEffect">
                                  <p:stCondLst>
                                    <p:cond delay="0"/>
                                  </p:stCondLst>
                                  <p:childTnLst>
                                    <p:set>
                                      <p:cBhvr>
                                        <p:cTn id="81" dur="1" fill="hold">
                                          <p:stCondLst>
                                            <p:cond delay="0"/>
                                          </p:stCondLst>
                                        </p:cTn>
                                        <p:tgtEl>
                                          <p:spTgt spid="87"/>
                                        </p:tgtEl>
                                        <p:attrNameLst>
                                          <p:attrName>style.visibility</p:attrName>
                                        </p:attrNameLst>
                                      </p:cBhvr>
                                      <p:to>
                                        <p:strVal val="visible"/>
                                      </p:to>
                                    </p:set>
                                    <p:animEffect transition="in" filter="strips(downLeft)">
                                      <p:cBhvr>
                                        <p:cTn id="82" dur="500"/>
                                        <p:tgtEl>
                                          <p:spTgt spid="87"/>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51"/>
                                        </p:tgtEl>
                                        <p:attrNameLst>
                                          <p:attrName>style.visibility</p:attrName>
                                        </p:attrNameLst>
                                      </p:cBhvr>
                                      <p:to>
                                        <p:strVal val="visible"/>
                                      </p:to>
                                    </p:set>
                                    <p:animEffect transition="in" filter="dissolve">
                                      <p:cBhvr>
                                        <p:cTn id="85" dur="500"/>
                                        <p:tgtEl>
                                          <p:spTgt spid="51"/>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52"/>
                                        </p:tgtEl>
                                        <p:attrNameLst>
                                          <p:attrName>style.visibility</p:attrName>
                                        </p:attrNameLst>
                                      </p:cBhvr>
                                      <p:to>
                                        <p:strVal val="visible"/>
                                      </p:to>
                                    </p:set>
                                    <p:animEffect transition="in" filter="dissolve">
                                      <p:cBhvr>
                                        <p:cTn id="88" dur="500"/>
                                        <p:tgtEl>
                                          <p:spTgt spid="52"/>
                                        </p:tgtEl>
                                      </p:cBhvr>
                                    </p:animEffect>
                                  </p:childTnLst>
                                </p:cTn>
                              </p:par>
                            </p:childTnLst>
                          </p:cTn>
                        </p:par>
                      </p:childTnLst>
                    </p:cTn>
                  </p:par>
                  <p:par>
                    <p:cTn id="89" fill="hold">
                      <p:stCondLst>
                        <p:cond delay="indefinite"/>
                      </p:stCondLst>
                      <p:childTnLst>
                        <p:par>
                          <p:cTn id="90" fill="hold">
                            <p:stCondLst>
                              <p:cond delay="0"/>
                            </p:stCondLst>
                            <p:childTnLst>
                              <p:par>
                                <p:cTn id="91" presetID="9" presetClass="entr" presetSubtype="0" fill="hold" nodeType="clickEffect">
                                  <p:stCondLst>
                                    <p:cond delay="0"/>
                                  </p:stCondLst>
                                  <p:childTnLst>
                                    <p:set>
                                      <p:cBhvr>
                                        <p:cTn id="92" dur="1" fill="hold">
                                          <p:stCondLst>
                                            <p:cond delay="0"/>
                                          </p:stCondLst>
                                        </p:cTn>
                                        <p:tgtEl>
                                          <p:spTgt spid="80"/>
                                        </p:tgtEl>
                                        <p:attrNameLst>
                                          <p:attrName>style.visibility</p:attrName>
                                        </p:attrNameLst>
                                      </p:cBhvr>
                                      <p:to>
                                        <p:strVal val="visible"/>
                                      </p:to>
                                    </p:set>
                                    <p:animEffect transition="in" filter="dissolve">
                                      <p:cBhvr>
                                        <p:cTn id="93" dur="500"/>
                                        <p:tgtEl>
                                          <p:spTgt spid="80"/>
                                        </p:tgtEl>
                                      </p:cBhvr>
                                    </p:animEffect>
                                  </p:childTnLst>
                                </p:cTn>
                              </p:par>
                              <p:par>
                                <p:cTn id="94" presetID="9" presetClass="entr" presetSubtype="0" fill="hold" nodeType="withEffect">
                                  <p:stCondLst>
                                    <p:cond delay="0"/>
                                  </p:stCondLst>
                                  <p:childTnLst>
                                    <p:set>
                                      <p:cBhvr>
                                        <p:cTn id="95" dur="1" fill="hold">
                                          <p:stCondLst>
                                            <p:cond delay="0"/>
                                          </p:stCondLst>
                                        </p:cTn>
                                        <p:tgtEl>
                                          <p:spTgt spid="83"/>
                                        </p:tgtEl>
                                        <p:attrNameLst>
                                          <p:attrName>style.visibility</p:attrName>
                                        </p:attrNameLst>
                                      </p:cBhvr>
                                      <p:to>
                                        <p:strVal val="visible"/>
                                      </p:to>
                                    </p:set>
                                    <p:animEffect transition="in" filter="dissolve">
                                      <p:cBhvr>
                                        <p:cTn id="96" dur="500"/>
                                        <p:tgtEl>
                                          <p:spTgt spid="83"/>
                                        </p:tgtEl>
                                      </p:cBhvr>
                                    </p:animEffect>
                                  </p:childTnLst>
                                </p:cTn>
                              </p:par>
                              <p:par>
                                <p:cTn id="97" presetID="9" presetClass="entr" presetSubtype="0" fill="hold" nodeType="withEffect">
                                  <p:stCondLst>
                                    <p:cond delay="0"/>
                                  </p:stCondLst>
                                  <p:childTnLst>
                                    <p:set>
                                      <p:cBhvr>
                                        <p:cTn id="98" dur="1" fill="hold">
                                          <p:stCondLst>
                                            <p:cond delay="0"/>
                                          </p:stCondLst>
                                        </p:cTn>
                                        <p:tgtEl>
                                          <p:spTgt spid="84"/>
                                        </p:tgtEl>
                                        <p:attrNameLst>
                                          <p:attrName>style.visibility</p:attrName>
                                        </p:attrNameLst>
                                      </p:cBhvr>
                                      <p:to>
                                        <p:strVal val="visible"/>
                                      </p:to>
                                    </p:set>
                                    <p:animEffect transition="in" filter="dissolve">
                                      <p:cBhvr>
                                        <p:cTn id="99" dur="500"/>
                                        <p:tgtEl>
                                          <p:spTgt spid="84"/>
                                        </p:tgtEl>
                                      </p:cBhvr>
                                    </p:animEffect>
                                  </p:childTnLst>
                                </p:cTn>
                              </p:par>
                              <p:par>
                                <p:cTn id="100" presetID="9" presetClass="entr" presetSubtype="0" fill="hold" nodeType="withEffect">
                                  <p:stCondLst>
                                    <p:cond delay="0"/>
                                  </p:stCondLst>
                                  <p:childTnLst>
                                    <p:set>
                                      <p:cBhvr>
                                        <p:cTn id="101" dur="1" fill="hold">
                                          <p:stCondLst>
                                            <p:cond delay="0"/>
                                          </p:stCondLst>
                                        </p:cTn>
                                        <p:tgtEl>
                                          <p:spTgt spid="79"/>
                                        </p:tgtEl>
                                        <p:attrNameLst>
                                          <p:attrName>style.visibility</p:attrName>
                                        </p:attrNameLst>
                                      </p:cBhvr>
                                      <p:to>
                                        <p:strVal val="visible"/>
                                      </p:to>
                                    </p:set>
                                    <p:animEffect transition="in" filter="dissolve">
                                      <p:cBhvr>
                                        <p:cTn id="102" dur="500"/>
                                        <p:tgtEl>
                                          <p:spTgt spid="79"/>
                                        </p:tgtEl>
                                      </p:cBhvr>
                                    </p:animEffect>
                                  </p:childTnLst>
                                </p:cTn>
                              </p:par>
                              <p:par>
                                <p:cTn id="103" presetID="9" presetClass="entr" presetSubtype="0" fill="hold" nodeType="withEffect">
                                  <p:stCondLst>
                                    <p:cond delay="0"/>
                                  </p:stCondLst>
                                  <p:childTnLst>
                                    <p:set>
                                      <p:cBhvr>
                                        <p:cTn id="104" dur="1" fill="hold">
                                          <p:stCondLst>
                                            <p:cond delay="0"/>
                                          </p:stCondLst>
                                        </p:cTn>
                                        <p:tgtEl>
                                          <p:spTgt spid="78"/>
                                        </p:tgtEl>
                                        <p:attrNameLst>
                                          <p:attrName>style.visibility</p:attrName>
                                        </p:attrNameLst>
                                      </p:cBhvr>
                                      <p:to>
                                        <p:strVal val="visible"/>
                                      </p:to>
                                    </p:set>
                                    <p:animEffect transition="in" filter="dissolve">
                                      <p:cBhvr>
                                        <p:cTn id="105" dur="500"/>
                                        <p:tgtEl>
                                          <p:spTgt spid="78"/>
                                        </p:tgtEl>
                                      </p:cBhvr>
                                    </p:animEffect>
                                  </p:childTnLst>
                                </p:cTn>
                              </p:par>
                              <p:par>
                                <p:cTn id="106" presetID="9" presetClass="entr" presetSubtype="0" fill="hold" nodeType="withEffect">
                                  <p:stCondLst>
                                    <p:cond delay="0"/>
                                  </p:stCondLst>
                                  <p:childTnLst>
                                    <p:set>
                                      <p:cBhvr>
                                        <p:cTn id="107" dur="1" fill="hold">
                                          <p:stCondLst>
                                            <p:cond delay="0"/>
                                          </p:stCondLst>
                                        </p:cTn>
                                        <p:tgtEl>
                                          <p:spTgt spid="75"/>
                                        </p:tgtEl>
                                        <p:attrNameLst>
                                          <p:attrName>style.visibility</p:attrName>
                                        </p:attrNameLst>
                                      </p:cBhvr>
                                      <p:to>
                                        <p:strVal val="visible"/>
                                      </p:to>
                                    </p:set>
                                    <p:animEffect transition="in" filter="dissolve">
                                      <p:cBhvr>
                                        <p:cTn id="108" dur="500"/>
                                        <p:tgtEl>
                                          <p:spTgt spid="75"/>
                                        </p:tgtEl>
                                      </p:cBhvr>
                                    </p:animEffect>
                                  </p:childTnLst>
                                </p:cTn>
                              </p:par>
                              <p:par>
                                <p:cTn id="109" presetID="9" presetClass="entr" presetSubtype="0" fill="hold" nodeType="withEffect">
                                  <p:stCondLst>
                                    <p:cond delay="0"/>
                                  </p:stCondLst>
                                  <p:childTnLst>
                                    <p:set>
                                      <p:cBhvr>
                                        <p:cTn id="110" dur="1" fill="hold">
                                          <p:stCondLst>
                                            <p:cond delay="0"/>
                                          </p:stCondLst>
                                        </p:cTn>
                                        <p:tgtEl>
                                          <p:spTgt spid="81"/>
                                        </p:tgtEl>
                                        <p:attrNameLst>
                                          <p:attrName>style.visibility</p:attrName>
                                        </p:attrNameLst>
                                      </p:cBhvr>
                                      <p:to>
                                        <p:strVal val="visible"/>
                                      </p:to>
                                    </p:set>
                                    <p:animEffect transition="in" filter="dissolve">
                                      <p:cBhvr>
                                        <p:cTn id="111" dur="500"/>
                                        <p:tgtEl>
                                          <p:spTgt spid="81"/>
                                        </p:tgtEl>
                                      </p:cBhvr>
                                    </p:animEffect>
                                  </p:childTnLst>
                                </p:cTn>
                              </p:par>
                              <p:par>
                                <p:cTn id="112" presetID="9" presetClass="entr" presetSubtype="0" fill="hold" nodeType="withEffect">
                                  <p:stCondLst>
                                    <p:cond delay="0"/>
                                  </p:stCondLst>
                                  <p:childTnLst>
                                    <p:set>
                                      <p:cBhvr>
                                        <p:cTn id="113" dur="1" fill="hold">
                                          <p:stCondLst>
                                            <p:cond delay="0"/>
                                          </p:stCondLst>
                                        </p:cTn>
                                        <p:tgtEl>
                                          <p:spTgt spid="76"/>
                                        </p:tgtEl>
                                        <p:attrNameLst>
                                          <p:attrName>style.visibility</p:attrName>
                                        </p:attrNameLst>
                                      </p:cBhvr>
                                      <p:to>
                                        <p:strVal val="visible"/>
                                      </p:to>
                                    </p:set>
                                    <p:animEffect transition="in" filter="dissolve">
                                      <p:cBhvr>
                                        <p:cTn id="114" dur="500"/>
                                        <p:tgtEl>
                                          <p:spTgt spid="76"/>
                                        </p:tgtEl>
                                      </p:cBhvr>
                                    </p:animEffect>
                                  </p:childTnLst>
                                </p:cTn>
                              </p:par>
                              <p:par>
                                <p:cTn id="115" presetID="9" presetClass="entr" presetSubtype="0" fill="hold" nodeType="withEffect">
                                  <p:stCondLst>
                                    <p:cond delay="0"/>
                                  </p:stCondLst>
                                  <p:childTnLst>
                                    <p:set>
                                      <p:cBhvr>
                                        <p:cTn id="116" dur="1" fill="hold">
                                          <p:stCondLst>
                                            <p:cond delay="0"/>
                                          </p:stCondLst>
                                        </p:cTn>
                                        <p:tgtEl>
                                          <p:spTgt spid="77"/>
                                        </p:tgtEl>
                                        <p:attrNameLst>
                                          <p:attrName>style.visibility</p:attrName>
                                        </p:attrNameLst>
                                      </p:cBhvr>
                                      <p:to>
                                        <p:strVal val="visible"/>
                                      </p:to>
                                    </p:set>
                                    <p:animEffect transition="in" filter="dissolve">
                                      <p:cBhvr>
                                        <p:cTn id="117" dur="500"/>
                                        <p:tgtEl>
                                          <p:spTgt spid="77"/>
                                        </p:tgtEl>
                                      </p:cBhvr>
                                    </p:animEffect>
                                  </p:childTnLst>
                                </p:cTn>
                              </p:par>
                              <p:par>
                                <p:cTn id="118" presetID="9" presetClass="entr" presetSubtype="0" fill="hold" nodeType="withEffect">
                                  <p:stCondLst>
                                    <p:cond delay="0"/>
                                  </p:stCondLst>
                                  <p:childTnLst>
                                    <p:set>
                                      <p:cBhvr>
                                        <p:cTn id="119" dur="1" fill="hold">
                                          <p:stCondLst>
                                            <p:cond delay="0"/>
                                          </p:stCondLst>
                                        </p:cTn>
                                        <p:tgtEl>
                                          <p:spTgt spid="85"/>
                                        </p:tgtEl>
                                        <p:attrNameLst>
                                          <p:attrName>style.visibility</p:attrName>
                                        </p:attrNameLst>
                                      </p:cBhvr>
                                      <p:to>
                                        <p:strVal val="visible"/>
                                      </p:to>
                                    </p:set>
                                    <p:animEffect transition="in" filter="dissolve">
                                      <p:cBhvr>
                                        <p:cTn id="120" dur="500"/>
                                        <p:tgtEl>
                                          <p:spTgt spid="85"/>
                                        </p:tgtEl>
                                      </p:cBhvr>
                                    </p:animEffect>
                                  </p:childTnLst>
                                </p:cTn>
                              </p:par>
                            </p:childTnLst>
                          </p:cTn>
                        </p:par>
                      </p:childTnLst>
                    </p:cTn>
                  </p:par>
                  <p:par>
                    <p:cTn id="121" fill="hold">
                      <p:stCondLst>
                        <p:cond delay="indefinite"/>
                      </p:stCondLst>
                      <p:childTnLst>
                        <p:par>
                          <p:cTn id="122" fill="hold">
                            <p:stCondLst>
                              <p:cond delay="0"/>
                            </p:stCondLst>
                            <p:childTnLst>
                              <p:par>
                                <p:cTn id="123" presetID="18" presetClass="entr" presetSubtype="12" fill="hold" nodeType="clickEffect">
                                  <p:stCondLst>
                                    <p:cond delay="0"/>
                                  </p:stCondLst>
                                  <p:childTnLst>
                                    <p:set>
                                      <p:cBhvr>
                                        <p:cTn id="124" dur="1" fill="hold">
                                          <p:stCondLst>
                                            <p:cond delay="0"/>
                                          </p:stCondLst>
                                        </p:cTn>
                                        <p:tgtEl>
                                          <p:spTgt spid="88"/>
                                        </p:tgtEl>
                                        <p:attrNameLst>
                                          <p:attrName>style.visibility</p:attrName>
                                        </p:attrNameLst>
                                      </p:cBhvr>
                                      <p:to>
                                        <p:strVal val="visible"/>
                                      </p:to>
                                    </p:set>
                                    <p:animEffect transition="in" filter="strips(downLeft)">
                                      <p:cBhvr>
                                        <p:cTn id="125" dur="500"/>
                                        <p:tgtEl>
                                          <p:spTgt spid="88"/>
                                        </p:tgtEl>
                                      </p:cBhvr>
                                    </p:animEffect>
                                  </p:childTnLst>
                                </p:cTn>
                              </p:par>
                              <p:par>
                                <p:cTn id="126" presetID="9" presetClass="entr" presetSubtype="0" fill="hold" grpId="0" nodeType="withEffect">
                                  <p:stCondLst>
                                    <p:cond delay="0"/>
                                  </p:stCondLst>
                                  <p:childTnLst>
                                    <p:set>
                                      <p:cBhvr>
                                        <p:cTn id="127" dur="1" fill="hold">
                                          <p:stCondLst>
                                            <p:cond delay="0"/>
                                          </p:stCondLst>
                                        </p:cTn>
                                        <p:tgtEl>
                                          <p:spTgt spid="53"/>
                                        </p:tgtEl>
                                        <p:attrNameLst>
                                          <p:attrName>style.visibility</p:attrName>
                                        </p:attrNameLst>
                                      </p:cBhvr>
                                      <p:to>
                                        <p:strVal val="visible"/>
                                      </p:to>
                                    </p:set>
                                    <p:animEffect transition="in" filter="dissolve">
                                      <p:cBhvr>
                                        <p:cTn id="128" dur="500"/>
                                        <p:tgtEl>
                                          <p:spTgt spid="53"/>
                                        </p:tgtEl>
                                      </p:cBhvr>
                                    </p:animEffect>
                                  </p:childTnLst>
                                </p:cTn>
                              </p:par>
                              <p:par>
                                <p:cTn id="129" presetID="9" presetClass="entr" presetSubtype="0" fill="hold" grpId="0" nodeType="withEffect">
                                  <p:stCondLst>
                                    <p:cond delay="0"/>
                                  </p:stCondLst>
                                  <p:childTnLst>
                                    <p:set>
                                      <p:cBhvr>
                                        <p:cTn id="130" dur="1" fill="hold">
                                          <p:stCondLst>
                                            <p:cond delay="0"/>
                                          </p:stCondLst>
                                        </p:cTn>
                                        <p:tgtEl>
                                          <p:spTgt spid="54"/>
                                        </p:tgtEl>
                                        <p:attrNameLst>
                                          <p:attrName>style.visibility</p:attrName>
                                        </p:attrNameLst>
                                      </p:cBhvr>
                                      <p:to>
                                        <p:strVal val="visible"/>
                                      </p:to>
                                    </p:set>
                                    <p:animEffect transition="in" filter="dissolve">
                                      <p:cBhvr>
                                        <p:cTn id="131"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9" grpId="0"/>
      <p:bldP spid="51" grpId="0" animBg="1"/>
      <p:bldP spid="52" grpId="0"/>
      <p:bldP spid="53" grpId="0" animBg="1"/>
      <p:bldP spid="5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E929FFE-3A83-F744-8BCB-19EC1A2EFBEB}"/>
              </a:ext>
            </a:extLst>
          </p:cNvPr>
          <p:cNvSpPr>
            <a:spLocks noGrp="1"/>
          </p:cNvSpPr>
          <p:nvPr>
            <p:ph type="title"/>
          </p:nvPr>
        </p:nvSpPr>
        <p:spPr>
          <a:xfrm>
            <a:off x="376059" y="-135684"/>
            <a:ext cx="11175123" cy="1041991"/>
          </a:xfrm>
        </p:spPr>
        <p:txBody>
          <a:bodyPr>
            <a:normAutofit/>
          </a:bodyPr>
          <a:lstStyle/>
          <a:p>
            <a:r>
              <a:rPr lang="en-US" sz="4000" dirty="0">
                <a:latin typeface="Adelle Sans" panose="02000503000000020004" pitchFamily="2" charset="0"/>
              </a:rPr>
              <a:t>Rapid Elasticity</a:t>
            </a:r>
          </a:p>
        </p:txBody>
      </p:sp>
      <p:sp>
        <p:nvSpPr>
          <p:cNvPr id="12" name="Cloud 11">
            <a:extLst>
              <a:ext uri="{FF2B5EF4-FFF2-40B4-BE49-F238E27FC236}">
                <a16:creationId xmlns:a16="http://schemas.microsoft.com/office/drawing/2014/main" id="{9698A50B-7268-410D-BA7A-0DE92B053F24}"/>
              </a:ext>
            </a:extLst>
          </p:cNvPr>
          <p:cNvSpPr/>
          <p:nvPr/>
        </p:nvSpPr>
        <p:spPr>
          <a:xfrm>
            <a:off x="1304917" y="1246947"/>
            <a:ext cx="8895645" cy="4874007"/>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A picture containing table, indoor, sitting, small&#10;&#10;Description automatically generated">
            <a:extLst>
              <a:ext uri="{FF2B5EF4-FFF2-40B4-BE49-F238E27FC236}">
                <a16:creationId xmlns:a16="http://schemas.microsoft.com/office/drawing/2014/main" id="{259DC489-64AC-4FC4-9FA3-474B6344CA6D}"/>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3463863" y="1969935"/>
            <a:ext cx="839668" cy="839668"/>
          </a:xfrm>
          <a:prstGeom prst="rect">
            <a:avLst/>
          </a:prstGeom>
        </p:spPr>
      </p:pic>
      <p:pic>
        <p:nvPicPr>
          <p:cNvPr id="23" name="Picture 22" descr="A picture containing table, indoor, sitting, small&#10;&#10;Description automatically generated">
            <a:extLst>
              <a:ext uri="{FF2B5EF4-FFF2-40B4-BE49-F238E27FC236}">
                <a16:creationId xmlns:a16="http://schemas.microsoft.com/office/drawing/2014/main" id="{E8630EC2-7814-4AB8-8E0D-FF97DB0C2D13}"/>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4059769" y="1969935"/>
            <a:ext cx="839668" cy="839668"/>
          </a:xfrm>
          <a:prstGeom prst="rect">
            <a:avLst/>
          </a:prstGeom>
        </p:spPr>
      </p:pic>
      <p:pic>
        <p:nvPicPr>
          <p:cNvPr id="25" name="Picture 24" descr="A picture containing table, indoor, sitting, small&#10;&#10;Description automatically generated">
            <a:extLst>
              <a:ext uri="{FF2B5EF4-FFF2-40B4-BE49-F238E27FC236}">
                <a16:creationId xmlns:a16="http://schemas.microsoft.com/office/drawing/2014/main" id="{4C98F9E1-896C-4961-B06E-01B26ABB3B05}"/>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4630328" y="1976436"/>
            <a:ext cx="839668" cy="839668"/>
          </a:xfrm>
          <a:prstGeom prst="rect">
            <a:avLst/>
          </a:prstGeom>
        </p:spPr>
      </p:pic>
      <p:pic>
        <p:nvPicPr>
          <p:cNvPr id="26" name="Picture 25" descr="A picture containing table, indoor, sitting, small&#10;&#10;Description automatically generated">
            <a:extLst>
              <a:ext uri="{FF2B5EF4-FFF2-40B4-BE49-F238E27FC236}">
                <a16:creationId xmlns:a16="http://schemas.microsoft.com/office/drawing/2014/main" id="{CAB8471F-B6FF-4F94-A3B1-013411055D7B}"/>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5200887" y="1982937"/>
            <a:ext cx="839668" cy="839668"/>
          </a:xfrm>
          <a:prstGeom prst="rect">
            <a:avLst/>
          </a:prstGeom>
        </p:spPr>
      </p:pic>
      <p:pic>
        <p:nvPicPr>
          <p:cNvPr id="27" name="Picture 26" descr="A picture containing table, indoor, sitting, small&#10;&#10;Description automatically generated">
            <a:extLst>
              <a:ext uri="{FF2B5EF4-FFF2-40B4-BE49-F238E27FC236}">
                <a16:creationId xmlns:a16="http://schemas.microsoft.com/office/drawing/2014/main" id="{8E8A63EC-1BEA-41F8-9F82-BD368B7EC26F}"/>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5752740" y="1976436"/>
            <a:ext cx="839668" cy="839668"/>
          </a:xfrm>
          <a:prstGeom prst="rect">
            <a:avLst/>
          </a:prstGeom>
        </p:spPr>
      </p:pic>
      <p:pic>
        <p:nvPicPr>
          <p:cNvPr id="28" name="Picture 27" descr="A picture containing table, indoor, sitting, small&#10;&#10;Description automatically generated">
            <a:extLst>
              <a:ext uri="{FF2B5EF4-FFF2-40B4-BE49-F238E27FC236}">
                <a16:creationId xmlns:a16="http://schemas.microsoft.com/office/drawing/2014/main" id="{DBCA7DE9-1864-4149-B47E-F191E395665F}"/>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6348646" y="1976436"/>
            <a:ext cx="839668" cy="839668"/>
          </a:xfrm>
          <a:prstGeom prst="rect">
            <a:avLst/>
          </a:prstGeom>
        </p:spPr>
      </p:pic>
      <p:pic>
        <p:nvPicPr>
          <p:cNvPr id="30" name="Picture 29" descr="A picture containing table, indoor, sitting, small&#10;&#10;Description automatically generated">
            <a:extLst>
              <a:ext uri="{FF2B5EF4-FFF2-40B4-BE49-F238E27FC236}">
                <a16:creationId xmlns:a16="http://schemas.microsoft.com/office/drawing/2014/main" id="{4BF14229-F4E6-4E14-854F-28A7F0F3F287}"/>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6919205" y="1982937"/>
            <a:ext cx="839668" cy="839668"/>
          </a:xfrm>
          <a:prstGeom prst="rect">
            <a:avLst/>
          </a:prstGeom>
        </p:spPr>
      </p:pic>
      <p:pic>
        <p:nvPicPr>
          <p:cNvPr id="31" name="Picture 30" descr="A picture containing table, indoor, sitting, small&#10;&#10;Description automatically generated">
            <a:extLst>
              <a:ext uri="{FF2B5EF4-FFF2-40B4-BE49-F238E27FC236}">
                <a16:creationId xmlns:a16="http://schemas.microsoft.com/office/drawing/2014/main" id="{49F81925-E0A8-4C98-A506-6FF33153E42A}"/>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489764" y="1989438"/>
            <a:ext cx="839668" cy="839668"/>
          </a:xfrm>
          <a:prstGeom prst="rect">
            <a:avLst/>
          </a:prstGeom>
        </p:spPr>
      </p:pic>
      <p:pic>
        <p:nvPicPr>
          <p:cNvPr id="39" name="Picture 38" descr="A picture containing shape&#10;&#10;Description automatically generated">
            <a:extLst>
              <a:ext uri="{FF2B5EF4-FFF2-40B4-BE49-F238E27FC236}">
                <a16:creationId xmlns:a16="http://schemas.microsoft.com/office/drawing/2014/main" id="{3D73A7F2-35EA-4420-A623-FBD111034D9A}"/>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7051253" y="3911001"/>
            <a:ext cx="1064655" cy="647665"/>
          </a:xfrm>
          <a:prstGeom prst="rect">
            <a:avLst/>
          </a:prstGeom>
        </p:spPr>
      </p:pic>
      <p:pic>
        <p:nvPicPr>
          <p:cNvPr id="40" name="Picture 39" descr="A picture containing logo&#10;&#10;Description automatically generated">
            <a:extLst>
              <a:ext uri="{FF2B5EF4-FFF2-40B4-BE49-F238E27FC236}">
                <a16:creationId xmlns:a16="http://schemas.microsoft.com/office/drawing/2014/main" id="{6A49D046-63D9-4A45-A381-3DBE9605F521}"/>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4124384" y="3894854"/>
            <a:ext cx="1327623" cy="663812"/>
          </a:xfrm>
          <a:prstGeom prst="rect">
            <a:avLst/>
          </a:prstGeom>
        </p:spPr>
      </p:pic>
      <p:pic>
        <p:nvPicPr>
          <p:cNvPr id="41" name="Picture 40" descr="Icon&#10;&#10;Description automatically generated">
            <a:extLst>
              <a:ext uri="{FF2B5EF4-FFF2-40B4-BE49-F238E27FC236}">
                <a16:creationId xmlns:a16="http://schemas.microsoft.com/office/drawing/2014/main" id="{A7968B24-B4C5-4E1A-804F-EE0E941E83B8}"/>
              </a:ext>
            </a:extLst>
          </p:cNvPr>
          <p:cNvPicPr>
            <a:picLocks noChangeAspect="1"/>
          </p:cNvPicPr>
          <p:nvPr/>
        </p:nvPicPr>
        <p:blipFill>
          <a:blip r:embed="rId9">
            <a:extLst>
              <a:ext uri="{837473B0-CC2E-450A-ABE3-18F120FF3D39}">
                <a1611:picAttrSrcUrl xmlns:a1611="http://schemas.microsoft.com/office/drawing/2016/11/main" r:id="rId10"/>
              </a:ext>
            </a:extLst>
          </a:blip>
          <a:stretch>
            <a:fillRect/>
          </a:stretch>
        </p:blipFill>
        <p:spPr>
          <a:xfrm>
            <a:off x="3227246" y="3859294"/>
            <a:ext cx="673871" cy="673871"/>
          </a:xfrm>
          <a:prstGeom prst="rect">
            <a:avLst/>
          </a:prstGeom>
        </p:spPr>
      </p:pic>
      <p:pic>
        <p:nvPicPr>
          <p:cNvPr id="42" name="Picture 41" descr="A close up of electronics&#10;&#10;Description automatically generated">
            <a:extLst>
              <a:ext uri="{FF2B5EF4-FFF2-40B4-BE49-F238E27FC236}">
                <a16:creationId xmlns:a16="http://schemas.microsoft.com/office/drawing/2014/main" id="{1082BCC1-1CA8-437C-AE8D-D385B0CDE7E4}"/>
              </a:ext>
            </a:extLst>
          </p:cNvPr>
          <p:cNvPicPr>
            <a:picLocks noChangeAspect="1"/>
          </p:cNvPicPr>
          <p:nvPr/>
        </p:nvPicPr>
        <p:blipFill>
          <a:blip r:embed="rId11">
            <a:extLst>
              <a:ext uri="{837473B0-CC2E-450A-ABE3-18F120FF3D39}">
                <a1611:picAttrSrcUrl xmlns:a1611="http://schemas.microsoft.com/office/drawing/2016/11/main" r:id="rId12"/>
              </a:ext>
            </a:extLst>
          </a:blip>
          <a:stretch>
            <a:fillRect/>
          </a:stretch>
        </p:blipFill>
        <p:spPr>
          <a:xfrm>
            <a:off x="5837967" y="3871491"/>
            <a:ext cx="779971" cy="779971"/>
          </a:xfrm>
          <a:prstGeom prst="rect">
            <a:avLst/>
          </a:prstGeom>
        </p:spPr>
      </p:pic>
      <p:pic>
        <p:nvPicPr>
          <p:cNvPr id="16" name="Picture 15" descr="A picture containing cup, indoor, table, sitting&#10;&#10;Description automatically generated">
            <a:extLst>
              <a:ext uri="{FF2B5EF4-FFF2-40B4-BE49-F238E27FC236}">
                <a16:creationId xmlns:a16="http://schemas.microsoft.com/office/drawing/2014/main" id="{CDF56A39-9A62-4271-8AB8-C2990BBF9689}"/>
              </a:ext>
            </a:extLst>
          </p:cNvPr>
          <p:cNvPicPr>
            <a:picLocks noChangeAspect="1"/>
          </p:cNvPicPr>
          <p:nvPr/>
        </p:nvPicPr>
        <p:blipFill>
          <a:blip r:embed="rId13">
            <a:extLst>
              <a:ext uri="{837473B0-CC2E-450A-ABE3-18F120FF3D39}">
                <a1611:picAttrSrcUrl xmlns:a1611="http://schemas.microsoft.com/office/drawing/2016/11/main" r:id="rId14"/>
              </a:ext>
            </a:extLst>
          </a:blip>
          <a:stretch>
            <a:fillRect/>
          </a:stretch>
        </p:blipFill>
        <p:spPr>
          <a:xfrm>
            <a:off x="3275309" y="2864452"/>
            <a:ext cx="652270" cy="722737"/>
          </a:xfrm>
          <a:prstGeom prst="rect">
            <a:avLst/>
          </a:prstGeom>
        </p:spPr>
      </p:pic>
      <p:pic>
        <p:nvPicPr>
          <p:cNvPr id="44" name="Picture 43" descr="A picture containing cup, indoor, table, sitting&#10;&#10;Description automatically generated">
            <a:extLst>
              <a:ext uri="{FF2B5EF4-FFF2-40B4-BE49-F238E27FC236}">
                <a16:creationId xmlns:a16="http://schemas.microsoft.com/office/drawing/2014/main" id="{0BDF9758-208D-467D-8A80-17683773F8AE}"/>
              </a:ext>
            </a:extLst>
          </p:cNvPr>
          <p:cNvPicPr>
            <a:picLocks noChangeAspect="1"/>
          </p:cNvPicPr>
          <p:nvPr/>
        </p:nvPicPr>
        <p:blipFill>
          <a:blip r:embed="rId13">
            <a:extLst>
              <a:ext uri="{837473B0-CC2E-450A-ABE3-18F120FF3D39}">
                <a1611:picAttrSrcUrl xmlns:a1611="http://schemas.microsoft.com/office/drawing/2016/11/main" r:id="rId14"/>
              </a:ext>
            </a:extLst>
          </a:blip>
          <a:stretch>
            <a:fillRect/>
          </a:stretch>
        </p:blipFill>
        <p:spPr>
          <a:xfrm>
            <a:off x="4176874" y="2872779"/>
            <a:ext cx="652270" cy="722737"/>
          </a:xfrm>
          <a:prstGeom prst="rect">
            <a:avLst/>
          </a:prstGeom>
        </p:spPr>
      </p:pic>
      <p:pic>
        <p:nvPicPr>
          <p:cNvPr id="45" name="Picture 44" descr="A picture containing cup, indoor, table, sitting&#10;&#10;Description automatically generated">
            <a:extLst>
              <a:ext uri="{FF2B5EF4-FFF2-40B4-BE49-F238E27FC236}">
                <a16:creationId xmlns:a16="http://schemas.microsoft.com/office/drawing/2014/main" id="{D869FD48-6D1D-45FE-AF2F-0B96BF414F67}"/>
              </a:ext>
            </a:extLst>
          </p:cNvPr>
          <p:cNvPicPr>
            <a:picLocks noChangeAspect="1"/>
          </p:cNvPicPr>
          <p:nvPr/>
        </p:nvPicPr>
        <p:blipFill>
          <a:blip r:embed="rId13">
            <a:extLst>
              <a:ext uri="{837473B0-CC2E-450A-ABE3-18F120FF3D39}">
                <a1611:picAttrSrcUrl xmlns:a1611="http://schemas.microsoft.com/office/drawing/2016/11/main" r:id="rId14"/>
              </a:ext>
            </a:extLst>
          </a:blip>
          <a:stretch>
            <a:fillRect/>
          </a:stretch>
        </p:blipFill>
        <p:spPr>
          <a:xfrm>
            <a:off x="5106025" y="2879403"/>
            <a:ext cx="652270" cy="722737"/>
          </a:xfrm>
          <a:prstGeom prst="rect">
            <a:avLst/>
          </a:prstGeom>
        </p:spPr>
      </p:pic>
      <p:pic>
        <p:nvPicPr>
          <p:cNvPr id="46" name="Picture 45" descr="A picture containing cup, indoor, table, sitting&#10;&#10;Description automatically generated">
            <a:extLst>
              <a:ext uri="{FF2B5EF4-FFF2-40B4-BE49-F238E27FC236}">
                <a16:creationId xmlns:a16="http://schemas.microsoft.com/office/drawing/2014/main" id="{96830080-8EF8-4A60-BF63-95D3EBC866EA}"/>
              </a:ext>
            </a:extLst>
          </p:cNvPr>
          <p:cNvPicPr>
            <a:picLocks noChangeAspect="1"/>
          </p:cNvPicPr>
          <p:nvPr/>
        </p:nvPicPr>
        <p:blipFill>
          <a:blip r:embed="rId13">
            <a:extLst>
              <a:ext uri="{837473B0-CC2E-450A-ABE3-18F120FF3D39}">
                <a1611:picAttrSrcUrl xmlns:a1611="http://schemas.microsoft.com/office/drawing/2016/11/main" r:id="rId14"/>
              </a:ext>
            </a:extLst>
          </a:blip>
          <a:stretch>
            <a:fillRect/>
          </a:stretch>
        </p:blipFill>
        <p:spPr>
          <a:xfrm>
            <a:off x="5964773" y="2872779"/>
            <a:ext cx="652270" cy="722737"/>
          </a:xfrm>
          <a:prstGeom prst="rect">
            <a:avLst/>
          </a:prstGeom>
        </p:spPr>
      </p:pic>
      <p:pic>
        <p:nvPicPr>
          <p:cNvPr id="47" name="Picture 46" descr="A picture containing cup, indoor, table, sitting&#10;&#10;Description automatically generated">
            <a:extLst>
              <a:ext uri="{FF2B5EF4-FFF2-40B4-BE49-F238E27FC236}">
                <a16:creationId xmlns:a16="http://schemas.microsoft.com/office/drawing/2014/main" id="{8C12FF75-7F49-4AFF-9746-C3B0C9DD919B}"/>
              </a:ext>
            </a:extLst>
          </p:cNvPr>
          <p:cNvPicPr>
            <a:picLocks noChangeAspect="1"/>
          </p:cNvPicPr>
          <p:nvPr/>
        </p:nvPicPr>
        <p:blipFill>
          <a:blip r:embed="rId13">
            <a:extLst>
              <a:ext uri="{837473B0-CC2E-450A-ABE3-18F120FF3D39}">
                <a1611:picAttrSrcUrl xmlns:a1611="http://schemas.microsoft.com/office/drawing/2016/11/main" r:id="rId14"/>
              </a:ext>
            </a:extLst>
          </a:blip>
          <a:stretch>
            <a:fillRect/>
          </a:stretch>
        </p:blipFill>
        <p:spPr>
          <a:xfrm>
            <a:off x="6830066" y="2890536"/>
            <a:ext cx="652270" cy="722737"/>
          </a:xfrm>
          <a:prstGeom prst="rect">
            <a:avLst/>
          </a:prstGeom>
        </p:spPr>
      </p:pic>
      <p:pic>
        <p:nvPicPr>
          <p:cNvPr id="48" name="Picture 47" descr="A picture containing cup, indoor, table, sitting&#10;&#10;Description automatically generated">
            <a:extLst>
              <a:ext uri="{FF2B5EF4-FFF2-40B4-BE49-F238E27FC236}">
                <a16:creationId xmlns:a16="http://schemas.microsoft.com/office/drawing/2014/main" id="{0B17EA3D-EE6B-4DAB-B4F4-0B36338BFD3E}"/>
              </a:ext>
            </a:extLst>
          </p:cNvPr>
          <p:cNvPicPr>
            <a:picLocks noChangeAspect="1"/>
          </p:cNvPicPr>
          <p:nvPr/>
        </p:nvPicPr>
        <p:blipFill>
          <a:blip r:embed="rId13">
            <a:extLst>
              <a:ext uri="{837473B0-CC2E-450A-ABE3-18F120FF3D39}">
                <a1611:picAttrSrcUrl xmlns:a1611="http://schemas.microsoft.com/office/drawing/2016/11/main" r:id="rId14"/>
              </a:ext>
            </a:extLst>
          </a:blip>
          <a:stretch>
            <a:fillRect/>
          </a:stretch>
        </p:blipFill>
        <p:spPr>
          <a:xfrm>
            <a:off x="7584681" y="2873814"/>
            <a:ext cx="652270" cy="722737"/>
          </a:xfrm>
          <a:prstGeom prst="rect">
            <a:avLst/>
          </a:prstGeom>
        </p:spPr>
      </p:pic>
      <p:pic>
        <p:nvPicPr>
          <p:cNvPr id="43" name="Picture 42" descr="Icon&#10;&#10;Description automatically generated">
            <a:extLst>
              <a:ext uri="{FF2B5EF4-FFF2-40B4-BE49-F238E27FC236}">
                <a16:creationId xmlns:a16="http://schemas.microsoft.com/office/drawing/2014/main" id="{691C2E75-8B34-473A-B42B-E45A74BF7B12}"/>
              </a:ext>
            </a:extLst>
          </p:cNvPr>
          <p:cNvPicPr>
            <a:picLocks noChangeAspect="1"/>
          </p:cNvPicPr>
          <p:nvPr/>
        </p:nvPicPr>
        <p:blipFill>
          <a:blip r:embed="rId9">
            <a:extLst>
              <a:ext uri="{837473B0-CC2E-450A-ABE3-18F120FF3D39}">
                <a1611:picAttrSrcUrl xmlns:a1611="http://schemas.microsoft.com/office/drawing/2016/11/main" r:id="rId10"/>
              </a:ext>
            </a:extLst>
          </a:blip>
          <a:stretch>
            <a:fillRect/>
          </a:stretch>
        </p:blipFill>
        <p:spPr>
          <a:xfrm>
            <a:off x="3215017" y="4651462"/>
            <a:ext cx="339885" cy="339885"/>
          </a:xfrm>
          <a:prstGeom prst="rect">
            <a:avLst/>
          </a:prstGeom>
        </p:spPr>
      </p:pic>
      <p:pic>
        <p:nvPicPr>
          <p:cNvPr id="49" name="Picture 48" descr="Icon&#10;&#10;Description automatically generated">
            <a:extLst>
              <a:ext uri="{FF2B5EF4-FFF2-40B4-BE49-F238E27FC236}">
                <a16:creationId xmlns:a16="http://schemas.microsoft.com/office/drawing/2014/main" id="{FF1D431E-0613-45FA-B21B-66D42E722435}"/>
              </a:ext>
            </a:extLst>
          </p:cNvPr>
          <p:cNvPicPr>
            <a:picLocks noChangeAspect="1"/>
          </p:cNvPicPr>
          <p:nvPr/>
        </p:nvPicPr>
        <p:blipFill>
          <a:blip r:embed="rId9">
            <a:extLst>
              <a:ext uri="{837473B0-CC2E-450A-ABE3-18F120FF3D39}">
                <a1611:picAttrSrcUrl xmlns:a1611="http://schemas.microsoft.com/office/drawing/2016/11/main" r:id="rId10"/>
              </a:ext>
            </a:extLst>
          </a:blip>
          <a:stretch>
            <a:fillRect/>
          </a:stretch>
        </p:blipFill>
        <p:spPr>
          <a:xfrm>
            <a:off x="3615710" y="4651462"/>
            <a:ext cx="339885" cy="339885"/>
          </a:xfrm>
          <a:prstGeom prst="rect">
            <a:avLst/>
          </a:prstGeom>
        </p:spPr>
      </p:pic>
      <p:pic>
        <p:nvPicPr>
          <p:cNvPr id="51" name="Picture 50" descr="Icon&#10;&#10;Description automatically generated">
            <a:extLst>
              <a:ext uri="{FF2B5EF4-FFF2-40B4-BE49-F238E27FC236}">
                <a16:creationId xmlns:a16="http://schemas.microsoft.com/office/drawing/2014/main" id="{D50B3EBE-E66C-4379-9DFD-3C917AD58E8F}"/>
              </a:ext>
            </a:extLst>
          </p:cNvPr>
          <p:cNvPicPr>
            <a:picLocks noChangeAspect="1"/>
          </p:cNvPicPr>
          <p:nvPr/>
        </p:nvPicPr>
        <p:blipFill>
          <a:blip r:embed="rId9">
            <a:extLst>
              <a:ext uri="{837473B0-CC2E-450A-ABE3-18F120FF3D39}">
                <a1611:picAttrSrcUrl xmlns:a1611="http://schemas.microsoft.com/office/drawing/2016/11/main" r:id="rId10"/>
              </a:ext>
            </a:extLst>
          </a:blip>
          <a:stretch>
            <a:fillRect/>
          </a:stretch>
        </p:blipFill>
        <p:spPr>
          <a:xfrm>
            <a:off x="3209288" y="5031199"/>
            <a:ext cx="339885" cy="339885"/>
          </a:xfrm>
          <a:prstGeom prst="rect">
            <a:avLst/>
          </a:prstGeom>
        </p:spPr>
      </p:pic>
      <p:pic>
        <p:nvPicPr>
          <p:cNvPr id="52" name="Picture 51" descr="Icon&#10;&#10;Description automatically generated">
            <a:extLst>
              <a:ext uri="{FF2B5EF4-FFF2-40B4-BE49-F238E27FC236}">
                <a16:creationId xmlns:a16="http://schemas.microsoft.com/office/drawing/2014/main" id="{6EA63D65-6BE8-4130-BA55-0243C9509DE2}"/>
              </a:ext>
            </a:extLst>
          </p:cNvPr>
          <p:cNvPicPr>
            <a:picLocks noChangeAspect="1"/>
          </p:cNvPicPr>
          <p:nvPr/>
        </p:nvPicPr>
        <p:blipFill>
          <a:blip r:embed="rId9">
            <a:extLst>
              <a:ext uri="{837473B0-CC2E-450A-ABE3-18F120FF3D39}">
                <a1611:picAttrSrcUrl xmlns:a1611="http://schemas.microsoft.com/office/drawing/2016/11/main" r:id="rId10"/>
              </a:ext>
            </a:extLst>
          </a:blip>
          <a:stretch>
            <a:fillRect/>
          </a:stretch>
        </p:blipFill>
        <p:spPr>
          <a:xfrm>
            <a:off x="3609981" y="5031199"/>
            <a:ext cx="339885" cy="339885"/>
          </a:xfrm>
          <a:prstGeom prst="rect">
            <a:avLst/>
          </a:prstGeom>
        </p:spPr>
      </p:pic>
      <p:pic>
        <p:nvPicPr>
          <p:cNvPr id="53" name="Picture 52" descr="A picture containing logo&#10;&#10;Description automatically generated">
            <a:extLst>
              <a:ext uri="{FF2B5EF4-FFF2-40B4-BE49-F238E27FC236}">
                <a16:creationId xmlns:a16="http://schemas.microsoft.com/office/drawing/2014/main" id="{0CCAB72D-D6DF-4712-831E-5ECCBEA96954}"/>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4527214" y="4576901"/>
            <a:ext cx="603860" cy="301930"/>
          </a:xfrm>
          <a:prstGeom prst="rect">
            <a:avLst/>
          </a:prstGeom>
        </p:spPr>
      </p:pic>
      <p:pic>
        <p:nvPicPr>
          <p:cNvPr id="54" name="Picture 53" descr="A picture containing logo&#10;&#10;Description automatically generated">
            <a:extLst>
              <a:ext uri="{FF2B5EF4-FFF2-40B4-BE49-F238E27FC236}">
                <a16:creationId xmlns:a16="http://schemas.microsoft.com/office/drawing/2014/main" id="{AE283CD4-55AF-4B37-9C73-0D77FAD972F5}"/>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4534608" y="4755437"/>
            <a:ext cx="603860" cy="301930"/>
          </a:xfrm>
          <a:prstGeom prst="rect">
            <a:avLst/>
          </a:prstGeom>
        </p:spPr>
      </p:pic>
      <p:pic>
        <p:nvPicPr>
          <p:cNvPr id="57" name="Picture 56" descr="A picture containing logo&#10;&#10;Description automatically generated">
            <a:extLst>
              <a:ext uri="{FF2B5EF4-FFF2-40B4-BE49-F238E27FC236}">
                <a16:creationId xmlns:a16="http://schemas.microsoft.com/office/drawing/2014/main" id="{3E38007A-F19D-4DFF-8620-3920C9DD742B}"/>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4527214" y="4924200"/>
            <a:ext cx="603860" cy="301930"/>
          </a:xfrm>
          <a:prstGeom prst="rect">
            <a:avLst/>
          </a:prstGeom>
        </p:spPr>
      </p:pic>
      <p:pic>
        <p:nvPicPr>
          <p:cNvPr id="63" name="Picture 62" descr="A picture containing logo&#10;&#10;Description automatically generated">
            <a:extLst>
              <a:ext uri="{FF2B5EF4-FFF2-40B4-BE49-F238E27FC236}">
                <a16:creationId xmlns:a16="http://schemas.microsoft.com/office/drawing/2014/main" id="{1ACB29FD-1171-4437-91A4-7CE473D401FD}"/>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4524334" y="5102736"/>
            <a:ext cx="603860" cy="301930"/>
          </a:xfrm>
          <a:prstGeom prst="rect">
            <a:avLst/>
          </a:prstGeom>
        </p:spPr>
      </p:pic>
      <p:pic>
        <p:nvPicPr>
          <p:cNvPr id="64" name="Picture 63" descr="A close up of electronics&#10;&#10;Description automatically generated">
            <a:extLst>
              <a:ext uri="{FF2B5EF4-FFF2-40B4-BE49-F238E27FC236}">
                <a16:creationId xmlns:a16="http://schemas.microsoft.com/office/drawing/2014/main" id="{E39309B1-969A-4645-ABC7-A8F419D4CBD7}"/>
              </a:ext>
            </a:extLst>
          </p:cNvPr>
          <p:cNvPicPr>
            <a:picLocks noChangeAspect="1"/>
          </p:cNvPicPr>
          <p:nvPr/>
        </p:nvPicPr>
        <p:blipFill>
          <a:blip r:embed="rId11">
            <a:extLst>
              <a:ext uri="{837473B0-CC2E-450A-ABE3-18F120FF3D39}">
                <a1611:picAttrSrcUrl xmlns:a1611="http://schemas.microsoft.com/office/drawing/2016/11/main" r:id="rId12"/>
              </a:ext>
            </a:extLst>
          </a:blip>
          <a:stretch>
            <a:fillRect/>
          </a:stretch>
        </p:blipFill>
        <p:spPr>
          <a:xfrm>
            <a:off x="5878884" y="4746101"/>
            <a:ext cx="301930" cy="301930"/>
          </a:xfrm>
          <a:prstGeom prst="rect">
            <a:avLst/>
          </a:prstGeom>
        </p:spPr>
      </p:pic>
      <p:pic>
        <p:nvPicPr>
          <p:cNvPr id="65" name="Picture 64" descr="A close up of electronics&#10;&#10;Description automatically generated">
            <a:extLst>
              <a:ext uri="{FF2B5EF4-FFF2-40B4-BE49-F238E27FC236}">
                <a16:creationId xmlns:a16="http://schemas.microsoft.com/office/drawing/2014/main" id="{1DFDCF2F-F720-434F-8D9B-24DE8703DDBA}"/>
              </a:ext>
            </a:extLst>
          </p:cNvPr>
          <p:cNvPicPr>
            <a:picLocks noChangeAspect="1"/>
          </p:cNvPicPr>
          <p:nvPr/>
        </p:nvPicPr>
        <p:blipFill>
          <a:blip r:embed="rId11">
            <a:extLst>
              <a:ext uri="{837473B0-CC2E-450A-ABE3-18F120FF3D39}">
                <a1611:picAttrSrcUrl xmlns:a1611="http://schemas.microsoft.com/office/drawing/2016/11/main" r:id="rId12"/>
              </a:ext>
            </a:extLst>
          </a:blip>
          <a:stretch>
            <a:fillRect/>
          </a:stretch>
        </p:blipFill>
        <p:spPr>
          <a:xfrm>
            <a:off x="6182249" y="4746101"/>
            <a:ext cx="301930" cy="301930"/>
          </a:xfrm>
          <a:prstGeom prst="rect">
            <a:avLst/>
          </a:prstGeom>
        </p:spPr>
      </p:pic>
      <p:pic>
        <p:nvPicPr>
          <p:cNvPr id="66" name="Picture 65" descr="A close up of electronics&#10;&#10;Description automatically generated">
            <a:extLst>
              <a:ext uri="{FF2B5EF4-FFF2-40B4-BE49-F238E27FC236}">
                <a16:creationId xmlns:a16="http://schemas.microsoft.com/office/drawing/2014/main" id="{FB03D570-9508-40B2-B0E5-2E9A79E3C779}"/>
              </a:ext>
            </a:extLst>
          </p:cNvPr>
          <p:cNvPicPr>
            <a:picLocks noChangeAspect="1"/>
          </p:cNvPicPr>
          <p:nvPr/>
        </p:nvPicPr>
        <p:blipFill>
          <a:blip r:embed="rId11">
            <a:extLst>
              <a:ext uri="{837473B0-CC2E-450A-ABE3-18F120FF3D39}">
                <a1611:picAttrSrcUrl xmlns:a1611="http://schemas.microsoft.com/office/drawing/2016/11/main" r:id="rId12"/>
              </a:ext>
            </a:extLst>
          </a:blip>
          <a:stretch>
            <a:fillRect/>
          </a:stretch>
        </p:blipFill>
        <p:spPr>
          <a:xfrm>
            <a:off x="5908679" y="5116474"/>
            <a:ext cx="301930" cy="301930"/>
          </a:xfrm>
          <a:prstGeom prst="rect">
            <a:avLst/>
          </a:prstGeom>
        </p:spPr>
      </p:pic>
      <p:pic>
        <p:nvPicPr>
          <p:cNvPr id="67" name="Picture 66" descr="A close up of electronics&#10;&#10;Description automatically generated">
            <a:extLst>
              <a:ext uri="{FF2B5EF4-FFF2-40B4-BE49-F238E27FC236}">
                <a16:creationId xmlns:a16="http://schemas.microsoft.com/office/drawing/2014/main" id="{EF3FC61C-AA45-4FF7-A676-27D6C5C99EBC}"/>
              </a:ext>
            </a:extLst>
          </p:cNvPr>
          <p:cNvPicPr>
            <a:picLocks noChangeAspect="1"/>
          </p:cNvPicPr>
          <p:nvPr/>
        </p:nvPicPr>
        <p:blipFill>
          <a:blip r:embed="rId11">
            <a:extLst>
              <a:ext uri="{837473B0-CC2E-450A-ABE3-18F120FF3D39}">
                <a1611:picAttrSrcUrl xmlns:a1611="http://schemas.microsoft.com/office/drawing/2016/11/main" r:id="rId12"/>
              </a:ext>
            </a:extLst>
          </a:blip>
          <a:stretch>
            <a:fillRect/>
          </a:stretch>
        </p:blipFill>
        <p:spPr>
          <a:xfrm>
            <a:off x="6210611" y="5116474"/>
            <a:ext cx="301930" cy="301930"/>
          </a:xfrm>
          <a:prstGeom prst="rect">
            <a:avLst/>
          </a:prstGeom>
        </p:spPr>
      </p:pic>
      <p:pic>
        <p:nvPicPr>
          <p:cNvPr id="68" name="Picture 67" descr="A picture containing shape&#10;&#10;Description automatically generated">
            <a:extLst>
              <a:ext uri="{FF2B5EF4-FFF2-40B4-BE49-F238E27FC236}">
                <a16:creationId xmlns:a16="http://schemas.microsoft.com/office/drawing/2014/main" id="{207B7249-5BCF-4E03-AC52-7C04B28A37F6}"/>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7253318" y="4724326"/>
            <a:ext cx="401599" cy="244306"/>
          </a:xfrm>
          <a:prstGeom prst="rect">
            <a:avLst/>
          </a:prstGeom>
        </p:spPr>
      </p:pic>
      <p:pic>
        <p:nvPicPr>
          <p:cNvPr id="69" name="Picture 68" descr="A picture containing shape&#10;&#10;Description automatically generated">
            <a:extLst>
              <a:ext uri="{FF2B5EF4-FFF2-40B4-BE49-F238E27FC236}">
                <a16:creationId xmlns:a16="http://schemas.microsoft.com/office/drawing/2014/main" id="{8AB15410-3BBD-4187-8C0C-DCCA1DC6FD8D}"/>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7733898" y="4737945"/>
            <a:ext cx="401599" cy="244306"/>
          </a:xfrm>
          <a:prstGeom prst="rect">
            <a:avLst/>
          </a:prstGeom>
        </p:spPr>
      </p:pic>
      <p:pic>
        <p:nvPicPr>
          <p:cNvPr id="70" name="Picture 69" descr="A picture containing shape&#10;&#10;Description automatically generated">
            <a:extLst>
              <a:ext uri="{FF2B5EF4-FFF2-40B4-BE49-F238E27FC236}">
                <a16:creationId xmlns:a16="http://schemas.microsoft.com/office/drawing/2014/main" id="{0E954120-EA38-4A0A-875F-B5209F0D2D09}"/>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7253318" y="4998879"/>
            <a:ext cx="401599" cy="244306"/>
          </a:xfrm>
          <a:prstGeom prst="rect">
            <a:avLst/>
          </a:prstGeom>
        </p:spPr>
      </p:pic>
      <p:pic>
        <p:nvPicPr>
          <p:cNvPr id="71" name="Picture 70" descr="A picture containing shape&#10;&#10;Description automatically generated">
            <a:extLst>
              <a:ext uri="{FF2B5EF4-FFF2-40B4-BE49-F238E27FC236}">
                <a16:creationId xmlns:a16="http://schemas.microsoft.com/office/drawing/2014/main" id="{2C51A97A-3EB7-4085-9C00-17CE2000CC6B}"/>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7733898" y="4982251"/>
            <a:ext cx="401599" cy="244306"/>
          </a:xfrm>
          <a:prstGeom prst="rect">
            <a:avLst/>
          </a:prstGeom>
        </p:spPr>
      </p:pic>
    </p:spTree>
    <p:extLst>
      <p:ext uri="{BB962C8B-B14F-4D97-AF65-F5344CB8AC3E}">
        <p14:creationId xmlns:p14="http://schemas.microsoft.com/office/powerpoint/2010/main" val="3634598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dissolve">
                                      <p:cBhvr>
                                        <p:cTn id="7" dur="500"/>
                                        <p:tgtEl>
                                          <p:spTgt spid="26"/>
                                        </p:tgtEl>
                                      </p:cBhvr>
                                    </p:animEffect>
                                  </p:childTnLst>
                                </p:cTn>
                              </p:par>
                              <p:par>
                                <p:cTn id="8" presetID="9" presetClass="entr" presetSubtype="0" fill="hold" nodeType="withEffect">
                                  <p:stCondLst>
                                    <p:cond delay="0"/>
                                  </p:stCondLst>
                                  <p:childTnLst>
                                    <p:set>
                                      <p:cBhvr>
                                        <p:cTn id="9" dur="1" fill="hold">
                                          <p:stCondLst>
                                            <p:cond delay="0"/>
                                          </p:stCondLst>
                                        </p:cTn>
                                        <p:tgtEl>
                                          <p:spTgt spid="45"/>
                                        </p:tgtEl>
                                        <p:attrNameLst>
                                          <p:attrName>style.visibility</p:attrName>
                                        </p:attrNameLst>
                                      </p:cBhvr>
                                      <p:to>
                                        <p:strVal val="visible"/>
                                      </p:to>
                                    </p:set>
                                    <p:animEffect transition="in" filter="dissolve">
                                      <p:cBhvr>
                                        <p:cTn id="10" dur="500"/>
                                        <p:tgtEl>
                                          <p:spTgt spid="45"/>
                                        </p:tgtEl>
                                      </p:cBhvr>
                                    </p:animEffect>
                                  </p:childTnLst>
                                </p:cTn>
                              </p:par>
                              <p:par>
                                <p:cTn id="11" presetID="9" presetClass="entr" presetSubtype="0" fill="hold" nodeType="with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dissolve">
                                      <p:cBhvr>
                                        <p:cTn id="13" dur="500"/>
                                        <p:tgtEl>
                                          <p:spTgt spid="41"/>
                                        </p:tgtEl>
                                      </p:cBhvr>
                                    </p:animEffect>
                                  </p:childTnLst>
                                </p:cTn>
                              </p:par>
                              <p:par>
                                <p:cTn id="14" presetID="9" presetClass="entr" presetSubtype="0" fill="hold" nodeType="with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dissolve">
                                      <p:cBhvr>
                                        <p:cTn id="16" dur="500"/>
                                        <p:tgtEl>
                                          <p:spTgt spid="40"/>
                                        </p:tgtEl>
                                      </p:cBhvr>
                                    </p:animEffect>
                                  </p:childTnLst>
                                </p:cTn>
                              </p:par>
                              <p:par>
                                <p:cTn id="17" presetID="9" presetClass="entr" presetSubtype="0" fill="hold" nodeType="with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dissolve">
                                      <p:cBhvr>
                                        <p:cTn id="19" dur="500"/>
                                        <p:tgtEl>
                                          <p:spTgt spid="42"/>
                                        </p:tgtEl>
                                      </p:cBhvr>
                                    </p:animEffect>
                                  </p:childTnLst>
                                </p:cTn>
                              </p:par>
                              <p:par>
                                <p:cTn id="20" presetID="9" presetClass="entr" presetSubtype="0" fill="hold" nodeType="with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dissolve">
                                      <p:cBhvr>
                                        <p:cTn id="22" dur="500"/>
                                        <p:tgtEl>
                                          <p:spTgt spid="39"/>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dissolve">
                                      <p:cBhvr>
                                        <p:cTn id="27" dur="500"/>
                                        <p:tgtEl>
                                          <p:spTgt spid="20"/>
                                        </p:tgtEl>
                                      </p:cBhvr>
                                    </p:animEffect>
                                  </p:childTnLst>
                                </p:cTn>
                              </p:par>
                              <p:par>
                                <p:cTn id="28" presetID="9" presetClass="entr" presetSubtype="0" fill="hold" nodeType="with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dissolve">
                                      <p:cBhvr>
                                        <p:cTn id="30" dur="500"/>
                                        <p:tgtEl>
                                          <p:spTgt spid="23"/>
                                        </p:tgtEl>
                                      </p:cBhvr>
                                    </p:animEffect>
                                  </p:childTnLst>
                                </p:cTn>
                              </p:par>
                              <p:par>
                                <p:cTn id="31" presetID="9" presetClass="entr" presetSubtype="0" fill="hold" nodeType="with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dissolve">
                                      <p:cBhvr>
                                        <p:cTn id="33" dur="500"/>
                                        <p:tgtEl>
                                          <p:spTgt spid="25"/>
                                        </p:tgtEl>
                                      </p:cBhvr>
                                    </p:animEffect>
                                  </p:childTnLst>
                                </p:cTn>
                              </p:par>
                              <p:par>
                                <p:cTn id="34" presetID="9" presetClass="entr" presetSubtype="0" fill="hold" nodeType="with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dissolve">
                                      <p:cBhvr>
                                        <p:cTn id="36" dur="500"/>
                                        <p:tgtEl>
                                          <p:spTgt spid="27"/>
                                        </p:tgtEl>
                                      </p:cBhvr>
                                    </p:animEffect>
                                  </p:childTnLst>
                                </p:cTn>
                              </p:par>
                              <p:par>
                                <p:cTn id="37" presetID="9" presetClass="entr" presetSubtype="0" fill="hold" nodeType="with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dissolve">
                                      <p:cBhvr>
                                        <p:cTn id="39" dur="500"/>
                                        <p:tgtEl>
                                          <p:spTgt spid="28"/>
                                        </p:tgtEl>
                                      </p:cBhvr>
                                    </p:animEffect>
                                  </p:childTnLst>
                                </p:cTn>
                              </p:par>
                              <p:par>
                                <p:cTn id="40" presetID="9" presetClass="entr" presetSubtype="0" fill="hold" nodeType="with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dissolve">
                                      <p:cBhvr>
                                        <p:cTn id="42" dur="500"/>
                                        <p:tgtEl>
                                          <p:spTgt spid="31"/>
                                        </p:tgtEl>
                                      </p:cBhvr>
                                    </p:animEffect>
                                  </p:childTnLst>
                                </p:cTn>
                              </p:par>
                              <p:par>
                                <p:cTn id="43" presetID="9" presetClass="entr" presetSubtype="0" fill="hold" nodeType="with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dissolve">
                                      <p:cBhvr>
                                        <p:cTn id="45" dur="500"/>
                                        <p:tgtEl>
                                          <p:spTgt spid="30"/>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dissolve">
                                      <p:cBhvr>
                                        <p:cTn id="50" dur="500"/>
                                        <p:tgtEl>
                                          <p:spTgt spid="16"/>
                                        </p:tgtEl>
                                      </p:cBhvr>
                                    </p:animEffect>
                                  </p:childTnLst>
                                </p:cTn>
                              </p:par>
                              <p:par>
                                <p:cTn id="51" presetID="9" presetClass="entr" presetSubtype="0" fill="hold" nodeType="withEffect">
                                  <p:stCondLst>
                                    <p:cond delay="0"/>
                                  </p:stCondLst>
                                  <p:childTnLst>
                                    <p:set>
                                      <p:cBhvr>
                                        <p:cTn id="52" dur="1" fill="hold">
                                          <p:stCondLst>
                                            <p:cond delay="0"/>
                                          </p:stCondLst>
                                        </p:cTn>
                                        <p:tgtEl>
                                          <p:spTgt spid="44"/>
                                        </p:tgtEl>
                                        <p:attrNameLst>
                                          <p:attrName>style.visibility</p:attrName>
                                        </p:attrNameLst>
                                      </p:cBhvr>
                                      <p:to>
                                        <p:strVal val="visible"/>
                                      </p:to>
                                    </p:set>
                                    <p:animEffect transition="in" filter="dissolve">
                                      <p:cBhvr>
                                        <p:cTn id="53" dur="500"/>
                                        <p:tgtEl>
                                          <p:spTgt spid="44"/>
                                        </p:tgtEl>
                                      </p:cBhvr>
                                    </p:animEffect>
                                  </p:childTnLst>
                                </p:cTn>
                              </p:par>
                              <p:par>
                                <p:cTn id="54" presetID="9" presetClass="entr" presetSubtype="0" fill="hold" nodeType="withEffect">
                                  <p:stCondLst>
                                    <p:cond delay="0"/>
                                  </p:stCondLst>
                                  <p:childTnLst>
                                    <p:set>
                                      <p:cBhvr>
                                        <p:cTn id="55" dur="1" fill="hold">
                                          <p:stCondLst>
                                            <p:cond delay="0"/>
                                          </p:stCondLst>
                                        </p:cTn>
                                        <p:tgtEl>
                                          <p:spTgt spid="46"/>
                                        </p:tgtEl>
                                        <p:attrNameLst>
                                          <p:attrName>style.visibility</p:attrName>
                                        </p:attrNameLst>
                                      </p:cBhvr>
                                      <p:to>
                                        <p:strVal val="visible"/>
                                      </p:to>
                                    </p:set>
                                    <p:animEffect transition="in" filter="dissolve">
                                      <p:cBhvr>
                                        <p:cTn id="56" dur="500"/>
                                        <p:tgtEl>
                                          <p:spTgt spid="46"/>
                                        </p:tgtEl>
                                      </p:cBhvr>
                                    </p:animEffect>
                                  </p:childTnLst>
                                </p:cTn>
                              </p:par>
                              <p:par>
                                <p:cTn id="57" presetID="9" presetClass="entr" presetSubtype="0" fill="hold" nodeType="withEffect">
                                  <p:stCondLst>
                                    <p:cond delay="0"/>
                                  </p:stCondLst>
                                  <p:childTnLst>
                                    <p:set>
                                      <p:cBhvr>
                                        <p:cTn id="58" dur="1" fill="hold">
                                          <p:stCondLst>
                                            <p:cond delay="0"/>
                                          </p:stCondLst>
                                        </p:cTn>
                                        <p:tgtEl>
                                          <p:spTgt spid="47"/>
                                        </p:tgtEl>
                                        <p:attrNameLst>
                                          <p:attrName>style.visibility</p:attrName>
                                        </p:attrNameLst>
                                      </p:cBhvr>
                                      <p:to>
                                        <p:strVal val="visible"/>
                                      </p:to>
                                    </p:set>
                                    <p:animEffect transition="in" filter="dissolve">
                                      <p:cBhvr>
                                        <p:cTn id="59" dur="500"/>
                                        <p:tgtEl>
                                          <p:spTgt spid="47"/>
                                        </p:tgtEl>
                                      </p:cBhvr>
                                    </p:animEffect>
                                  </p:childTnLst>
                                </p:cTn>
                              </p:par>
                              <p:par>
                                <p:cTn id="60" presetID="9" presetClass="entr" presetSubtype="0" fill="hold" nodeType="withEffect">
                                  <p:stCondLst>
                                    <p:cond delay="0"/>
                                  </p:stCondLst>
                                  <p:childTnLst>
                                    <p:set>
                                      <p:cBhvr>
                                        <p:cTn id="61" dur="1" fill="hold">
                                          <p:stCondLst>
                                            <p:cond delay="0"/>
                                          </p:stCondLst>
                                        </p:cTn>
                                        <p:tgtEl>
                                          <p:spTgt spid="48"/>
                                        </p:tgtEl>
                                        <p:attrNameLst>
                                          <p:attrName>style.visibility</p:attrName>
                                        </p:attrNameLst>
                                      </p:cBhvr>
                                      <p:to>
                                        <p:strVal val="visible"/>
                                      </p:to>
                                    </p:set>
                                    <p:animEffect transition="in" filter="dissolve">
                                      <p:cBhvr>
                                        <p:cTn id="62" dur="500"/>
                                        <p:tgtEl>
                                          <p:spTgt spid="48"/>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nodeType="clickEffect">
                                  <p:stCondLst>
                                    <p:cond delay="0"/>
                                  </p:stCondLst>
                                  <p:childTnLst>
                                    <p:set>
                                      <p:cBhvr>
                                        <p:cTn id="66" dur="1" fill="hold">
                                          <p:stCondLst>
                                            <p:cond delay="0"/>
                                          </p:stCondLst>
                                        </p:cTn>
                                        <p:tgtEl>
                                          <p:spTgt spid="43"/>
                                        </p:tgtEl>
                                        <p:attrNameLst>
                                          <p:attrName>style.visibility</p:attrName>
                                        </p:attrNameLst>
                                      </p:cBhvr>
                                      <p:to>
                                        <p:strVal val="visible"/>
                                      </p:to>
                                    </p:set>
                                    <p:animEffect transition="in" filter="dissolve">
                                      <p:cBhvr>
                                        <p:cTn id="67" dur="500"/>
                                        <p:tgtEl>
                                          <p:spTgt spid="43"/>
                                        </p:tgtEl>
                                      </p:cBhvr>
                                    </p:animEffect>
                                  </p:childTnLst>
                                </p:cTn>
                              </p:par>
                              <p:par>
                                <p:cTn id="68" presetID="9" presetClass="entr" presetSubtype="0" fill="hold" nodeType="withEffect">
                                  <p:stCondLst>
                                    <p:cond delay="0"/>
                                  </p:stCondLst>
                                  <p:childTnLst>
                                    <p:set>
                                      <p:cBhvr>
                                        <p:cTn id="69" dur="1" fill="hold">
                                          <p:stCondLst>
                                            <p:cond delay="0"/>
                                          </p:stCondLst>
                                        </p:cTn>
                                        <p:tgtEl>
                                          <p:spTgt spid="49"/>
                                        </p:tgtEl>
                                        <p:attrNameLst>
                                          <p:attrName>style.visibility</p:attrName>
                                        </p:attrNameLst>
                                      </p:cBhvr>
                                      <p:to>
                                        <p:strVal val="visible"/>
                                      </p:to>
                                    </p:set>
                                    <p:animEffect transition="in" filter="dissolve">
                                      <p:cBhvr>
                                        <p:cTn id="70" dur="500"/>
                                        <p:tgtEl>
                                          <p:spTgt spid="49"/>
                                        </p:tgtEl>
                                      </p:cBhvr>
                                    </p:animEffect>
                                  </p:childTnLst>
                                </p:cTn>
                              </p:par>
                              <p:par>
                                <p:cTn id="71" presetID="9" presetClass="entr" presetSubtype="0" fill="hold" nodeType="withEffect">
                                  <p:stCondLst>
                                    <p:cond delay="0"/>
                                  </p:stCondLst>
                                  <p:childTnLst>
                                    <p:set>
                                      <p:cBhvr>
                                        <p:cTn id="72" dur="1" fill="hold">
                                          <p:stCondLst>
                                            <p:cond delay="0"/>
                                          </p:stCondLst>
                                        </p:cTn>
                                        <p:tgtEl>
                                          <p:spTgt spid="52"/>
                                        </p:tgtEl>
                                        <p:attrNameLst>
                                          <p:attrName>style.visibility</p:attrName>
                                        </p:attrNameLst>
                                      </p:cBhvr>
                                      <p:to>
                                        <p:strVal val="visible"/>
                                      </p:to>
                                    </p:set>
                                    <p:animEffect transition="in" filter="dissolve">
                                      <p:cBhvr>
                                        <p:cTn id="73" dur="500"/>
                                        <p:tgtEl>
                                          <p:spTgt spid="52"/>
                                        </p:tgtEl>
                                      </p:cBhvr>
                                    </p:animEffect>
                                  </p:childTnLst>
                                </p:cTn>
                              </p:par>
                              <p:par>
                                <p:cTn id="74" presetID="9" presetClass="entr" presetSubtype="0" fill="hold" nodeType="withEffect">
                                  <p:stCondLst>
                                    <p:cond delay="0"/>
                                  </p:stCondLst>
                                  <p:childTnLst>
                                    <p:set>
                                      <p:cBhvr>
                                        <p:cTn id="75" dur="1" fill="hold">
                                          <p:stCondLst>
                                            <p:cond delay="0"/>
                                          </p:stCondLst>
                                        </p:cTn>
                                        <p:tgtEl>
                                          <p:spTgt spid="51"/>
                                        </p:tgtEl>
                                        <p:attrNameLst>
                                          <p:attrName>style.visibility</p:attrName>
                                        </p:attrNameLst>
                                      </p:cBhvr>
                                      <p:to>
                                        <p:strVal val="visible"/>
                                      </p:to>
                                    </p:set>
                                    <p:animEffect transition="in" filter="dissolve">
                                      <p:cBhvr>
                                        <p:cTn id="76" dur="500"/>
                                        <p:tgtEl>
                                          <p:spTgt spid="51"/>
                                        </p:tgtEl>
                                      </p:cBhvr>
                                    </p:animEffect>
                                  </p:childTnLst>
                                </p:cTn>
                              </p:par>
                            </p:childTnLst>
                          </p:cTn>
                        </p:par>
                      </p:childTnLst>
                    </p:cTn>
                  </p:par>
                  <p:par>
                    <p:cTn id="77" fill="hold">
                      <p:stCondLst>
                        <p:cond delay="indefinite"/>
                      </p:stCondLst>
                      <p:childTnLst>
                        <p:par>
                          <p:cTn id="78" fill="hold">
                            <p:stCondLst>
                              <p:cond delay="0"/>
                            </p:stCondLst>
                            <p:childTnLst>
                              <p:par>
                                <p:cTn id="79" presetID="9" presetClass="entr" presetSubtype="0" fill="hold" nodeType="clickEffect">
                                  <p:stCondLst>
                                    <p:cond delay="0"/>
                                  </p:stCondLst>
                                  <p:childTnLst>
                                    <p:set>
                                      <p:cBhvr>
                                        <p:cTn id="80" dur="1" fill="hold">
                                          <p:stCondLst>
                                            <p:cond delay="0"/>
                                          </p:stCondLst>
                                        </p:cTn>
                                        <p:tgtEl>
                                          <p:spTgt spid="53"/>
                                        </p:tgtEl>
                                        <p:attrNameLst>
                                          <p:attrName>style.visibility</p:attrName>
                                        </p:attrNameLst>
                                      </p:cBhvr>
                                      <p:to>
                                        <p:strVal val="visible"/>
                                      </p:to>
                                    </p:set>
                                    <p:animEffect transition="in" filter="dissolve">
                                      <p:cBhvr>
                                        <p:cTn id="81" dur="500"/>
                                        <p:tgtEl>
                                          <p:spTgt spid="53"/>
                                        </p:tgtEl>
                                      </p:cBhvr>
                                    </p:animEffect>
                                  </p:childTnLst>
                                </p:cTn>
                              </p:par>
                              <p:par>
                                <p:cTn id="82" presetID="9" presetClass="entr" presetSubtype="0" fill="hold" nodeType="withEffect">
                                  <p:stCondLst>
                                    <p:cond delay="0"/>
                                  </p:stCondLst>
                                  <p:childTnLst>
                                    <p:set>
                                      <p:cBhvr>
                                        <p:cTn id="83" dur="1" fill="hold">
                                          <p:stCondLst>
                                            <p:cond delay="0"/>
                                          </p:stCondLst>
                                        </p:cTn>
                                        <p:tgtEl>
                                          <p:spTgt spid="54"/>
                                        </p:tgtEl>
                                        <p:attrNameLst>
                                          <p:attrName>style.visibility</p:attrName>
                                        </p:attrNameLst>
                                      </p:cBhvr>
                                      <p:to>
                                        <p:strVal val="visible"/>
                                      </p:to>
                                    </p:set>
                                    <p:animEffect transition="in" filter="dissolve">
                                      <p:cBhvr>
                                        <p:cTn id="84" dur="500"/>
                                        <p:tgtEl>
                                          <p:spTgt spid="54"/>
                                        </p:tgtEl>
                                      </p:cBhvr>
                                    </p:animEffect>
                                  </p:childTnLst>
                                </p:cTn>
                              </p:par>
                              <p:par>
                                <p:cTn id="85" presetID="9" presetClass="entr" presetSubtype="0" fill="hold" nodeType="withEffect">
                                  <p:stCondLst>
                                    <p:cond delay="0"/>
                                  </p:stCondLst>
                                  <p:childTnLst>
                                    <p:set>
                                      <p:cBhvr>
                                        <p:cTn id="86" dur="1" fill="hold">
                                          <p:stCondLst>
                                            <p:cond delay="0"/>
                                          </p:stCondLst>
                                        </p:cTn>
                                        <p:tgtEl>
                                          <p:spTgt spid="57"/>
                                        </p:tgtEl>
                                        <p:attrNameLst>
                                          <p:attrName>style.visibility</p:attrName>
                                        </p:attrNameLst>
                                      </p:cBhvr>
                                      <p:to>
                                        <p:strVal val="visible"/>
                                      </p:to>
                                    </p:set>
                                    <p:animEffect transition="in" filter="dissolve">
                                      <p:cBhvr>
                                        <p:cTn id="87" dur="500"/>
                                        <p:tgtEl>
                                          <p:spTgt spid="57"/>
                                        </p:tgtEl>
                                      </p:cBhvr>
                                    </p:animEffect>
                                  </p:childTnLst>
                                </p:cTn>
                              </p:par>
                              <p:par>
                                <p:cTn id="88" presetID="9" presetClass="entr" presetSubtype="0" fill="hold" nodeType="withEffect">
                                  <p:stCondLst>
                                    <p:cond delay="0"/>
                                  </p:stCondLst>
                                  <p:childTnLst>
                                    <p:set>
                                      <p:cBhvr>
                                        <p:cTn id="89" dur="1" fill="hold">
                                          <p:stCondLst>
                                            <p:cond delay="0"/>
                                          </p:stCondLst>
                                        </p:cTn>
                                        <p:tgtEl>
                                          <p:spTgt spid="63"/>
                                        </p:tgtEl>
                                        <p:attrNameLst>
                                          <p:attrName>style.visibility</p:attrName>
                                        </p:attrNameLst>
                                      </p:cBhvr>
                                      <p:to>
                                        <p:strVal val="visible"/>
                                      </p:to>
                                    </p:set>
                                    <p:animEffect transition="in" filter="dissolve">
                                      <p:cBhvr>
                                        <p:cTn id="90" dur="500"/>
                                        <p:tgtEl>
                                          <p:spTgt spid="63"/>
                                        </p:tgtEl>
                                      </p:cBhvr>
                                    </p:animEffect>
                                  </p:childTnLst>
                                </p:cTn>
                              </p:par>
                            </p:childTnLst>
                          </p:cTn>
                        </p:par>
                      </p:childTnLst>
                    </p:cTn>
                  </p:par>
                  <p:par>
                    <p:cTn id="91" fill="hold">
                      <p:stCondLst>
                        <p:cond delay="indefinite"/>
                      </p:stCondLst>
                      <p:childTnLst>
                        <p:par>
                          <p:cTn id="92" fill="hold">
                            <p:stCondLst>
                              <p:cond delay="0"/>
                            </p:stCondLst>
                            <p:childTnLst>
                              <p:par>
                                <p:cTn id="93" presetID="9" presetClass="entr" presetSubtype="0" fill="hold" nodeType="clickEffect">
                                  <p:stCondLst>
                                    <p:cond delay="0"/>
                                  </p:stCondLst>
                                  <p:childTnLst>
                                    <p:set>
                                      <p:cBhvr>
                                        <p:cTn id="94" dur="1" fill="hold">
                                          <p:stCondLst>
                                            <p:cond delay="0"/>
                                          </p:stCondLst>
                                        </p:cTn>
                                        <p:tgtEl>
                                          <p:spTgt spid="64"/>
                                        </p:tgtEl>
                                        <p:attrNameLst>
                                          <p:attrName>style.visibility</p:attrName>
                                        </p:attrNameLst>
                                      </p:cBhvr>
                                      <p:to>
                                        <p:strVal val="visible"/>
                                      </p:to>
                                    </p:set>
                                    <p:animEffect transition="in" filter="dissolve">
                                      <p:cBhvr>
                                        <p:cTn id="95" dur="500"/>
                                        <p:tgtEl>
                                          <p:spTgt spid="64"/>
                                        </p:tgtEl>
                                      </p:cBhvr>
                                    </p:animEffect>
                                  </p:childTnLst>
                                </p:cTn>
                              </p:par>
                              <p:par>
                                <p:cTn id="96" presetID="9" presetClass="entr" presetSubtype="0" fill="hold" nodeType="withEffect">
                                  <p:stCondLst>
                                    <p:cond delay="0"/>
                                  </p:stCondLst>
                                  <p:childTnLst>
                                    <p:set>
                                      <p:cBhvr>
                                        <p:cTn id="97" dur="1" fill="hold">
                                          <p:stCondLst>
                                            <p:cond delay="0"/>
                                          </p:stCondLst>
                                        </p:cTn>
                                        <p:tgtEl>
                                          <p:spTgt spid="65"/>
                                        </p:tgtEl>
                                        <p:attrNameLst>
                                          <p:attrName>style.visibility</p:attrName>
                                        </p:attrNameLst>
                                      </p:cBhvr>
                                      <p:to>
                                        <p:strVal val="visible"/>
                                      </p:to>
                                    </p:set>
                                    <p:animEffect transition="in" filter="dissolve">
                                      <p:cBhvr>
                                        <p:cTn id="98" dur="500"/>
                                        <p:tgtEl>
                                          <p:spTgt spid="65"/>
                                        </p:tgtEl>
                                      </p:cBhvr>
                                    </p:animEffect>
                                  </p:childTnLst>
                                </p:cTn>
                              </p:par>
                              <p:par>
                                <p:cTn id="99" presetID="9" presetClass="entr" presetSubtype="0" fill="hold" nodeType="withEffect">
                                  <p:stCondLst>
                                    <p:cond delay="0"/>
                                  </p:stCondLst>
                                  <p:childTnLst>
                                    <p:set>
                                      <p:cBhvr>
                                        <p:cTn id="100" dur="1" fill="hold">
                                          <p:stCondLst>
                                            <p:cond delay="0"/>
                                          </p:stCondLst>
                                        </p:cTn>
                                        <p:tgtEl>
                                          <p:spTgt spid="66"/>
                                        </p:tgtEl>
                                        <p:attrNameLst>
                                          <p:attrName>style.visibility</p:attrName>
                                        </p:attrNameLst>
                                      </p:cBhvr>
                                      <p:to>
                                        <p:strVal val="visible"/>
                                      </p:to>
                                    </p:set>
                                    <p:animEffect transition="in" filter="dissolve">
                                      <p:cBhvr>
                                        <p:cTn id="101" dur="500"/>
                                        <p:tgtEl>
                                          <p:spTgt spid="66"/>
                                        </p:tgtEl>
                                      </p:cBhvr>
                                    </p:animEffect>
                                  </p:childTnLst>
                                </p:cTn>
                              </p:par>
                              <p:par>
                                <p:cTn id="102" presetID="9" presetClass="entr" presetSubtype="0" fill="hold" nodeType="withEffect">
                                  <p:stCondLst>
                                    <p:cond delay="0"/>
                                  </p:stCondLst>
                                  <p:childTnLst>
                                    <p:set>
                                      <p:cBhvr>
                                        <p:cTn id="103" dur="1" fill="hold">
                                          <p:stCondLst>
                                            <p:cond delay="0"/>
                                          </p:stCondLst>
                                        </p:cTn>
                                        <p:tgtEl>
                                          <p:spTgt spid="67"/>
                                        </p:tgtEl>
                                        <p:attrNameLst>
                                          <p:attrName>style.visibility</p:attrName>
                                        </p:attrNameLst>
                                      </p:cBhvr>
                                      <p:to>
                                        <p:strVal val="visible"/>
                                      </p:to>
                                    </p:set>
                                    <p:animEffect transition="in" filter="dissolve">
                                      <p:cBhvr>
                                        <p:cTn id="104" dur="500"/>
                                        <p:tgtEl>
                                          <p:spTgt spid="67"/>
                                        </p:tgtEl>
                                      </p:cBhvr>
                                    </p:animEffect>
                                  </p:childTnLst>
                                </p:cTn>
                              </p:par>
                            </p:childTnLst>
                          </p:cTn>
                        </p:par>
                      </p:childTnLst>
                    </p:cTn>
                  </p:par>
                  <p:par>
                    <p:cTn id="105" fill="hold">
                      <p:stCondLst>
                        <p:cond delay="indefinite"/>
                      </p:stCondLst>
                      <p:childTnLst>
                        <p:par>
                          <p:cTn id="106" fill="hold">
                            <p:stCondLst>
                              <p:cond delay="0"/>
                            </p:stCondLst>
                            <p:childTnLst>
                              <p:par>
                                <p:cTn id="107" presetID="9" presetClass="entr" presetSubtype="0" fill="hold" nodeType="clickEffect">
                                  <p:stCondLst>
                                    <p:cond delay="0"/>
                                  </p:stCondLst>
                                  <p:childTnLst>
                                    <p:set>
                                      <p:cBhvr>
                                        <p:cTn id="108" dur="1" fill="hold">
                                          <p:stCondLst>
                                            <p:cond delay="0"/>
                                          </p:stCondLst>
                                        </p:cTn>
                                        <p:tgtEl>
                                          <p:spTgt spid="68"/>
                                        </p:tgtEl>
                                        <p:attrNameLst>
                                          <p:attrName>style.visibility</p:attrName>
                                        </p:attrNameLst>
                                      </p:cBhvr>
                                      <p:to>
                                        <p:strVal val="visible"/>
                                      </p:to>
                                    </p:set>
                                    <p:animEffect transition="in" filter="dissolve">
                                      <p:cBhvr>
                                        <p:cTn id="109" dur="500"/>
                                        <p:tgtEl>
                                          <p:spTgt spid="68"/>
                                        </p:tgtEl>
                                      </p:cBhvr>
                                    </p:animEffect>
                                  </p:childTnLst>
                                </p:cTn>
                              </p:par>
                              <p:par>
                                <p:cTn id="110" presetID="9" presetClass="entr" presetSubtype="0" fill="hold" nodeType="withEffect">
                                  <p:stCondLst>
                                    <p:cond delay="0"/>
                                  </p:stCondLst>
                                  <p:childTnLst>
                                    <p:set>
                                      <p:cBhvr>
                                        <p:cTn id="111" dur="1" fill="hold">
                                          <p:stCondLst>
                                            <p:cond delay="0"/>
                                          </p:stCondLst>
                                        </p:cTn>
                                        <p:tgtEl>
                                          <p:spTgt spid="70"/>
                                        </p:tgtEl>
                                        <p:attrNameLst>
                                          <p:attrName>style.visibility</p:attrName>
                                        </p:attrNameLst>
                                      </p:cBhvr>
                                      <p:to>
                                        <p:strVal val="visible"/>
                                      </p:to>
                                    </p:set>
                                    <p:animEffect transition="in" filter="dissolve">
                                      <p:cBhvr>
                                        <p:cTn id="112" dur="500"/>
                                        <p:tgtEl>
                                          <p:spTgt spid="70"/>
                                        </p:tgtEl>
                                      </p:cBhvr>
                                    </p:animEffect>
                                  </p:childTnLst>
                                </p:cTn>
                              </p:par>
                              <p:par>
                                <p:cTn id="113" presetID="9" presetClass="entr" presetSubtype="0" fill="hold" nodeType="withEffect">
                                  <p:stCondLst>
                                    <p:cond delay="0"/>
                                  </p:stCondLst>
                                  <p:childTnLst>
                                    <p:set>
                                      <p:cBhvr>
                                        <p:cTn id="114" dur="1" fill="hold">
                                          <p:stCondLst>
                                            <p:cond delay="0"/>
                                          </p:stCondLst>
                                        </p:cTn>
                                        <p:tgtEl>
                                          <p:spTgt spid="69"/>
                                        </p:tgtEl>
                                        <p:attrNameLst>
                                          <p:attrName>style.visibility</p:attrName>
                                        </p:attrNameLst>
                                      </p:cBhvr>
                                      <p:to>
                                        <p:strVal val="visible"/>
                                      </p:to>
                                    </p:set>
                                    <p:animEffect transition="in" filter="dissolve">
                                      <p:cBhvr>
                                        <p:cTn id="115" dur="500"/>
                                        <p:tgtEl>
                                          <p:spTgt spid="69"/>
                                        </p:tgtEl>
                                      </p:cBhvr>
                                    </p:animEffect>
                                  </p:childTnLst>
                                </p:cTn>
                              </p:par>
                              <p:par>
                                <p:cTn id="116" presetID="9" presetClass="entr" presetSubtype="0" fill="hold" nodeType="withEffect">
                                  <p:stCondLst>
                                    <p:cond delay="0"/>
                                  </p:stCondLst>
                                  <p:childTnLst>
                                    <p:set>
                                      <p:cBhvr>
                                        <p:cTn id="117" dur="1" fill="hold">
                                          <p:stCondLst>
                                            <p:cond delay="0"/>
                                          </p:stCondLst>
                                        </p:cTn>
                                        <p:tgtEl>
                                          <p:spTgt spid="71"/>
                                        </p:tgtEl>
                                        <p:attrNameLst>
                                          <p:attrName>style.visibility</p:attrName>
                                        </p:attrNameLst>
                                      </p:cBhvr>
                                      <p:to>
                                        <p:strVal val="visible"/>
                                      </p:to>
                                    </p:set>
                                    <p:animEffect transition="in" filter="dissolve">
                                      <p:cBhvr>
                                        <p:cTn id="118"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019 Presentation Dark Theme">
  <a:themeElements>
    <a:clrScheme name="6cc241">
      <a:dk1>
        <a:srgbClr val="151945"/>
      </a:dk1>
      <a:lt1>
        <a:srgbClr val="FFFFFF"/>
      </a:lt1>
      <a:dk2>
        <a:srgbClr val="151746"/>
      </a:dk2>
      <a:lt2>
        <a:srgbClr val="FFFFFF"/>
      </a:lt2>
      <a:accent1>
        <a:srgbClr val="F9F9FA"/>
      </a:accent1>
      <a:accent2>
        <a:srgbClr val="FF671F"/>
      </a:accent2>
      <a:accent3>
        <a:srgbClr val="00A3E0"/>
      </a:accent3>
      <a:accent4>
        <a:srgbClr val="10069F"/>
      </a:accent4>
      <a:accent5>
        <a:srgbClr val="6CC249"/>
      </a:accent5>
      <a:accent6>
        <a:srgbClr val="9C9BA7"/>
      </a:accent6>
      <a:hlink>
        <a:srgbClr val="FF671F"/>
      </a:hlink>
      <a:folHlink>
        <a:srgbClr val="FF671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 id="{809E193B-2D6B-774E-A1CE-D0A3E70D8F14}" vid="{9DFDF12A-1514-7D4F-A38F-DF2B41BE24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Flow_SignoffStatus xmlns="7de64167-ec1d-41c3-9c60-bdac5dd5df14"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B98D8214AE9EE4FBD92FF9BC1EA80A9" ma:contentTypeVersion="60" ma:contentTypeDescription="Create a new document." ma:contentTypeScope="" ma:versionID="01e0772c44198408e6e5a53ff4c7c879">
  <xsd:schema xmlns:xsd="http://www.w3.org/2001/XMLSchema" xmlns:xs="http://www.w3.org/2001/XMLSchema" xmlns:p="http://schemas.microsoft.com/office/2006/metadata/properties" xmlns:ns2="25f43890-8f97-4037-b6ca-5734ee50196d" xmlns:ns3="7de64167-ec1d-41c3-9c60-bdac5dd5df14" targetNamespace="http://schemas.microsoft.com/office/2006/metadata/properties" ma:root="true" ma:fieldsID="3425b5a5654edf0987e89c70af5dab58" ns2:_="" ns3:_="">
    <xsd:import namespace="25f43890-8f97-4037-b6ca-5734ee50196d"/>
    <xsd:import namespace="7de64167-ec1d-41c3-9c60-bdac5dd5df14"/>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DateTaken" minOccurs="0"/>
                <xsd:element ref="ns3:MediaServiceLocation" minOccurs="0"/>
                <xsd:element ref="ns3:_Flow_SignoffStatus"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f43890-8f97-4037-b6ca-5734ee50196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de64167-ec1d-41c3-9c60-bdac5dd5df14"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_Flow_SignoffStatus" ma:index="16" nillable="true" ma:displayName="Sign-off status" ma:internalName="Sign_x002d_off_x0020_status">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3D1374B-8056-453C-B9CB-F2CE6F7A4A20}">
  <ds:schemaRefs>
    <ds:schemaRef ds:uri="http://schemas.microsoft.com/sharepoint/v3/contenttype/forms"/>
  </ds:schemaRefs>
</ds:datastoreItem>
</file>

<file path=customXml/itemProps2.xml><?xml version="1.0" encoding="utf-8"?>
<ds:datastoreItem xmlns:ds="http://schemas.openxmlformats.org/officeDocument/2006/customXml" ds:itemID="{BAB37D3D-50C1-46FC-8D92-3F1F047872A4}">
  <ds:schemaRefs>
    <ds:schemaRef ds:uri="http://purl.org/dc/dcmitype/"/>
    <ds:schemaRef ds:uri="http://www.w3.org/XML/1998/namespace"/>
    <ds:schemaRef ds:uri="25f43890-8f97-4037-b6ca-5734ee50196d"/>
    <ds:schemaRef ds:uri="http://schemas.microsoft.com/office/2006/documentManagement/types"/>
    <ds:schemaRef ds:uri="http://schemas.microsoft.com/office/2006/metadata/properties"/>
    <ds:schemaRef ds:uri="http://purl.org/dc/elements/1.1/"/>
    <ds:schemaRef ds:uri="http://schemas.microsoft.com/office/infopath/2007/PartnerControls"/>
    <ds:schemaRef ds:uri="http://schemas.openxmlformats.org/package/2006/metadata/core-properties"/>
    <ds:schemaRef ds:uri="7de64167-ec1d-41c3-9c60-bdac5dd5df14"/>
    <ds:schemaRef ds:uri="http://purl.org/dc/terms/"/>
  </ds:schemaRefs>
</ds:datastoreItem>
</file>

<file path=customXml/itemProps3.xml><?xml version="1.0" encoding="utf-8"?>
<ds:datastoreItem xmlns:ds="http://schemas.openxmlformats.org/officeDocument/2006/customXml" ds:itemID="{24B4C63A-D9C8-4559-8B30-3CD21734D25D}"/>
</file>

<file path=docProps/app.xml><?xml version="1.0" encoding="utf-8"?>
<Properties xmlns="http://schemas.openxmlformats.org/officeDocument/2006/extended-properties" xmlns:vt="http://schemas.openxmlformats.org/officeDocument/2006/docPropsVTypes">
  <Template>2019 Presentation Dark Theme</Template>
  <TotalTime>3811</TotalTime>
  <Words>297</Words>
  <Application>Microsoft Office PowerPoint</Application>
  <PresentationFormat>Widescreen</PresentationFormat>
  <Paragraphs>54</Paragraphs>
  <Slides>10</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Adelle Sans</vt:lpstr>
      <vt:lpstr>-apple-system</vt:lpstr>
      <vt:lpstr>Arial</vt:lpstr>
      <vt:lpstr>Calibri</vt:lpstr>
      <vt:lpstr>Courier New</vt:lpstr>
      <vt:lpstr>Proxima Nova</vt:lpstr>
      <vt:lpstr>Proxima Nova Semibold</vt:lpstr>
      <vt:lpstr>2019 Presentation Dark Theme</vt:lpstr>
      <vt:lpstr>PowerPoint Presentation</vt:lpstr>
      <vt:lpstr>Cloud Computing</vt:lpstr>
      <vt:lpstr>Cloud Service Provider</vt:lpstr>
      <vt:lpstr>Tenant, Multi-tenant, Tenant Isolation</vt:lpstr>
      <vt:lpstr>On-Demand Self-service</vt:lpstr>
      <vt:lpstr>Broad Network Access</vt:lpstr>
      <vt:lpstr>Resource Pooling</vt:lpstr>
      <vt:lpstr>Resource Pooling</vt:lpstr>
      <vt:lpstr>Rapid Elasticity</vt:lpstr>
      <vt:lpstr>Measured Service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Chandler Burger</dc:creator>
  <cp:lastModifiedBy>Wes Bryan</cp:lastModifiedBy>
  <cp:revision>270</cp:revision>
  <dcterms:created xsi:type="dcterms:W3CDTF">2019-03-13T18:02:49Z</dcterms:created>
  <dcterms:modified xsi:type="dcterms:W3CDTF">2021-01-19T14:40:04Z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Ids_UIVersion_1536">
    <vt:lpwstr>57</vt:lpwstr>
  </property>
  <property fmtid="{D5CDD505-2E9C-101B-9397-08002B2CF9AE}" pid="3" name="ContentTypeId">
    <vt:lpwstr>0x0101008B98D8214AE9EE4FBD92FF9BC1EA80A9</vt:lpwstr>
  </property>
  <property fmtid="{D5CDD505-2E9C-101B-9397-08002B2CF9AE}" pid="4" name="AuthorIds_UIVersion_2560">
    <vt:lpwstr>57</vt:lpwstr>
  </property>
</Properties>
</file>