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11" r:id="rId6"/>
    <p:sldId id="318" r:id="rId7"/>
    <p:sldId id="31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1"/>
            <p14:sldId id="318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3196" autoAdjust="0"/>
  </p:normalViewPr>
  <p:slideViewPr>
    <p:cSldViewPr snapToGrid="0" snapToObjects="1">
      <p:cViewPr varScale="1">
        <p:scale>
          <a:sx n="95" d="100"/>
          <a:sy n="95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use by the general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use by a single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System Permissions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NTFS Permission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ryptera.se/sa-haller-google-sin-molntjanst-google-cloud-saker-med-kvm/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Amazon_Web_Services_Logo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bauer-power.net/2018/05/script-to-clone-azure-network-security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ryptera.se/sa-haller-google-sin-molntjanst-google-cloud-saker-med-kvm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12" Type="http://schemas.openxmlformats.org/officeDocument/2006/relationships/hyperlink" Target="https://bitsum.com/serv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Amazon_Web_Services_Logo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stitchingwithattitude.blogspot.com/2012/03/webinar-learning-new-things.html" TargetMode="External"/><Relationship Id="rId4" Type="http://schemas.openxmlformats.org/officeDocument/2006/relationships/hyperlink" Target="https://www.bauer-power.net/2018/05/script-to-clone-azure-network-security.html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en.wikipedia.org/wiki/File:Red_X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ryptera.se/sa-haller-google-sin-molntjanst-google-cloud-saker-med-kvm/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Amazon_Web_Services_Logo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bauer-power.net/2018/05/script-to-clone-azure-network-security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ryptera.se/sa-haller-google-sin-molntjanst-google-cloud-saker-med-kvm/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12" Type="http://schemas.openxmlformats.org/officeDocument/2006/relationships/hyperlink" Target="http://stitchingwithattitude.blogspot.com/2012/03/webinar-learning-new-thing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Amazon_Web_Services_Logo.svg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s://www.bauer-power.net/2018/05/script-to-clone-azure-network-security.html" TargetMode="External"/><Relationship Id="rId9" Type="http://schemas.openxmlformats.org/officeDocument/2006/relationships/image" Target="../media/image14.png"/><Relationship Id="rId14" Type="http://schemas.openxmlformats.org/officeDocument/2006/relationships/hyperlink" Target="https://bitsum.com/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Models - Public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8351285" y="5512383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8096641" y="281062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27985" y="1513632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98EC073-6866-48ED-A9DB-40B2754720FA}"/>
              </a:ext>
            </a:extLst>
          </p:cNvPr>
          <p:cNvSpPr/>
          <p:nvPr/>
        </p:nvSpPr>
        <p:spPr>
          <a:xfrm>
            <a:off x="1293735" y="1519780"/>
            <a:ext cx="9181070" cy="43619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F11292E3-1501-4AEF-902B-5D0216136408}"/>
              </a:ext>
            </a:extLst>
          </p:cNvPr>
          <p:cNvSpPr/>
          <p:nvPr/>
        </p:nvSpPr>
        <p:spPr>
          <a:xfrm>
            <a:off x="2226800" y="2781770"/>
            <a:ext cx="2264435" cy="19308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A14B0B9-8D35-494A-A32E-BD68CFB74A66}"/>
              </a:ext>
            </a:extLst>
          </p:cNvPr>
          <p:cNvSpPr/>
          <p:nvPr/>
        </p:nvSpPr>
        <p:spPr>
          <a:xfrm>
            <a:off x="4507721" y="1952266"/>
            <a:ext cx="2622781" cy="17949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9DEF7065-677F-47B4-BA11-2B6AAC2B531F}"/>
              </a:ext>
            </a:extLst>
          </p:cNvPr>
          <p:cNvSpPr/>
          <p:nvPr/>
        </p:nvSpPr>
        <p:spPr>
          <a:xfrm>
            <a:off x="6752176" y="2917694"/>
            <a:ext cx="2622781" cy="17949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2E937C71-B3F1-44C3-97B2-81B2FDA28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55324" y="3170871"/>
            <a:ext cx="1305097" cy="860532"/>
          </a:xfrm>
          <a:prstGeom prst="rect">
            <a:avLst/>
          </a:prstGeom>
        </p:spPr>
      </p:pic>
      <p:pic>
        <p:nvPicPr>
          <p:cNvPr id="35" name="Picture 3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7B23BAE0-F69D-45DB-BDF7-453A3DF08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22605" y="2348630"/>
            <a:ext cx="1447569" cy="86628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67E2CF7-1E71-4448-B61D-2E8604860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26623" y="3136189"/>
            <a:ext cx="2073885" cy="14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5" grpId="0"/>
      <p:bldP spid="96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D98EC073-6866-48ED-A9DB-40B2754720FA}"/>
              </a:ext>
            </a:extLst>
          </p:cNvPr>
          <p:cNvSpPr/>
          <p:nvPr/>
        </p:nvSpPr>
        <p:spPr>
          <a:xfrm>
            <a:off x="872940" y="1514878"/>
            <a:ext cx="5159180" cy="30155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605F664F-39ED-4D50-8AA9-02CEB537FA67}"/>
              </a:ext>
            </a:extLst>
          </p:cNvPr>
          <p:cNvSpPr/>
          <p:nvPr/>
        </p:nvSpPr>
        <p:spPr>
          <a:xfrm>
            <a:off x="2962001" y="1770319"/>
            <a:ext cx="1436770" cy="9238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Models - Private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8351285" y="5512383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64D454-7C5B-4A19-AD35-5D75A0E63C9C}"/>
              </a:ext>
            </a:extLst>
          </p:cNvPr>
          <p:cNvSpPr txBox="1"/>
          <p:nvPr/>
        </p:nvSpPr>
        <p:spPr>
          <a:xfrm>
            <a:off x="6853300" y="41824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27985" y="1513632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F11292E3-1501-4AEF-902B-5D0216136408}"/>
              </a:ext>
            </a:extLst>
          </p:cNvPr>
          <p:cNvSpPr/>
          <p:nvPr/>
        </p:nvSpPr>
        <p:spPr>
          <a:xfrm>
            <a:off x="1509630" y="2294033"/>
            <a:ext cx="1436770" cy="9238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A14B0B9-8D35-494A-A32E-BD68CFB74A66}"/>
              </a:ext>
            </a:extLst>
          </p:cNvPr>
          <p:cNvSpPr/>
          <p:nvPr/>
        </p:nvSpPr>
        <p:spPr>
          <a:xfrm>
            <a:off x="3616188" y="2850330"/>
            <a:ext cx="1237403" cy="11573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2E937C71-B3F1-44C3-97B2-81B2FDA28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6501" y="2522496"/>
            <a:ext cx="643027" cy="423988"/>
          </a:xfrm>
          <a:prstGeom prst="rect">
            <a:avLst/>
          </a:prstGeom>
        </p:spPr>
      </p:pic>
      <p:pic>
        <p:nvPicPr>
          <p:cNvPr id="35" name="Picture 3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7B23BAE0-F69D-45DB-BDF7-453A3DF08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48191" y="3217901"/>
            <a:ext cx="773397" cy="46283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67E2CF7-1E71-4448-B61D-2E8604860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5000" y="1822570"/>
            <a:ext cx="1059890" cy="74200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A76C2CF-9363-4CD4-A915-B80912201C18}"/>
              </a:ext>
            </a:extLst>
          </p:cNvPr>
          <p:cNvSpPr/>
          <p:nvPr/>
        </p:nvSpPr>
        <p:spPr>
          <a:xfrm>
            <a:off x="6465559" y="3254806"/>
            <a:ext cx="3797300" cy="2647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C183DB7-2814-48A7-9678-64F7535B54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53300" y="3831851"/>
            <a:ext cx="1338200" cy="1070560"/>
          </a:xfrm>
          <a:prstGeom prst="rect">
            <a:avLst/>
          </a:prstGeom>
        </p:spPr>
      </p:pic>
      <p:pic>
        <p:nvPicPr>
          <p:cNvPr id="16" name="Picture 1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0A1C57A-7263-4D79-9EB1-008CE2392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79240" y="3698245"/>
            <a:ext cx="1243341" cy="994673"/>
          </a:xfrm>
          <a:prstGeom prst="rect">
            <a:avLst/>
          </a:prstGeom>
        </p:spPr>
      </p:pic>
      <p:pic>
        <p:nvPicPr>
          <p:cNvPr id="17" name="Picture 16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C94DB50-3EDE-4656-8E4A-68E88CF46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063539" y="4834040"/>
            <a:ext cx="1031403" cy="1031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F6666-0373-40D4-879D-D7C39728DF4A}"/>
              </a:ext>
            </a:extLst>
          </p:cNvPr>
          <p:cNvSpPr txBox="1"/>
          <p:nvPr/>
        </p:nvSpPr>
        <p:spPr>
          <a:xfrm>
            <a:off x="4853591" y="59023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Business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63ADE-2CA9-4746-8363-159932D1DB04}"/>
              </a:ext>
            </a:extLst>
          </p:cNvPr>
          <p:cNvSpPr txBox="1"/>
          <p:nvPr/>
        </p:nvSpPr>
        <p:spPr>
          <a:xfrm>
            <a:off x="2363489" y="117711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Cloud-based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9DC86-EF37-4BA5-AE93-F29B0646A25B}"/>
              </a:ext>
            </a:extLst>
          </p:cNvPr>
          <p:cNvSpPr txBox="1"/>
          <p:nvPr/>
        </p:nvSpPr>
        <p:spPr>
          <a:xfrm>
            <a:off x="7596839" y="2755967"/>
            <a:ext cx="165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On-premise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AC9F90-740D-428C-ACB5-4C6B8CD275BC}"/>
              </a:ext>
            </a:extLst>
          </p:cNvPr>
          <p:cNvCxnSpPr>
            <a:cxnSpLocks/>
          </p:cNvCxnSpPr>
          <p:nvPr/>
        </p:nvCxnSpPr>
        <p:spPr>
          <a:xfrm>
            <a:off x="4621588" y="4367131"/>
            <a:ext cx="676054" cy="136334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223313-0903-412E-B1A0-2FAE70350341}"/>
              </a:ext>
            </a:extLst>
          </p:cNvPr>
          <p:cNvCxnSpPr>
            <a:cxnSpLocks/>
          </p:cNvCxnSpPr>
          <p:nvPr/>
        </p:nvCxnSpPr>
        <p:spPr>
          <a:xfrm flipH="1">
            <a:off x="6060861" y="4802359"/>
            <a:ext cx="944885" cy="9281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9E03C09-46C5-4F5F-8FA6-3D85D099EE47}"/>
              </a:ext>
            </a:extLst>
          </p:cNvPr>
          <p:cNvSpPr txBox="1"/>
          <p:nvPr/>
        </p:nvSpPr>
        <p:spPr>
          <a:xfrm>
            <a:off x="9058085" y="132856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Business 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A465A-BB83-4BFB-9338-3F2EFDEDF999}"/>
              </a:ext>
            </a:extLst>
          </p:cNvPr>
          <p:cNvCxnSpPr>
            <a:cxnSpLocks/>
          </p:cNvCxnSpPr>
          <p:nvPr/>
        </p:nvCxnSpPr>
        <p:spPr>
          <a:xfrm flipV="1">
            <a:off x="8805380" y="1700672"/>
            <a:ext cx="1088945" cy="7679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1C7979-5D52-4DCE-B8A6-7443B454F3A5}"/>
              </a:ext>
            </a:extLst>
          </p:cNvPr>
          <p:cNvCxnSpPr>
            <a:cxnSpLocks/>
          </p:cNvCxnSpPr>
          <p:nvPr/>
        </p:nvCxnSpPr>
        <p:spPr>
          <a:xfrm flipV="1">
            <a:off x="6591671" y="1681148"/>
            <a:ext cx="2178798" cy="4681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E221687-96C1-4693-8D91-16F59FDFEB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806754" y="2028547"/>
            <a:ext cx="466333" cy="466333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94891FA5-78B8-44FE-A61E-87A2DB8128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359118" y="2324643"/>
            <a:ext cx="466333" cy="4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31" grpId="0" animBg="1"/>
      <p:bldP spid="32" grpId="0" animBg="1"/>
      <p:bldP spid="2" grpId="0" animBg="1"/>
      <p:bldP spid="4" grpId="0"/>
      <p:bldP spid="19" grpId="0"/>
      <p:bldP spid="2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oud 46">
            <a:extLst>
              <a:ext uri="{FF2B5EF4-FFF2-40B4-BE49-F238E27FC236}">
                <a16:creationId xmlns:a16="http://schemas.microsoft.com/office/drawing/2014/main" id="{2EC7752C-6BB0-47B8-ABBF-51D2433365DE}"/>
              </a:ext>
            </a:extLst>
          </p:cNvPr>
          <p:cNvSpPr/>
          <p:nvPr/>
        </p:nvSpPr>
        <p:spPr>
          <a:xfrm>
            <a:off x="2197100" y="1104900"/>
            <a:ext cx="7975600" cy="4402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Models - Community</a:t>
            </a:r>
          </a:p>
        </p:txBody>
      </p:sp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2602EE19-D962-4A92-B5CC-05BC17B31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8909" y="1978713"/>
            <a:ext cx="1305097" cy="860532"/>
          </a:xfrm>
          <a:prstGeom prst="rect">
            <a:avLst/>
          </a:prstGeom>
        </p:spPr>
      </p:pic>
      <p:sp>
        <p:nvSpPr>
          <p:cNvPr id="49" name="Cloud 48">
            <a:extLst>
              <a:ext uri="{FF2B5EF4-FFF2-40B4-BE49-F238E27FC236}">
                <a16:creationId xmlns:a16="http://schemas.microsoft.com/office/drawing/2014/main" id="{896DCBBD-41CB-4A08-8203-4B7E4557DC47}"/>
              </a:ext>
            </a:extLst>
          </p:cNvPr>
          <p:cNvSpPr/>
          <p:nvPr/>
        </p:nvSpPr>
        <p:spPr>
          <a:xfrm>
            <a:off x="3505611" y="3113149"/>
            <a:ext cx="2073884" cy="15513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80FD382-0C90-4AC1-A6FE-9ACFAC8A2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61115" y="1972965"/>
            <a:ext cx="1447569" cy="86628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9B614E2F-D57B-44ED-B028-6A0815848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71742" y="1683037"/>
            <a:ext cx="2073885" cy="1451883"/>
          </a:xfrm>
          <a:prstGeom prst="rect">
            <a:avLst/>
          </a:prstGeom>
        </p:spPr>
      </p:pic>
      <p:sp>
        <p:nvSpPr>
          <p:cNvPr id="52" name="Cloud 51">
            <a:extLst>
              <a:ext uri="{FF2B5EF4-FFF2-40B4-BE49-F238E27FC236}">
                <a16:creationId xmlns:a16="http://schemas.microsoft.com/office/drawing/2014/main" id="{BA2993AC-16BA-4C50-A3D2-DF0CA14CDB35}"/>
              </a:ext>
            </a:extLst>
          </p:cNvPr>
          <p:cNvSpPr/>
          <p:nvPr/>
        </p:nvSpPr>
        <p:spPr>
          <a:xfrm>
            <a:off x="6168003" y="3134920"/>
            <a:ext cx="2299722" cy="15513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7D8329-9049-4736-969C-046CF354A1E6}"/>
              </a:ext>
            </a:extLst>
          </p:cNvPr>
          <p:cNvSpPr txBox="1"/>
          <p:nvPr/>
        </p:nvSpPr>
        <p:spPr>
          <a:xfrm>
            <a:off x="3608909" y="3688385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Medical Practice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34B68-1F0B-48AF-8E2A-3149166CF428}"/>
              </a:ext>
            </a:extLst>
          </p:cNvPr>
          <p:cNvSpPr txBox="1"/>
          <p:nvPr/>
        </p:nvSpPr>
        <p:spPr>
          <a:xfrm>
            <a:off x="6373876" y="3593135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Insurance Provider</a:t>
            </a:r>
          </a:p>
        </p:txBody>
      </p:sp>
    </p:spTree>
    <p:extLst>
      <p:ext uri="{BB962C8B-B14F-4D97-AF65-F5344CB8AC3E}">
        <p14:creationId xmlns:p14="http://schemas.microsoft.com/office/powerpoint/2010/main" val="299889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Computing Types - Hybrid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21F54C73-085C-4827-BA3E-2DDEF783018B}"/>
              </a:ext>
            </a:extLst>
          </p:cNvPr>
          <p:cNvSpPr/>
          <p:nvPr/>
        </p:nvSpPr>
        <p:spPr>
          <a:xfrm>
            <a:off x="872940" y="1514878"/>
            <a:ext cx="5159180" cy="30155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EA57DE76-A4A6-4683-BADB-62C5396E11AE}"/>
              </a:ext>
            </a:extLst>
          </p:cNvPr>
          <p:cNvSpPr/>
          <p:nvPr/>
        </p:nvSpPr>
        <p:spPr>
          <a:xfrm>
            <a:off x="2962001" y="1770319"/>
            <a:ext cx="1436770" cy="9238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4A6C6F00-E64E-4B98-B475-1385B4A58079}"/>
              </a:ext>
            </a:extLst>
          </p:cNvPr>
          <p:cNvSpPr/>
          <p:nvPr/>
        </p:nvSpPr>
        <p:spPr>
          <a:xfrm>
            <a:off x="1509630" y="2294033"/>
            <a:ext cx="1436770" cy="9238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B9C11BFB-62A9-471E-8A3D-211DF57A5342}"/>
              </a:ext>
            </a:extLst>
          </p:cNvPr>
          <p:cNvSpPr/>
          <p:nvPr/>
        </p:nvSpPr>
        <p:spPr>
          <a:xfrm>
            <a:off x="3616188" y="2850330"/>
            <a:ext cx="1237403" cy="11573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5F8F6CA4-452F-41FF-AF46-3D06436C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6501" y="2522496"/>
            <a:ext cx="643027" cy="423988"/>
          </a:xfrm>
          <a:prstGeom prst="rect">
            <a:avLst/>
          </a:prstGeom>
        </p:spPr>
      </p:pic>
      <p:pic>
        <p:nvPicPr>
          <p:cNvPr id="37" name="Picture 36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B79CB2A8-E547-462E-8C7D-042BC104B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48191" y="3217901"/>
            <a:ext cx="773397" cy="462830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B90441A6-62E9-419F-9125-F5847423F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5000" y="1822570"/>
            <a:ext cx="1059890" cy="742007"/>
          </a:xfrm>
          <a:prstGeom prst="rect">
            <a:avLst/>
          </a:prstGeom>
        </p:spPr>
      </p:pic>
      <p:pic>
        <p:nvPicPr>
          <p:cNvPr id="46" name="Picture 45" descr="Logo, icon&#10;&#10;Description automatically generated">
            <a:extLst>
              <a:ext uri="{FF2B5EF4-FFF2-40B4-BE49-F238E27FC236}">
                <a16:creationId xmlns:a16="http://schemas.microsoft.com/office/drawing/2014/main" id="{A06D6E0A-0C1C-46EC-B754-1BDFC48BB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10220" y="3672363"/>
            <a:ext cx="992391" cy="67244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63C9041-4AFB-4B35-A209-62DF311E7A1F}"/>
              </a:ext>
            </a:extLst>
          </p:cNvPr>
          <p:cNvSpPr txBox="1"/>
          <p:nvPr/>
        </p:nvSpPr>
        <p:spPr>
          <a:xfrm>
            <a:off x="9213465" y="585117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Host Machine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302166-0188-47D2-8DD8-ED7A6DF7256A}"/>
              </a:ext>
            </a:extLst>
          </p:cNvPr>
          <p:cNvSpPr txBox="1"/>
          <p:nvPr/>
        </p:nvSpPr>
        <p:spPr>
          <a:xfrm>
            <a:off x="9350585" y="570063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9ECC2F-A66A-47B8-8757-0B31E6858C54}"/>
              </a:ext>
            </a:extLst>
          </p:cNvPr>
          <p:cNvSpPr txBox="1"/>
          <p:nvPr/>
        </p:nvSpPr>
        <p:spPr>
          <a:xfrm>
            <a:off x="7852600" y="437071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DACE202-3EE1-4362-8631-82DF0717D51F}"/>
              </a:ext>
            </a:extLst>
          </p:cNvPr>
          <p:cNvSpPr/>
          <p:nvPr/>
        </p:nvSpPr>
        <p:spPr>
          <a:xfrm>
            <a:off x="7464859" y="3443054"/>
            <a:ext cx="3797300" cy="2647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634B6705-92A0-4843-88E2-273101B3C9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52600" y="4020099"/>
            <a:ext cx="1338200" cy="1070560"/>
          </a:xfrm>
          <a:prstGeom prst="rect">
            <a:avLst/>
          </a:prstGeom>
        </p:spPr>
      </p:pic>
      <p:pic>
        <p:nvPicPr>
          <p:cNvPr id="66" name="Picture 6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62571DE-1093-4783-84BD-DE33AB0736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578540" y="3886493"/>
            <a:ext cx="1243341" cy="994673"/>
          </a:xfrm>
          <a:prstGeom prst="rect">
            <a:avLst/>
          </a:prstGeom>
        </p:spPr>
      </p:pic>
      <p:pic>
        <p:nvPicPr>
          <p:cNvPr id="68" name="Picture 6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29FDB13E-0EB8-4ECF-9340-1398A29528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62839" y="5022288"/>
            <a:ext cx="1031403" cy="103140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9B61A1F-C589-4530-A47D-44970C72676E}"/>
              </a:ext>
            </a:extLst>
          </p:cNvPr>
          <p:cNvSpPr txBox="1"/>
          <p:nvPr/>
        </p:nvSpPr>
        <p:spPr>
          <a:xfrm>
            <a:off x="8753431" y="620423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Business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6D111-8793-4543-A750-E1B00C3EEE4E}"/>
              </a:ext>
            </a:extLst>
          </p:cNvPr>
          <p:cNvSpPr txBox="1"/>
          <p:nvPr/>
        </p:nvSpPr>
        <p:spPr>
          <a:xfrm>
            <a:off x="8523692" y="2836722"/>
            <a:ext cx="165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On-premise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917474-AB2B-4E2F-8567-749A57AD05D1}"/>
              </a:ext>
            </a:extLst>
          </p:cNvPr>
          <p:cNvSpPr txBox="1"/>
          <p:nvPr/>
        </p:nvSpPr>
        <p:spPr>
          <a:xfrm>
            <a:off x="2961621" y="5537989"/>
            <a:ext cx="217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Transit Gateway</a:t>
            </a:r>
          </a:p>
        </p:txBody>
      </p:sp>
      <p:pic>
        <p:nvPicPr>
          <p:cNvPr id="72" name="Picture 71" descr="Logo, icon&#10;&#10;Description automatically generated">
            <a:extLst>
              <a:ext uri="{FF2B5EF4-FFF2-40B4-BE49-F238E27FC236}">
                <a16:creationId xmlns:a16="http://schemas.microsoft.com/office/drawing/2014/main" id="{39D3692A-F14B-4EF4-8879-61A83C1A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913679" y="4112244"/>
            <a:ext cx="992391" cy="67244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5AD6D88-A8E0-4840-8D1C-267020E59F51}"/>
              </a:ext>
            </a:extLst>
          </p:cNvPr>
          <p:cNvSpPr txBox="1"/>
          <p:nvPr/>
        </p:nvSpPr>
        <p:spPr>
          <a:xfrm>
            <a:off x="2596328" y="115188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Cloud-based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9AA69-E05F-4287-B4BC-F967918B1F5D}"/>
              </a:ext>
            </a:extLst>
          </p:cNvPr>
          <p:cNvCxnSpPr>
            <a:cxnSpLocks/>
          </p:cNvCxnSpPr>
          <p:nvPr/>
        </p:nvCxnSpPr>
        <p:spPr>
          <a:xfrm flipH="1" flipV="1">
            <a:off x="5482910" y="4007670"/>
            <a:ext cx="1252440" cy="2999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D7F326-8C2F-4AAC-B7C3-793449A0F8A1}"/>
              </a:ext>
            </a:extLst>
          </p:cNvPr>
          <p:cNvCxnSpPr>
            <a:cxnSpLocks/>
          </p:cNvCxnSpPr>
          <p:nvPr/>
        </p:nvCxnSpPr>
        <p:spPr>
          <a:xfrm flipV="1">
            <a:off x="3848191" y="4462133"/>
            <a:ext cx="550580" cy="880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4" grpId="0" animBg="1"/>
      <p:bldP spid="64" grpId="0" animBg="1"/>
      <p:bldP spid="69" grpId="0"/>
      <p:bldP spid="70" grpId="0"/>
      <p:bldP spid="71" grpId="0"/>
      <p:bldP spid="73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ECBBE4-9CD3-4696-916C-E60082A8CC67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3811</TotalTime>
  <Words>72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Cloud Models - Public</vt:lpstr>
      <vt:lpstr>Cloud Models - Private</vt:lpstr>
      <vt:lpstr>Cloud Models - Community</vt:lpstr>
      <vt:lpstr>Computing Types - Hybrid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270</cp:revision>
  <dcterms:created xsi:type="dcterms:W3CDTF">2019-03-13T18:02:49Z</dcterms:created>
  <dcterms:modified xsi:type="dcterms:W3CDTF">2021-01-19T14:53:12Z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