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sldIdLst>
    <p:sldId id="256" r:id="rId5"/>
    <p:sldId id="322" r:id="rId6"/>
    <p:sldId id="337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22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 Bryan" initials="WB" lastIdx="1" clrIdx="0">
    <p:extLst>
      <p:ext uri="{19B8F6BF-5375-455C-9EA6-DF929625EA0E}">
        <p15:presenceInfo xmlns:p15="http://schemas.microsoft.com/office/powerpoint/2012/main" userId="S::wes.bryan@acilearning.com::7fef9514-1b33-4d90-8a10-1dd5f5fd88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77321" autoAdjust="0"/>
  </p:normalViewPr>
  <p:slideViewPr>
    <p:cSldViewPr snapToGrid="0" snapToObjects="1">
      <p:cViewPr varScale="1">
        <p:scale>
          <a:sx n="47" d="100"/>
          <a:sy n="47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lue_screen_of_death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ennyred.blogspot.com/2009/06/more-on-those-stupid-white-men.html" TargetMode="External"/><Relationship Id="rId5" Type="http://schemas.openxmlformats.org/officeDocument/2006/relationships/image" Target="../media/image9.jpg"/><Relationship Id="rId10" Type="http://schemas.openxmlformats.org/officeDocument/2006/relationships/hyperlink" Target="https://cliparting.com/free-writing-clipart-9622/" TargetMode="External"/><Relationship Id="rId4" Type="http://schemas.openxmlformats.org/officeDocument/2006/relationships/hyperlink" Target="https://pixabay.com/en/gears-parts-grunge-machine-1381719/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amera-snapshot-analog-film-retro-306221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nnel9.msdn.com/Series/PowerShell-Desired-State-Configuration/04--Application-configuration-for-multiple-servers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capreform.eu/public-goods-measurement-concerns-in-the-cap-post-2013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domainvectors.org/en/free-clipart/Vector-drawing-of-basic-PCI-network-card/21675.html" TargetMode="External"/><Relationship Id="rId13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7.png"/><Relationship Id="rId12" Type="http://schemas.openxmlformats.org/officeDocument/2006/relationships/hyperlink" Target="https://en.wikipedia.org/wiki/File:Tools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ngimg.com/download/9081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es.wikipedia.org/wiki/Malware" TargetMode="External"/><Relationship Id="rId4" Type="http://schemas.openxmlformats.org/officeDocument/2006/relationships/hyperlink" Target="https://commons.wikimedia.org/wiki/File:USB_Stick.jpg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s://commons.wikimedia.org/wiki/File:Tux_Enhanced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Non-persistence Concepts – Last Known Good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Boot configuration state</a:t>
            </a:r>
          </a:p>
          <a:p>
            <a:r>
              <a:rPr lang="en-US" sz="3600" dirty="0"/>
              <a:t>Use with boot failures</a:t>
            </a:r>
          </a:p>
          <a:p>
            <a:r>
              <a:rPr lang="en-US" sz="3600" dirty="0"/>
              <a:t>Overwritten with login</a:t>
            </a:r>
          </a:p>
        </p:txBody>
      </p:sp>
      <p:pic>
        <p:nvPicPr>
          <p:cNvPr id="6" name="Picture 5" descr="A pile of gears&#10;&#10;Description automatically generated with low confidence">
            <a:extLst>
              <a:ext uri="{FF2B5EF4-FFF2-40B4-BE49-F238E27FC236}">
                <a16:creationId xmlns:a16="http://schemas.microsoft.com/office/drawing/2014/main" id="{773BD24F-2CC9-4394-9B93-5E3A23E89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30916" y="1239421"/>
            <a:ext cx="2579915" cy="1719943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575501A4-D389-44DC-A448-2878C8E43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00506" y="1297375"/>
            <a:ext cx="1604037" cy="1604037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0E0A57-7351-4369-8C5E-A7B3C6341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03168" y="3102914"/>
            <a:ext cx="3064042" cy="1723524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F4CEBD-AE7E-4694-A9EC-FC871EEA6A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17071" y="4932501"/>
            <a:ext cx="2636236" cy="14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Non-persistence Concepts – Known State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Revert to known state</a:t>
            </a:r>
          </a:p>
          <a:p>
            <a:pPr lvl="1"/>
            <a:r>
              <a:rPr lang="en-US" sz="3400" dirty="0"/>
              <a:t> Baselines</a:t>
            </a:r>
          </a:p>
          <a:p>
            <a:pPr lvl="1"/>
            <a:r>
              <a:rPr lang="en-US" sz="3400" dirty="0"/>
              <a:t> Desired state configuration</a:t>
            </a:r>
          </a:p>
          <a:p>
            <a:pPr lvl="1"/>
            <a:r>
              <a:rPr lang="en-US" sz="3400" dirty="0"/>
              <a:t> Snapshots</a:t>
            </a:r>
          </a:p>
        </p:txBody>
      </p:sp>
      <p:pic>
        <p:nvPicPr>
          <p:cNvPr id="7" name="Picture 6" descr="A picture containing measuring stick&#10;&#10;Description automatically generated">
            <a:extLst>
              <a:ext uri="{FF2B5EF4-FFF2-40B4-BE49-F238E27FC236}">
                <a16:creationId xmlns:a16="http://schemas.microsoft.com/office/drawing/2014/main" id="{BCABDD05-098E-4CDA-B989-589013104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6923" y="1067663"/>
            <a:ext cx="2828573" cy="1885715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F7C1EE-602B-4996-8FFE-BEC82C907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27236" y="3169766"/>
            <a:ext cx="2486114" cy="186458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13D2053-B3DF-4E1E-9F39-056AD9842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38825" y="4361889"/>
            <a:ext cx="2793651" cy="18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Non-persistence Concepts – Live boot media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Linux live boot</a:t>
            </a:r>
          </a:p>
          <a:p>
            <a:r>
              <a:rPr lang="en-US" sz="3400" dirty="0"/>
              <a:t>Recovery environments</a:t>
            </a:r>
          </a:p>
          <a:p>
            <a:r>
              <a:rPr lang="en-US" sz="3400" dirty="0"/>
              <a:t>Offline antivirus</a:t>
            </a:r>
          </a:p>
          <a:p>
            <a:r>
              <a:rPr lang="en-US" sz="3400" dirty="0"/>
              <a:t>Media</a:t>
            </a:r>
          </a:p>
          <a:p>
            <a:pPr lvl="1"/>
            <a:r>
              <a:rPr lang="en-US" sz="3200" dirty="0"/>
              <a:t> CD/DVD (Legacy)</a:t>
            </a:r>
          </a:p>
          <a:p>
            <a:pPr lvl="1"/>
            <a:r>
              <a:rPr lang="en-US" sz="3200" dirty="0"/>
              <a:t> USB</a:t>
            </a:r>
          </a:p>
          <a:p>
            <a:pPr lvl="1"/>
            <a:r>
              <a:rPr lang="en-US" sz="3200" dirty="0"/>
              <a:t> PXE boot (Network)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A7FDC-426C-4C7C-BDF5-49614F676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3481" y="3332904"/>
            <a:ext cx="1982076" cy="114832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48E00E2-B528-48E8-A956-893ECEC1C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07911" y="4819669"/>
            <a:ext cx="1193849" cy="118191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B9A22F-ABAF-43AF-AAEC-71042A0F17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10606" y="4729184"/>
            <a:ext cx="1707932" cy="103159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B527881-B952-4673-84B1-16FFD8E12B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52521" y="2491407"/>
            <a:ext cx="1721870" cy="178016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8560450-E5F7-4EB7-B6FD-0F26050FE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810606" y="1363077"/>
            <a:ext cx="1721870" cy="172187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38812477-8F46-4641-9B80-6E831AAEB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510929" y="1065148"/>
            <a:ext cx="1205054" cy="1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E02298-C5E3-4F63-89DB-06B40B4E3DE9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3847</TotalTime>
  <Words>66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Non-persistence Concepts – Last Known Good</vt:lpstr>
      <vt:lpstr>Non-persistence Concepts – Known State</vt:lpstr>
      <vt:lpstr>Non-persistence Concepts – Live boot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280</cp:revision>
  <dcterms:created xsi:type="dcterms:W3CDTF">2019-03-13T18:02:49Z</dcterms:created>
  <dcterms:modified xsi:type="dcterms:W3CDTF">2021-01-18T20:10:24Z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