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28" r:id="rId6"/>
    <p:sldId id="329" r:id="rId7"/>
    <p:sldId id="331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8"/>
            <p14:sldId id="329"/>
            <p14:sldId id="331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0" autoAdjust="0"/>
    <p:restoredTop sz="77883"/>
  </p:normalViewPr>
  <p:slideViewPr>
    <p:cSldViewPr snapToGrid="0" snapToObjects="1">
      <p:cViewPr>
        <p:scale>
          <a:sx n="56" d="100"/>
          <a:sy n="56" d="100"/>
        </p:scale>
        <p:origin x="1380" y="-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 – Think management, who is responsible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members – IT Security team(What is used to secure the company), Technical experts network/system admins, developers ( {, how are things built, what systems, software)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stakeholders get notified (Responsible person(s) doing the notification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do stakeholders get notified (timeline, are there legal, contractual limitations)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support stakeholders?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Plan – </a:t>
            </a:r>
            <a:r>
              <a:rPr lang="en-US" sz="3200" dirty="0"/>
              <a:t>Communications(</a:t>
            </a:r>
            <a:r>
              <a:rPr lang="en-US" sz="3000" dirty="0"/>
              <a:t> Management, Team members, Public relations, Human relations)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 – How will the company maintain functional operation should an incident be realized)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 – Identifying and prioritizing systems, services, functions that need to be functionally operational for the company to survive following an incident.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DRP – the actual steps or procedures that a company will take in the event of man-made or natural disasters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Presidential Policy Directive – 40 National Security Council (NSC), domestic directive, put into effect following 9-11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Tabletop – this is a discuss, team members talk about their roles and responsibilities should an incident happen. Let’s sit down, solicit open communication and brainstorm.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Walkthrough – Let’s look at the plan, and execute the plan, slowly step-by-step to give each team member a chance to thoroughly understand their part/role in the process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Simulations – This could be a single function, system or service targeted or a complete organizational target.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Team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Authority and jurisdiction</a:t>
            </a:r>
          </a:p>
          <a:p>
            <a:r>
              <a:rPr lang="en-US" sz="3200" dirty="0"/>
              <a:t>IT Security team</a:t>
            </a:r>
          </a:p>
          <a:p>
            <a:r>
              <a:rPr lang="en-US" sz="3200" dirty="0"/>
              <a:t>Technical experts</a:t>
            </a:r>
          </a:p>
          <a:p>
            <a:r>
              <a:rPr lang="en-US" sz="3200" dirty="0"/>
              <a:t>Law enforcement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89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Plan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Stakeholder Management</a:t>
            </a:r>
          </a:p>
          <a:p>
            <a:r>
              <a:rPr lang="en-US" sz="3200" dirty="0"/>
              <a:t>Business Continuity Plan (BCP)</a:t>
            </a:r>
          </a:p>
          <a:p>
            <a:r>
              <a:rPr lang="en-US" sz="3200" dirty="0"/>
              <a:t>Disaster and Recovery Plan (DRP)</a:t>
            </a:r>
          </a:p>
          <a:p>
            <a:r>
              <a:rPr lang="en-US" sz="3200"/>
              <a:t>Communications </a:t>
            </a:r>
            <a:r>
              <a:rPr lang="en-US" sz="3200" dirty="0"/>
              <a:t>Plan</a:t>
            </a:r>
          </a:p>
          <a:p>
            <a:r>
              <a:rPr lang="en-US" sz="3000" dirty="0"/>
              <a:t>BCDRP (Business Continuity and Disaster Recovery Plan)</a:t>
            </a:r>
          </a:p>
          <a:p>
            <a:r>
              <a:rPr lang="en-US" sz="3000" dirty="0"/>
              <a:t>Retention Policy</a:t>
            </a:r>
          </a:p>
        </p:txBody>
      </p:sp>
    </p:spTree>
    <p:extLst>
      <p:ext uri="{BB962C8B-B14F-4D97-AF65-F5344CB8AC3E}">
        <p14:creationId xmlns:p14="http://schemas.microsoft.com/office/powerpoint/2010/main" val="16410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Plan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Continuity of Operations</a:t>
            </a:r>
          </a:p>
          <a:p>
            <a:pPr lvl="1"/>
            <a:r>
              <a:rPr lang="en-US" sz="3000" dirty="0"/>
              <a:t> United State initiative PPD-40</a:t>
            </a:r>
          </a:p>
          <a:p>
            <a:pPr lvl="1"/>
            <a:r>
              <a:rPr lang="en-US" sz="2800" dirty="0"/>
              <a:t> Federal government departments</a:t>
            </a:r>
          </a:p>
          <a:p>
            <a:pPr lvl="1"/>
            <a:r>
              <a:rPr lang="en-US" sz="2800" dirty="0"/>
              <a:t> Essential operations during emergencies</a:t>
            </a:r>
          </a:p>
        </p:txBody>
      </p:sp>
    </p:spTree>
    <p:extLst>
      <p:ext uri="{BB962C8B-B14F-4D97-AF65-F5344CB8AC3E}">
        <p14:creationId xmlns:p14="http://schemas.microsoft.com/office/powerpoint/2010/main" val="41623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Incident Response Plan – Exercises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Tabletop</a:t>
            </a:r>
          </a:p>
          <a:p>
            <a:r>
              <a:rPr lang="en-US" sz="3200" dirty="0"/>
              <a:t>Walkthroughs</a:t>
            </a:r>
          </a:p>
          <a:p>
            <a:r>
              <a:rPr lang="en-US" sz="3200" dirty="0"/>
              <a:t>Simulations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40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687000-348D-4AAE-A48E-E01944329097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2910</TotalTime>
  <Words>332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Incident Response Team</vt:lpstr>
      <vt:lpstr>Incident Response Plan</vt:lpstr>
      <vt:lpstr>Incident Response Plan</vt:lpstr>
      <vt:lpstr>Incident Response Plan –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189</cp:revision>
  <dcterms:created xsi:type="dcterms:W3CDTF">2019-03-13T18:02:49Z</dcterms:created>
  <dcterms:modified xsi:type="dcterms:W3CDTF">2021-02-08T19:57:17Z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