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319" r:id="rId6"/>
    <p:sldId id="318" r:id="rId7"/>
    <p:sldId id="317" r:id="rId8"/>
    <p:sldId id="3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9"/>
            <p14:sldId id="318"/>
            <p14:sldId id="317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crashes, data corruption, application crash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1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9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Credentialed scans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--Allow for greater view of the vulnerabilities than looking from the network view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--Detecting missing patches (client-side vulnerabilities)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--Quickly identify weak configurations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--More accurate view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Non-credential scans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--Disruptive to the host, network or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Vulnerability Scans – Scan Results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3D23B4E-6FE6-4AE3-8BA2-01BAC23C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17000"/>
              </p:ext>
            </p:extLst>
          </p:nvPr>
        </p:nvGraphicFramePr>
        <p:xfrm>
          <a:off x="1752301" y="1429671"/>
          <a:ext cx="8128000" cy="46993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61443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648175"/>
                    </a:ext>
                  </a:extLst>
                </a:gridCol>
              </a:tblGrid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Scan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Characteristics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4004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latin typeface="Adelle Sans"/>
                        </a:rPr>
                        <a:t>Incorrectly</a:t>
                      </a:r>
                      <a:r>
                        <a:rPr lang="en-US" dirty="0">
                          <a:latin typeface="Adelle Sans"/>
                        </a:rPr>
                        <a:t> identified a vulnerability as existent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07945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sng" dirty="0">
                          <a:latin typeface="Adelle Sans"/>
                        </a:rPr>
                        <a:t>Incorrectly</a:t>
                      </a:r>
                      <a:r>
                        <a:rPr lang="en-US" dirty="0">
                          <a:latin typeface="Adelle Sans"/>
                        </a:rPr>
                        <a:t> identified a vulnerability as non-existent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9990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sng" dirty="0">
                          <a:latin typeface="Adelle Sans"/>
                        </a:rPr>
                        <a:t>Correctly</a:t>
                      </a:r>
                      <a:r>
                        <a:rPr lang="en-US" b="0" i="0" u="none" dirty="0">
                          <a:latin typeface="Adelle Sans"/>
                        </a:rPr>
                        <a:t> identified a vulnerability as existent</a:t>
                      </a:r>
                      <a:endParaRPr lang="en-US" b="1" i="0" u="sng" dirty="0">
                        <a:latin typeface="Adell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65287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True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sng" dirty="0">
                          <a:latin typeface="Adelle Sans"/>
                        </a:rPr>
                        <a:t>Correctly</a:t>
                      </a:r>
                      <a:r>
                        <a:rPr lang="en-US" b="0" i="0" u="none" dirty="0">
                          <a:latin typeface="Adelle Sans"/>
                        </a:rPr>
                        <a:t> identified a vulnerability as non-existent</a:t>
                      </a:r>
                      <a:endParaRPr lang="en-US" b="1" i="0" u="sng" dirty="0">
                        <a:latin typeface="Adell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6264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FDACB68-0F87-451C-B8B9-8D6FFD4956CD}"/>
              </a:ext>
            </a:extLst>
          </p:cNvPr>
          <p:cNvSpPr/>
          <p:nvPr/>
        </p:nvSpPr>
        <p:spPr>
          <a:xfrm>
            <a:off x="1752301" y="4220344"/>
            <a:ext cx="8128000" cy="94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80DDFB-B204-4697-88EA-C23B8EB962C9}"/>
              </a:ext>
            </a:extLst>
          </p:cNvPr>
          <p:cNvSpPr/>
          <p:nvPr/>
        </p:nvSpPr>
        <p:spPr>
          <a:xfrm>
            <a:off x="1752301" y="2383230"/>
            <a:ext cx="8128000" cy="94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80100-47F7-4B5B-9139-F6758EA2A697}"/>
              </a:ext>
            </a:extLst>
          </p:cNvPr>
          <p:cNvSpPr/>
          <p:nvPr/>
        </p:nvSpPr>
        <p:spPr>
          <a:xfrm>
            <a:off x="1752301" y="3258355"/>
            <a:ext cx="8128000" cy="94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8A588-9C5F-4340-AAA4-11ECD9030831}"/>
              </a:ext>
            </a:extLst>
          </p:cNvPr>
          <p:cNvSpPr/>
          <p:nvPr/>
        </p:nvSpPr>
        <p:spPr>
          <a:xfrm>
            <a:off x="1752301" y="5167017"/>
            <a:ext cx="8128000" cy="94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Vulnerability Scans – Scan Types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3D23B4E-6FE6-4AE3-8BA2-01BAC23C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16257"/>
              </p:ext>
            </p:extLst>
          </p:nvPr>
        </p:nvGraphicFramePr>
        <p:xfrm>
          <a:off x="1752301" y="1257549"/>
          <a:ext cx="8128000" cy="52225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61443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648175"/>
                    </a:ext>
                  </a:extLst>
                </a:gridCol>
              </a:tblGrid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Scan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Characteristic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4004"/>
                  </a:ext>
                </a:extLst>
              </a:tr>
              <a:tr h="12852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Credentialed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Discovers vulnerabilities beyond an authentication mechanism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Can find a greater amount of vulnerabilities</a:t>
                      </a:r>
                    </a:p>
                    <a:p>
                      <a:pPr algn="ctr"/>
                      <a:endParaRPr lang="en-US" dirty="0">
                        <a:latin typeface="Adell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07945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Non-credentialed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Provide an outside(r) view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(true black-box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9990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Intrusive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Greater aggressiveness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Can be disruptive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Helps determine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68109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Non-intrusive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delle Sans"/>
                        </a:rPr>
                        <a:t>Less aggressiveness</a:t>
                      </a:r>
                      <a:endParaRPr lang="en-US" dirty="0">
                        <a:latin typeface="Adelle Sans"/>
                      </a:endParaRP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Information gathering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Less disruptive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1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19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Vulnerability Scans – Scan Results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3D23B4E-6FE6-4AE3-8BA2-01BAC23C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66947"/>
              </p:ext>
            </p:extLst>
          </p:nvPr>
        </p:nvGraphicFramePr>
        <p:xfrm>
          <a:off x="1752301" y="1429671"/>
          <a:ext cx="8128000" cy="46993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61443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648175"/>
                    </a:ext>
                  </a:extLst>
                </a:gridCol>
              </a:tblGrid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Scan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Characteristic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4004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latin typeface="Adelle Sans"/>
                        </a:rPr>
                        <a:t>Incorrectly</a:t>
                      </a:r>
                      <a:r>
                        <a:rPr lang="en-US" dirty="0">
                          <a:latin typeface="Adelle Sans"/>
                        </a:rPr>
                        <a:t> identified a vulnerability as existent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07945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delle Sans"/>
                        </a:rPr>
                        <a:t>False Negative</a:t>
                      </a:r>
                      <a:endParaRPr lang="en-US" dirty="0">
                        <a:latin typeface="Adelle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sng" dirty="0">
                          <a:latin typeface="Adelle Sans"/>
                        </a:rPr>
                        <a:t>Incorrectly</a:t>
                      </a:r>
                      <a:r>
                        <a:rPr lang="en-US" dirty="0">
                          <a:latin typeface="Adelle Sans"/>
                        </a:rPr>
                        <a:t> identified a vulnerability as non-existent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9990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sng" dirty="0">
                          <a:latin typeface="Adelle Sans"/>
                        </a:rPr>
                        <a:t>Correctly</a:t>
                      </a:r>
                      <a:r>
                        <a:rPr lang="en-US" b="0" i="0" u="none" dirty="0">
                          <a:latin typeface="Adelle Sans"/>
                        </a:rPr>
                        <a:t> identified a vulnerability as existent</a:t>
                      </a:r>
                      <a:endParaRPr lang="en-US" b="1" i="0" u="sng" dirty="0">
                        <a:latin typeface="Adell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865287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True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sng" dirty="0">
                          <a:latin typeface="Adelle Sans"/>
                        </a:rPr>
                        <a:t>Correctly</a:t>
                      </a:r>
                      <a:r>
                        <a:rPr lang="en-US" b="0" i="0" u="none" dirty="0">
                          <a:latin typeface="Adelle Sans"/>
                        </a:rPr>
                        <a:t> identified a vulnerability as non-existent</a:t>
                      </a:r>
                      <a:endParaRPr lang="en-US" b="1" i="0" u="sng" dirty="0">
                        <a:latin typeface="Adelle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62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9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Vulnerability Scans – Scan Types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3D23B4E-6FE6-4AE3-8BA2-01BAC23C702E}"/>
              </a:ext>
            </a:extLst>
          </p:cNvPr>
          <p:cNvGraphicFramePr>
            <a:graphicFrameLocks noGrp="1"/>
          </p:cNvGraphicFramePr>
          <p:nvPr/>
        </p:nvGraphicFramePr>
        <p:xfrm>
          <a:off x="1752301" y="1257549"/>
          <a:ext cx="8128000" cy="47785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4614431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5648175"/>
                    </a:ext>
                  </a:extLst>
                </a:gridCol>
              </a:tblGrid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Scan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delle Sans"/>
                        </a:rPr>
                        <a:t>Characteristic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34004"/>
                  </a:ext>
                </a:extLst>
              </a:tr>
              <a:tr h="10191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Credentialed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Can find a greater amount of vulnerabilities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More thorough checking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07945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Non-credentialed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Less accuracy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Provide an outside(r) view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Can be disruptive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9990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Intrusive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Seek to exploit vulnerabilities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Can determine impact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Disruptive(more)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68109"/>
                  </a:ext>
                </a:extLst>
              </a:tr>
              <a:tr h="93986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Non-intrusive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delle Sans"/>
                        </a:rPr>
                        <a:t>Information gathering</a:t>
                      </a:r>
                    </a:p>
                    <a:p>
                      <a:pPr algn="ctr"/>
                      <a:r>
                        <a:rPr lang="en-US" dirty="0">
                          <a:latin typeface="Adelle Sans"/>
                        </a:rPr>
                        <a:t>Non-disruptive(less)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19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138450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E7C9D0F2-8DEB-482B-AE5A-2AF09768477C}"/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2626</TotalTime>
  <Words>239</Words>
  <Application>Microsoft Office PowerPoint</Application>
  <PresentationFormat>Widescreen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Vulnerability Scans – Scan Results</vt:lpstr>
      <vt:lpstr>Vulnerability Scans – Scan Types</vt:lpstr>
      <vt:lpstr>Vulnerability Scans – Scan Results</vt:lpstr>
      <vt:lpstr>Vulnerability Scans – Scan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178</cp:revision>
  <dcterms:created xsi:type="dcterms:W3CDTF">2019-03-13T18:02:49Z</dcterms:created>
  <dcterms:modified xsi:type="dcterms:W3CDTF">2021-02-10T19:05:32Z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