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314" r:id="rId6"/>
    <p:sldId id="315" r:id="rId7"/>
    <p:sldId id="318" r:id="rId8"/>
    <p:sldId id="317" r:id="rId9"/>
    <p:sldId id="319" r:id="rId10"/>
    <p:sldId id="320" r:id="rId11"/>
    <p:sldId id="321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15"/>
            <p14:sldId id="318"/>
            <p14:sldId id="317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(MITRE ATT&amp;CK)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3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 to threats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Avoid, deter, resist and respond to threats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Detect, block, mitigate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3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IDS, IPS,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analysis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log/packet aggregation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EDR (endpoint detection and response)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Honey-pots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IDS, IPS,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 analysis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log/packet aggregation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EDR (endpoint detection and response)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Honey-pots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5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- Exercise Types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Blue team</a:t>
            </a:r>
          </a:p>
          <a:p>
            <a:r>
              <a:rPr lang="en-US" sz="3200" dirty="0"/>
              <a:t>Red team</a:t>
            </a:r>
          </a:p>
          <a:p>
            <a:r>
              <a:rPr lang="en-US" sz="3200" dirty="0"/>
              <a:t>Purple team </a:t>
            </a:r>
          </a:p>
          <a:p>
            <a:r>
              <a:rPr lang="en-US" sz="3200" dirty="0"/>
              <a:t>White team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8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– Red Team Exercise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Offensive security</a:t>
            </a:r>
          </a:p>
          <a:p>
            <a:r>
              <a:rPr lang="en-US" sz="3200" dirty="0"/>
              <a:t>Defense mechanism testing</a:t>
            </a:r>
          </a:p>
          <a:p>
            <a:r>
              <a:rPr lang="en-US" sz="3200" dirty="0"/>
              <a:t>Determine resiliency</a:t>
            </a:r>
          </a:p>
          <a:p>
            <a:r>
              <a:rPr lang="en-US" sz="3200" dirty="0"/>
              <a:t>Test blue team capabilities</a:t>
            </a:r>
          </a:p>
          <a:p>
            <a:r>
              <a:rPr lang="en-US" sz="3200" dirty="0"/>
              <a:t>Not a part of the company (external)</a:t>
            </a:r>
          </a:p>
        </p:txBody>
      </p:sp>
    </p:spTree>
    <p:extLst>
      <p:ext uri="{BB962C8B-B14F-4D97-AF65-F5344CB8AC3E}">
        <p14:creationId xmlns:p14="http://schemas.microsoft.com/office/powerpoint/2010/main" val="735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– Red Team Exercise Skills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Examples</a:t>
            </a:r>
          </a:p>
          <a:p>
            <a:pPr lvl="1"/>
            <a:r>
              <a:rPr lang="en-US" sz="3000" dirty="0"/>
              <a:t> Penetration testing</a:t>
            </a:r>
          </a:p>
          <a:p>
            <a:pPr lvl="1"/>
            <a:r>
              <a:rPr lang="en-US" sz="3000" dirty="0"/>
              <a:t> Computer systems and protocols</a:t>
            </a:r>
          </a:p>
          <a:p>
            <a:pPr lvl="1"/>
            <a:r>
              <a:rPr lang="en-US" sz="3000" dirty="0"/>
              <a:t> Software development skills</a:t>
            </a:r>
          </a:p>
          <a:p>
            <a:pPr lvl="1"/>
            <a:r>
              <a:rPr lang="en-US" sz="3000" dirty="0"/>
              <a:t> Communication interception			</a:t>
            </a:r>
          </a:p>
          <a:p>
            <a:pPr lvl="1"/>
            <a:r>
              <a:rPr lang="en-US" sz="3000" dirty="0"/>
              <a:t> Social engineering skills</a:t>
            </a:r>
          </a:p>
          <a:p>
            <a:pPr lvl="1"/>
            <a:r>
              <a:rPr lang="en-US" sz="3000" dirty="0"/>
              <a:t> Attack frameworks</a:t>
            </a:r>
          </a:p>
        </p:txBody>
      </p:sp>
    </p:spTree>
    <p:extLst>
      <p:ext uri="{BB962C8B-B14F-4D97-AF65-F5344CB8AC3E}">
        <p14:creationId xmlns:p14="http://schemas.microsoft.com/office/powerpoint/2010/main" val="14860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– Blue Team Exercise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Defensive security</a:t>
            </a:r>
          </a:p>
          <a:p>
            <a:r>
              <a:rPr lang="en-US" sz="3200" dirty="0"/>
              <a:t>Identify potential vulnerabilities</a:t>
            </a:r>
          </a:p>
          <a:p>
            <a:r>
              <a:rPr lang="en-US" sz="3200" dirty="0"/>
              <a:t>Monitoring, detection and reaction</a:t>
            </a:r>
          </a:p>
          <a:p>
            <a:r>
              <a:rPr lang="en-US" sz="3200" dirty="0"/>
              <a:t>Usually a part of the company (internal)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0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– Blue Team Exercise Skills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Security strategy</a:t>
            </a:r>
          </a:p>
          <a:p>
            <a:r>
              <a:rPr lang="en-US" sz="3200" dirty="0"/>
              <a:t>Analysis skills</a:t>
            </a:r>
          </a:p>
          <a:p>
            <a:r>
              <a:rPr lang="en-US" sz="3200" dirty="0"/>
              <a:t>Hardening techniques</a:t>
            </a:r>
          </a:p>
          <a:p>
            <a:r>
              <a:rPr lang="en-US" sz="3200" dirty="0"/>
              <a:t>System detection tools</a:t>
            </a:r>
          </a:p>
        </p:txBody>
      </p:sp>
    </p:spTree>
    <p:extLst>
      <p:ext uri="{BB962C8B-B14F-4D97-AF65-F5344CB8AC3E}">
        <p14:creationId xmlns:p14="http://schemas.microsoft.com/office/powerpoint/2010/main" val="8239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– Red/Blue Team Conversations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Red team - attack methods used</a:t>
            </a:r>
          </a:p>
          <a:p>
            <a:r>
              <a:rPr lang="en-US" sz="3200" dirty="0"/>
              <a:t>Red team - actions taken</a:t>
            </a:r>
          </a:p>
          <a:p>
            <a:r>
              <a:rPr lang="en-US" sz="3200" dirty="0"/>
              <a:t>Blue team – use findings to strengthen </a:t>
            </a:r>
            <a:br>
              <a:rPr lang="en-US" sz="3200" dirty="0"/>
            </a:br>
            <a:r>
              <a:rPr lang="en-US" sz="3200" dirty="0"/>
              <a:t>		      security posture</a:t>
            </a:r>
          </a:p>
          <a:p>
            <a:r>
              <a:rPr lang="en-US" sz="3200" dirty="0"/>
              <a:t>Red/Blue team – sometimes disagree</a:t>
            </a:r>
          </a:p>
        </p:txBody>
      </p:sp>
    </p:spTree>
    <p:extLst>
      <p:ext uri="{BB962C8B-B14F-4D97-AF65-F5344CB8AC3E}">
        <p14:creationId xmlns:p14="http://schemas.microsoft.com/office/powerpoint/2010/main" val="343860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– Purple Team Exercise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Red and blue team working in unison</a:t>
            </a:r>
          </a:p>
          <a:p>
            <a:r>
              <a:rPr lang="en-US" sz="3200" dirty="0"/>
              <a:t>Both teams fully debrief each other</a:t>
            </a:r>
          </a:p>
          <a:p>
            <a:r>
              <a:rPr lang="en-US" sz="3200" dirty="0"/>
              <a:t>Both teams sharing information like</a:t>
            </a:r>
          </a:p>
          <a:p>
            <a:pPr lvl="1"/>
            <a:r>
              <a:rPr lang="en-US" sz="3000" dirty="0"/>
              <a:t> Attack techniques	</a:t>
            </a:r>
          </a:p>
          <a:p>
            <a:pPr lvl="1"/>
            <a:r>
              <a:rPr lang="en-US" sz="3000" dirty="0"/>
              <a:t> Attack tools</a:t>
            </a:r>
          </a:p>
          <a:p>
            <a:pPr lvl="1"/>
            <a:r>
              <a:rPr lang="en-US" sz="3000" dirty="0"/>
              <a:t> Findings and outcomes</a:t>
            </a:r>
          </a:p>
        </p:txBody>
      </p:sp>
    </p:spTree>
    <p:extLst>
      <p:ext uri="{BB962C8B-B14F-4D97-AF65-F5344CB8AC3E}">
        <p14:creationId xmlns:p14="http://schemas.microsoft.com/office/powerpoint/2010/main" val="33438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Penetration Testing – White Team Exercise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Refereeing engagement</a:t>
            </a:r>
          </a:p>
          <a:p>
            <a:r>
              <a:rPr lang="en-US" sz="3000" dirty="0"/>
              <a:t>Observes exercise</a:t>
            </a:r>
          </a:p>
          <a:p>
            <a:r>
              <a:rPr lang="en-US" sz="3000" dirty="0"/>
              <a:t>Scores teams</a:t>
            </a:r>
          </a:p>
          <a:p>
            <a:r>
              <a:rPr lang="en-US" sz="3000" dirty="0"/>
              <a:t>Resolves disputes</a:t>
            </a:r>
          </a:p>
          <a:p>
            <a:r>
              <a:rPr lang="en-US" sz="3000" dirty="0"/>
              <a:t>Enforces </a:t>
            </a:r>
            <a:r>
              <a:rPr lang="en-US" sz="3000" dirty="0" err="1"/>
              <a:t>RoE</a:t>
            </a:r>
            <a:endParaRPr lang="en-US" sz="3000" dirty="0"/>
          </a:p>
          <a:p>
            <a:r>
              <a:rPr lang="en-US" sz="3000" dirty="0"/>
              <a:t>Derive lessons-learned</a:t>
            </a:r>
          </a:p>
          <a:p>
            <a:r>
              <a:rPr lang="en-US" sz="3000" dirty="0"/>
              <a:t>Post exercise/engagement assessment</a:t>
            </a:r>
          </a:p>
        </p:txBody>
      </p:sp>
    </p:spTree>
    <p:extLst>
      <p:ext uri="{BB962C8B-B14F-4D97-AF65-F5344CB8AC3E}">
        <p14:creationId xmlns:p14="http://schemas.microsoft.com/office/powerpoint/2010/main" val="113445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231767-08C0-4543-84C9-5FC8736BB69B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2777</TotalTime>
  <Words>278</Words>
  <Application>Microsoft Office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Penetration Testing - Exercise Types</vt:lpstr>
      <vt:lpstr>Penetration Testing – Red Team Exercise</vt:lpstr>
      <vt:lpstr>Penetration Testing – Red Team Exercise Skills</vt:lpstr>
      <vt:lpstr>Penetration Testing – Blue Team Exercise</vt:lpstr>
      <vt:lpstr>Penetration Testing – Blue Team Exercise Skills</vt:lpstr>
      <vt:lpstr>Penetration Testing – Red/Blue Team Conversations</vt:lpstr>
      <vt:lpstr>Penetration Testing – Purple Team Exercise</vt:lpstr>
      <vt:lpstr>Penetration Testing – White Team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184</cp:revision>
  <dcterms:created xsi:type="dcterms:W3CDTF">2019-03-13T18:02:49Z</dcterms:created>
  <dcterms:modified xsi:type="dcterms:W3CDTF">2021-02-05T16:34:58Z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