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14" r:id="rId6"/>
    <p:sldId id="315" r:id="rId7"/>
    <p:sldId id="323" r:id="rId8"/>
    <p:sldId id="324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5"/>
            <p14:sldId id="323"/>
            <p14:sldId id="324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82456" autoAdjust="0"/>
  </p:normalViewPr>
  <p:slideViewPr>
    <p:cSldViewPr snapToGrid="0" snapToObjects="1">
      <p:cViewPr varScale="1">
        <p:scale>
          <a:sx n="54" d="100"/>
          <a:sy n="54" d="100"/>
        </p:scale>
        <p:origin x="46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companies can define it differently and “incident” generically defined as a violation of a security policy?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– is an occurrence or instance of something taking place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 is the substantiation or validation of an event that violates the company security policy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and Detection - SIEM dashboards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 of Compromise come into play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Alerting – incident ticket, initial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companies can define it differently and “incident” generically defined as a violation of a security policy?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companies can define it differently and “incident” generically defined as a violation of a security policy?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companies can define it differently and “incident” generically defined as a violation of a security policy?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11" Type="http://schemas.openxmlformats.org/officeDocument/2006/relationships/hyperlink" Target="http://www.collective-action.info/_Tea_TineDeMoor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hyperlink" Target="http://www.pngall.com/magnifying-glass-png" TargetMode="External"/><Relationship Id="rId9" Type="http://schemas.openxmlformats.org/officeDocument/2006/relationships/hyperlink" Target="https://pixabay.com/en/sign-caution-warning-danger-safety-30409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hyperlink" Target="https://svgsilh.com/607d8b/image/15549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hyperlink" Target="http://pngimg.com/download/41338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www.reflectionsofthevoid.com/2019/01/links-of-day-15012019-incident-response.html" TargetMode="External"/><Relationship Id="rId9" Type="http://schemas.openxmlformats.org/officeDocument/2006/relationships/hyperlink" Target="http://www.iconarchive.com/show/vista-hardware-devices-icons-by-icons-land/Home-Server-ic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Preparation</a:t>
            </a:r>
          </a:p>
          <a:p>
            <a:r>
              <a:rPr lang="en-US" sz="3200" dirty="0"/>
              <a:t>Identification</a:t>
            </a:r>
          </a:p>
          <a:p>
            <a:r>
              <a:rPr lang="en-US" sz="3200" dirty="0"/>
              <a:t>Containment</a:t>
            </a:r>
          </a:p>
          <a:p>
            <a:r>
              <a:rPr lang="en-US" sz="3200" dirty="0"/>
              <a:t>Eradication </a:t>
            </a:r>
          </a:p>
          <a:p>
            <a:r>
              <a:rPr lang="en-US" sz="3200" dirty="0"/>
              <a:t>Recovery</a:t>
            </a:r>
          </a:p>
          <a:p>
            <a:r>
              <a:rPr lang="en-US" sz="3200" dirty="0"/>
              <a:t>Lessons learned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 - Identification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Analysis of events</a:t>
            </a:r>
          </a:p>
          <a:p>
            <a:r>
              <a:rPr lang="en-US" sz="3200" dirty="0"/>
              <a:t>Components</a:t>
            </a:r>
          </a:p>
          <a:p>
            <a:pPr lvl="1"/>
            <a:r>
              <a:rPr lang="en-US" sz="3000" dirty="0"/>
              <a:t> Monitoring</a:t>
            </a:r>
          </a:p>
          <a:p>
            <a:pPr lvl="1"/>
            <a:r>
              <a:rPr lang="en-US" sz="3000" dirty="0"/>
              <a:t> Detecting</a:t>
            </a:r>
          </a:p>
          <a:p>
            <a:pPr lvl="1"/>
            <a:r>
              <a:rPr lang="en-US" sz="3000" dirty="0"/>
              <a:t> Alerting</a:t>
            </a:r>
          </a:p>
          <a:p>
            <a:pPr lvl="1"/>
            <a:r>
              <a:rPr lang="en-US" sz="3000" dirty="0"/>
              <a:t> 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93BD-CDD6-46B8-B94D-F8D9B32D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3006" y="1407708"/>
            <a:ext cx="5383801" cy="342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092E5-3DC1-4614-AD89-DB576D108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67848" y="1743861"/>
            <a:ext cx="1704863" cy="1704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E3966-4A81-4B59-9168-3D9B320CCAAC}"/>
              </a:ext>
            </a:extLst>
          </p:cNvPr>
          <p:cNvSpPr txBox="1"/>
          <p:nvPr/>
        </p:nvSpPr>
        <p:spPr>
          <a:xfrm>
            <a:off x="4355699" y="7876096"/>
            <a:ext cx="6501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pngall.com/hacker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A1A137F-2538-4202-B700-2CAC46BFF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23098" y="1196303"/>
            <a:ext cx="2347784" cy="2068985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67C1B34A-2991-431E-A023-065026140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560277" y="4068080"/>
            <a:ext cx="1903262" cy="19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 – Containment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Response phase</a:t>
            </a:r>
          </a:p>
          <a:p>
            <a:r>
              <a:rPr lang="en-US" sz="3200" dirty="0"/>
              <a:t>Interaction with affected systems</a:t>
            </a:r>
          </a:p>
          <a:p>
            <a:r>
              <a:rPr lang="en-US" sz="3200" dirty="0"/>
              <a:t>System shutdown</a:t>
            </a:r>
          </a:p>
          <a:p>
            <a:r>
              <a:rPr lang="en-US" sz="3200" dirty="0"/>
              <a:t>System isolation</a:t>
            </a:r>
          </a:p>
          <a:p>
            <a:endParaRPr lang="en-US" sz="32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3F4ACDD5-33BA-4ADE-9DA3-A590F96E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7213" y="1158468"/>
            <a:ext cx="3299229" cy="18558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FBEE359-393B-4DB9-B4CB-E2B8E0A0A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82337" y="2872241"/>
            <a:ext cx="1975022" cy="1975022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5167-AC4F-4FDD-8D75-634EAAE36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66204" y="4705219"/>
            <a:ext cx="1607289" cy="160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79669-C0BD-4CF2-9702-68FDA02FC2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818002" y="4669059"/>
            <a:ext cx="2503692" cy="16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 - Eradication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Malware </a:t>
            </a:r>
          </a:p>
          <a:p>
            <a:pPr lvl="1"/>
            <a:r>
              <a:rPr lang="en-US" sz="3000" dirty="0"/>
              <a:t> Deep scan</a:t>
            </a:r>
          </a:p>
          <a:p>
            <a:pPr lvl="1"/>
            <a:r>
              <a:rPr lang="en-US" sz="3000" dirty="0"/>
              <a:t> Quarantine</a:t>
            </a:r>
          </a:p>
          <a:p>
            <a:pPr lvl="1"/>
            <a:r>
              <a:rPr lang="en-US" sz="3000" dirty="0"/>
              <a:t> Removal</a:t>
            </a:r>
          </a:p>
          <a:p>
            <a:r>
              <a:rPr lang="en-US" sz="3200" dirty="0"/>
              <a:t>Wipe and load</a:t>
            </a:r>
          </a:p>
          <a:p>
            <a:r>
              <a:rPr lang="en-US" sz="3200" dirty="0"/>
              <a:t>Verification of eradication</a:t>
            </a:r>
          </a:p>
        </p:txBody>
      </p:sp>
    </p:spTree>
    <p:extLst>
      <p:ext uri="{BB962C8B-B14F-4D97-AF65-F5344CB8AC3E}">
        <p14:creationId xmlns:p14="http://schemas.microsoft.com/office/powerpoint/2010/main" val="25666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 – Recovery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Verification of eradication (required)</a:t>
            </a:r>
          </a:p>
          <a:p>
            <a:r>
              <a:rPr lang="en-US" sz="3200" dirty="0"/>
              <a:t>Rebuild from backups</a:t>
            </a:r>
          </a:p>
          <a:p>
            <a:r>
              <a:rPr lang="en-US" sz="3200" dirty="0"/>
              <a:t>Reintroduce systems</a:t>
            </a:r>
          </a:p>
          <a:p>
            <a:r>
              <a:rPr lang="en-US" sz="3200" dirty="0"/>
              <a:t>Restore normal operations</a:t>
            </a:r>
          </a:p>
        </p:txBody>
      </p:sp>
    </p:spTree>
    <p:extLst>
      <p:ext uri="{BB962C8B-B14F-4D97-AF65-F5344CB8AC3E}">
        <p14:creationId xmlns:p14="http://schemas.microsoft.com/office/powerpoint/2010/main" val="1319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Process – Lessons Learned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What went right?</a:t>
            </a:r>
          </a:p>
          <a:p>
            <a:r>
              <a:rPr lang="en-US" sz="3200" dirty="0"/>
              <a:t>What went well?</a:t>
            </a:r>
          </a:p>
          <a:p>
            <a:r>
              <a:rPr lang="en-US" sz="3200" dirty="0"/>
              <a:t>What went wrong?</a:t>
            </a:r>
          </a:p>
          <a:p>
            <a:r>
              <a:rPr lang="en-US" sz="3200" dirty="0"/>
              <a:t>What was affected?</a:t>
            </a:r>
          </a:p>
          <a:p>
            <a:r>
              <a:rPr lang="en-US" sz="3200" dirty="0"/>
              <a:t>How was the attack accomplished</a:t>
            </a:r>
          </a:p>
          <a:p>
            <a:r>
              <a:rPr lang="en-US" sz="3200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9238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9CA13-414E-4BA6-BE44-3B17E6CE8FA1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2902</TotalTime>
  <Words>250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Incident Response Process</vt:lpstr>
      <vt:lpstr>Incident Response Process - Identification</vt:lpstr>
      <vt:lpstr>Incident Response Process – Containment</vt:lpstr>
      <vt:lpstr>Incident Response Process - Eradication</vt:lpstr>
      <vt:lpstr>Incident Response Process – Recovery</vt:lpstr>
      <vt:lpstr>Incident Response Process –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198</cp:revision>
  <dcterms:created xsi:type="dcterms:W3CDTF">2019-03-13T18:02:49Z</dcterms:created>
  <dcterms:modified xsi:type="dcterms:W3CDTF">2021-02-08T19:44:24Z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