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9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2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07DD81-A0FC-4DBC-94CB-03636710EDD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6F13E8A-4F5A-4963-8CDC-BC4619C680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90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how.com/Download,-Install,-and-Use-Code::Bloc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rogramming/c_environment_setu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55F0-5225-1164-98AB-9FFF2BB9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85" y="1456530"/>
            <a:ext cx="10993549" cy="1475013"/>
          </a:xfrm>
        </p:spPr>
        <p:txBody>
          <a:bodyPr/>
          <a:lstStyle/>
          <a:p>
            <a:r>
              <a:rPr lang="en-US" dirty="0"/>
              <a:t>Intro to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1619-233C-BF55-3AD8-231CDBB1A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69168"/>
            <a:ext cx="10993546" cy="590321"/>
          </a:xfrm>
        </p:spPr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92265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5CDE-466E-5731-46A1-29F50B2B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211B1-5468-A3E7-3280-2AA878D5DA5C}"/>
              </a:ext>
            </a:extLst>
          </p:cNvPr>
          <p:cNvSpPr txBox="1"/>
          <p:nvPr/>
        </p:nvSpPr>
        <p:spPr>
          <a:xfrm>
            <a:off x="1223889" y="2822396"/>
            <a:ext cx="288387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CODEBLOCKS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ADD8E-97FA-8F81-3ACF-E81FFEB76D39}"/>
              </a:ext>
            </a:extLst>
          </p:cNvPr>
          <p:cNvSpPr txBox="1"/>
          <p:nvPr/>
        </p:nvSpPr>
        <p:spPr>
          <a:xfrm>
            <a:off x="1223889" y="3960920"/>
            <a:ext cx="9284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https://www.wikihow.com/Download,-Install,-and-Use-Code::Blocks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0E31-5DDC-CD08-14D9-F7E0E333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C08A-1EA2-9963-17C6-517901E7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623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Computer Language</a:t>
            </a:r>
          </a:p>
          <a:p>
            <a:pPr lvl="1"/>
            <a:r>
              <a:rPr lang="en-US" sz="2800" dirty="0"/>
              <a:t>Low Level Language</a:t>
            </a:r>
          </a:p>
          <a:p>
            <a:pPr lvl="2"/>
            <a:r>
              <a:rPr lang="en-US" sz="2400" dirty="0"/>
              <a:t>No need of compiler or Interpreter</a:t>
            </a:r>
          </a:p>
          <a:p>
            <a:pPr lvl="2"/>
            <a:r>
              <a:rPr lang="en-US" sz="2400" dirty="0"/>
              <a:t>Machine Dependent </a:t>
            </a:r>
            <a:r>
              <a:rPr lang="en-US" sz="2400" dirty="0">
                <a:sym typeface="Wingdings" panose="05000000000000000000" pitchFamily="2" charset="2"/>
              </a:rPr>
              <a:t> 0’s and 1’s   M/C language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Specific Processor- Set of Instructions  Assembly Language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High Level Language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Human Readable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Requires Compiler</a:t>
            </a:r>
          </a:p>
        </p:txBody>
      </p:sp>
    </p:spTree>
    <p:extLst>
      <p:ext uri="{BB962C8B-B14F-4D97-AF65-F5344CB8AC3E}">
        <p14:creationId xmlns:p14="http://schemas.microsoft.com/office/powerpoint/2010/main" val="19049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0E31-5DDC-CD08-14D9-F7E0E333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C08A-1EA2-9963-17C6-517901E7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62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Computer Language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High Level Language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Human Readable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Requires Compiler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Types: Object Oriented Language [Java, Python, C++] , Structured Programming Language [C, FORTRAN, Basic, Pascal], Natural Language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Mid Level Language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Between High and Low Level  Intermediate Lang.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User Friendly [ C, C++ ]</a:t>
            </a:r>
          </a:p>
        </p:txBody>
      </p:sp>
    </p:spTree>
    <p:extLst>
      <p:ext uri="{BB962C8B-B14F-4D97-AF65-F5344CB8AC3E}">
        <p14:creationId xmlns:p14="http://schemas.microsoft.com/office/powerpoint/2010/main" val="45493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25C5-9F5B-68C9-C577-1BDA5BC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257F-6609-BA3C-D17B-6FF7DCE4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does programming language makes computer to do something?</a:t>
            </a:r>
          </a:p>
          <a:p>
            <a:pPr lvl="1"/>
            <a:r>
              <a:rPr lang="en-US" sz="2000" dirty="0"/>
              <a:t>Computers only understand binary</a:t>
            </a:r>
          </a:p>
          <a:p>
            <a:pPr lvl="1"/>
            <a:r>
              <a:rPr lang="en-US" sz="2000" dirty="0"/>
              <a:t>Writing code in High Level Lang </a:t>
            </a:r>
            <a:r>
              <a:rPr lang="en-US" sz="2000" dirty="0">
                <a:sym typeface="Wingdings" panose="05000000000000000000" pitchFamily="2" charset="2"/>
              </a:rPr>
              <a:t> Compiler  M/C code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Source Code: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Executable Program: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Compile time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4886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EE50-D375-26B3-CBD1-81D5EA75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 gets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B22-034F-A463-B66A-E5E44C2C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97244" cy="3811142"/>
          </a:xfrm>
        </p:spPr>
        <p:txBody>
          <a:bodyPr>
            <a:normAutofit/>
          </a:bodyPr>
          <a:lstStyle/>
          <a:p>
            <a:r>
              <a:rPr lang="en-US" sz="2400" dirty="0"/>
              <a:t>Preprocessing</a:t>
            </a:r>
          </a:p>
          <a:p>
            <a:r>
              <a:rPr lang="en-US" sz="2400" dirty="0"/>
              <a:t>Compiled </a:t>
            </a:r>
            <a:r>
              <a:rPr lang="en-US" sz="2400" dirty="0">
                <a:sym typeface="Wingdings" panose="05000000000000000000" pitchFamily="2" charset="2"/>
              </a:rPr>
              <a:t> Assembly level code</a:t>
            </a:r>
            <a:endParaRPr lang="en-US" sz="2400" dirty="0"/>
          </a:p>
          <a:p>
            <a:r>
              <a:rPr lang="en-US" sz="2400" dirty="0"/>
              <a:t>Assembler </a:t>
            </a:r>
            <a:r>
              <a:rPr lang="en-US" sz="2400" dirty="0">
                <a:sym typeface="Wingdings" panose="05000000000000000000" pitchFamily="2" charset="2"/>
              </a:rPr>
              <a:t> Object Code</a:t>
            </a:r>
            <a:endParaRPr lang="en-US" sz="2400" dirty="0"/>
          </a:p>
          <a:p>
            <a:r>
              <a:rPr lang="en-US" sz="2400" dirty="0"/>
              <a:t>Linker </a:t>
            </a:r>
            <a:r>
              <a:rPr lang="en-US" sz="2400" dirty="0">
                <a:sym typeface="Wingdings" panose="05000000000000000000" pitchFamily="2" charset="2"/>
              </a:rPr>
              <a:t> Object code is linked with library functions .exe file</a:t>
            </a:r>
            <a:endParaRPr lang="en-US" sz="2400" dirty="0"/>
          </a:p>
          <a:p>
            <a:r>
              <a:rPr lang="en-US" sz="2400" dirty="0"/>
              <a:t>Loader </a:t>
            </a:r>
            <a:r>
              <a:rPr lang="en-US" sz="2400" dirty="0">
                <a:sym typeface="Wingdings" panose="05000000000000000000" pitchFamily="2" charset="2"/>
              </a:rPr>
              <a:t> .exe file loaded into RAM</a:t>
            </a:r>
            <a:endParaRPr lang="en-US" sz="2400" dirty="0"/>
          </a:p>
        </p:txBody>
      </p:sp>
      <p:pic>
        <p:nvPicPr>
          <p:cNvPr id="5" name="Picture 2" descr="Execution flow of C program - TAE">
            <a:extLst>
              <a:ext uri="{FF2B5EF4-FFF2-40B4-BE49-F238E27FC236}">
                <a16:creationId xmlns:a16="http://schemas.microsoft.com/office/drawing/2014/main" id="{2762DDBD-B0D0-56AC-DD76-0D54AA2D9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2065713"/>
            <a:ext cx="5866227" cy="409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E72-9F7E-BC8B-748E-526C8E48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B3E8-0684-5894-5E95-15146DAE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was invented to write an operating system called UNIX.</a:t>
            </a:r>
          </a:p>
          <a:p>
            <a:r>
              <a:rPr lang="en-US" dirty="0"/>
              <a:t>C is a successor of B language which was introduced around the early 1970s.</a:t>
            </a:r>
          </a:p>
          <a:p>
            <a:r>
              <a:rPr lang="en-US" dirty="0"/>
              <a:t>Invented by Dennis Ritchie at Bell Labs</a:t>
            </a:r>
          </a:p>
          <a:p>
            <a:r>
              <a:rPr lang="en-US" dirty="0"/>
              <a:t>Compiler : GNU C/C++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5927A-D9CE-10F7-0098-8A8590D402EA}"/>
              </a:ext>
            </a:extLst>
          </p:cNvPr>
          <p:cNvSpPr txBox="1"/>
          <p:nvPr/>
        </p:nvSpPr>
        <p:spPr>
          <a:xfrm>
            <a:off x="882747" y="462470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https://www.tutorialspoint.com/cprogramming/c_environment_setup.htm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4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6B1B-663B-0449-C338-C1804C19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BBC6C6-95E1-F794-78EF-36895A6C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094010"/>
            <a:ext cx="8932985" cy="398570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#include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stdio.h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var(--bs-font-monospace)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my first program in C */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000000"/>
                </a:solidFill>
                <a:latin typeface="var(--bs-font-monospace)"/>
              </a:rPr>
              <a:t>	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"Hello, World! \n"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666600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0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B1C7-5D9D-12AD-6B17-63F0A8F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872E-204D-F673-F8B4-C8C8733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4820"/>
            <a:ext cx="3399965" cy="35573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Keyword</a:t>
            </a:r>
          </a:p>
          <a:p>
            <a:r>
              <a:rPr lang="en-US" sz="2400" dirty="0"/>
              <a:t>Identifier</a:t>
            </a:r>
          </a:p>
          <a:p>
            <a:r>
              <a:rPr lang="en-US" sz="2400" dirty="0"/>
              <a:t>Constant</a:t>
            </a:r>
          </a:p>
          <a:p>
            <a:r>
              <a:rPr lang="en-US" sz="2400" dirty="0"/>
              <a:t>String Literal</a:t>
            </a:r>
          </a:p>
          <a:p>
            <a:r>
              <a:rPr lang="en-US" sz="2400" dirty="0"/>
              <a:t>Symbol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2F8A2-3250-35C0-E2F1-7203CEBD6027}"/>
              </a:ext>
            </a:extLst>
          </p:cNvPr>
          <p:cNvSpPr txBox="1"/>
          <p:nvPr/>
        </p:nvSpPr>
        <p:spPr>
          <a:xfrm>
            <a:off x="4726745" y="2110154"/>
            <a:ext cx="18288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7F8DB-7D3E-C01E-E2F9-0FE34028656E}"/>
              </a:ext>
            </a:extLst>
          </p:cNvPr>
          <p:cNvSpPr txBox="1"/>
          <p:nvPr/>
        </p:nvSpPr>
        <p:spPr>
          <a:xfrm>
            <a:off x="4726745" y="2479485"/>
            <a:ext cx="6189784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Reserved words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be used as variable name or constant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85E313-C8BE-91FE-27A7-9F4EF4F4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3225770"/>
            <a:ext cx="6029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B1C7-5D9D-12AD-6B17-63F0A8F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872E-204D-F673-F8B4-C8C8733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4820"/>
            <a:ext cx="3399965" cy="35573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Keyword</a:t>
            </a:r>
          </a:p>
          <a:p>
            <a:r>
              <a:rPr lang="en-US" sz="2400" dirty="0"/>
              <a:t>Identifier</a:t>
            </a:r>
          </a:p>
          <a:p>
            <a:r>
              <a:rPr lang="en-US" sz="2400" dirty="0"/>
              <a:t>Constant</a:t>
            </a:r>
          </a:p>
          <a:p>
            <a:r>
              <a:rPr lang="en-US" sz="2400" dirty="0"/>
              <a:t>String Literal</a:t>
            </a:r>
          </a:p>
          <a:p>
            <a:r>
              <a:rPr lang="en-US" sz="2400" dirty="0"/>
              <a:t>Symbol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2F8A2-3250-35C0-E2F1-7203CEBD6027}"/>
              </a:ext>
            </a:extLst>
          </p:cNvPr>
          <p:cNvSpPr txBox="1"/>
          <p:nvPr/>
        </p:nvSpPr>
        <p:spPr>
          <a:xfrm>
            <a:off x="4726745" y="2110154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7F8DB-7D3E-C01E-E2F9-0FE34028656E}"/>
              </a:ext>
            </a:extLst>
          </p:cNvPr>
          <p:cNvSpPr txBox="1"/>
          <p:nvPr/>
        </p:nvSpPr>
        <p:spPr>
          <a:xfrm>
            <a:off x="4726745" y="2479485"/>
            <a:ext cx="6189784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variable, function or any user-defined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with a letter [ A-Z] or an underscore “_” followed by zero or more letters, underscores and digits [0-9]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allow punctuation characters: @, $,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Case-sensitive: num2 and Num2 is diff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997443-D573-BE34-08DB-6F2A673B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841" y="4258678"/>
            <a:ext cx="5390866" cy="6001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Jensen	num11	abv	num_1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ar(--bs-font-monospace)"/>
              </a:rPr>
              <a:t>_room  	j	a2b3	</a:t>
            </a:r>
            <a:r>
              <a:rPr lang="en-US" altLang="en-US" dirty="0" err="1">
                <a:solidFill>
                  <a:srgbClr val="000000"/>
                </a:solidFill>
                <a:latin typeface="var(--bs-font-monospace)"/>
              </a:rPr>
              <a:t>productNum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	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184</TotalTime>
  <Words>388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var(--bs-font-monospace)</vt:lpstr>
      <vt:lpstr>Wingdings 2</vt:lpstr>
      <vt:lpstr>Dividend</vt:lpstr>
      <vt:lpstr>Intro to C</vt:lpstr>
      <vt:lpstr>Programming Language</vt:lpstr>
      <vt:lpstr>Programming Language</vt:lpstr>
      <vt:lpstr>Programming language</vt:lpstr>
      <vt:lpstr>How C gets executed?</vt:lpstr>
      <vt:lpstr>Facts about C</vt:lpstr>
      <vt:lpstr>First program</vt:lpstr>
      <vt:lpstr>tokens</vt:lpstr>
      <vt:lpstr>tokens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Nadia Binte Asif</dc:creator>
  <cp:lastModifiedBy>Nadia Binte Asif</cp:lastModifiedBy>
  <cp:revision>5</cp:revision>
  <dcterms:created xsi:type="dcterms:W3CDTF">2023-07-12T02:33:08Z</dcterms:created>
  <dcterms:modified xsi:type="dcterms:W3CDTF">2023-07-16T04:49:26Z</dcterms:modified>
</cp:coreProperties>
</file>