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13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813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090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0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583367" y="4619000"/>
            <a:ext cx="7658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583219" y="2134600"/>
            <a:ext cx="7658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66047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50967" y="714200"/>
            <a:ext cx="4221200" cy="3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950967" y="3885400"/>
            <a:ext cx="4221200" cy="2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377667" y="709417"/>
            <a:ext cx="3880000" cy="543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2320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1870467"/>
            <a:ext cx="43320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50967" y="3288067"/>
            <a:ext cx="433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164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5540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2673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642919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85866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2059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330267" y="279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4697316" y="36751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8068311" y="4323467"/>
            <a:ext cx="3164000" cy="1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960000" y="191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4389396" y="27951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7822725" y="3443467"/>
            <a:ext cx="3222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96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73533" y="4625133"/>
            <a:ext cx="8058400" cy="3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1085100" y="470667"/>
            <a:ext cx="630800" cy="248667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11310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667467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8594388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4667467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8594388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42592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81861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0371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859867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5153000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859867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5153000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8446132" y="2471333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8446132" y="4378267"/>
            <a:ext cx="2648000" cy="1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484069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4777200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8070331" y="1814532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484069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4777200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8070331" y="3721467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5987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753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179800" y="25209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307167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960000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4787984" y="2521267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4785591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4560001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8395700" y="25214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8264015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8160003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502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252017" y="9286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647167" y="2480500"/>
            <a:ext cx="65940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47233" y="47635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22579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8507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899667" y="-2400"/>
            <a:ext cx="629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24155" y="595000"/>
            <a:ext cx="553275" cy="248667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04904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19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06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85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05672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11426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651249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708483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29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361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807000" y="1742800"/>
            <a:ext cx="543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2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630800" y="1597933"/>
            <a:ext cx="56080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630800" y="4217133"/>
            <a:ext cx="5608000" cy="142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65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231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8276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757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1B27-7AAB-59AF-8717-47F862BD0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A182C-E27A-BEB2-B1EE-C27A1884B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112924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1AB8-B408-DFCE-58AC-9FAAF101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91BD7-B784-F316-FB82-1B5A8E59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181" y="1701035"/>
            <a:ext cx="10272000" cy="3751600"/>
          </a:xfrm>
        </p:spPr>
        <p:txBody>
          <a:bodyPr/>
          <a:lstStyle/>
          <a:p>
            <a:pPr marL="700612" indent="-514350">
              <a:buFont typeface="+mj-lt"/>
              <a:buAutoNum type="arabicPeriod"/>
            </a:pPr>
            <a:r>
              <a:rPr lang="en-US" sz="2800" dirty="0"/>
              <a:t>Write a Function to find prime number</a:t>
            </a:r>
          </a:p>
          <a:p>
            <a:pPr marL="700612" indent="-514350">
              <a:buFont typeface="+mj-lt"/>
              <a:buAutoNum type="arabicPeriod"/>
            </a:pPr>
            <a:r>
              <a:rPr lang="en-US" sz="2800" dirty="0"/>
              <a:t>Write a Function to find Fibonacci Series</a:t>
            </a:r>
          </a:p>
          <a:p>
            <a:pPr marL="700612" indent="-514350">
              <a:buFont typeface="+mj-lt"/>
              <a:buAutoNum type="arabicPeriod"/>
            </a:pPr>
            <a:r>
              <a:rPr lang="en-US" sz="2800" dirty="0"/>
              <a:t>Write a Function to check Factorial</a:t>
            </a:r>
          </a:p>
          <a:p>
            <a:pPr marL="700612" indent="-514350">
              <a:buFont typeface="+mj-lt"/>
              <a:buAutoNum type="arabicPeriod"/>
            </a:pPr>
            <a:r>
              <a:rPr lang="en-US" sz="2800" dirty="0"/>
              <a:t>Write a Function to find sum of n integers</a:t>
            </a:r>
          </a:p>
          <a:p>
            <a:pPr marL="700612" indent="-514350">
              <a:buFont typeface="+mj-lt"/>
              <a:buAutoNum type="arabicPeriod"/>
            </a:pPr>
            <a:r>
              <a:rPr lang="en-US" sz="2800" dirty="0"/>
              <a:t>Write a Function to find sum of first 10 odd </a:t>
            </a:r>
            <a:r>
              <a:rPr lang="en-US" sz="2800" dirty="0" err="1"/>
              <a:t>integers.h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886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D73-34F7-F0B0-1CB6-D566544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E5DB5-DCD4-A5AB-A553-CA14E690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5" y="1921119"/>
            <a:ext cx="47625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C4A0E-FF92-68BC-9852-A0B4E001A5B2}"/>
              </a:ext>
            </a:extLst>
          </p:cNvPr>
          <p:cNvSpPr txBox="1"/>
          <p:nvPr/>
        </p:nvSpPr>
        <p:spPr>
          <a:xfrm>
            <a:off x="6096000" y="1921119"/>
            <a:ext cx="47625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euclid_circular_a"/>
              </a:rPr>
              <a:t>A function that calls itself is known as a recursive function. And, this technique is known as recursion.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euclid_circular_a"/>
              </a:rPr>
              <a:t>The recursion continues until some condition is met to prevent it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6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B7A2821-0192-B382-8C8B-7ADB68B69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06" y="420464"/>
            <a:ext cx="5820452" cy="5416868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#include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number, result;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"Enter a positive integer: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&amp;number);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sum(number);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"sum = 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n) 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(n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sum() function calls itself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 + sum(n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A782DB-F5AF-B49F-932A-A6680A144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096" y="4688919"/>
            <a:ext cx="2813538" cy="923330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Enter a positive integer:3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sum = 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81665-A146-9AC0-5111-0B5DEA10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42" y="172464"/>
            <a:ext cx="4327044" cy="59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3476A2-689F-A089-7DC6-F86EB93B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6BEA05-5867-09E7-9DC1-12A5A4F24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917" y="1722055"/>
            <a:ext cx="10272000" cy="1670840"/>
          </a:xfrm>
        </p:spPr>
        <p:txBody>
          <a:bodyPr/>
          <a:lstStyle/>
          <a:p>
            <a:r>
              <a:rPr lang="en-US" sz="2800" dirty="0"/>
              <a:t>Group of Statements that together perform a task</a:t>
            </a:r>
          </a:p>
          <a:p>
            <a:pPr lvl="1"/>
            <a:r>
              <a:rPr lang="en-US" sz="3200" dirty="0"/>
              <a:t>Specific Task</a:t>
            </a:r>
          </a:p>
          <a:p>
            <a:r>
              <a:rPr lang="en-US" sz="2800" dirty="0"/>
              <a:t>Sub-routine, Method, Procedure etc.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94415A-9310-1137-FD84-335032BA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22" y="4250352"/>
            <a:ext cx="6893169" cy="11541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void main(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666600"/>
                </a:solidFill>
                <a:latin typeface="var(--bs-font-monospace)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(“Let’s learn about functions\n”);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0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5F85-D34E-4FF5-13C7-70865979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8CC6-6EE1-A2E3-6E90-DA58AB0A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789812"/>
            <a:ext cx="6903840" cy="2205412"/>
          </a:xfrm>
        </p:spPr>
        <p:txBody>
          <a:bodyPr/>
          <a:lstStyle/>
          <a:p>
            <a:pPr marL="529162" indent="-342900">
              <a:buFont typeface="+mj-lt"/>
              <a:buAutoNum type="arabicPeriod"/>
            </a:pPr>
            <a:r>
              <a:rPr lang="en-US" sz="2400" dirty="0"/>
              <a:t>Built-in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Strcat</a:t>
            </a:r>
            <a:r>
              <a:rPr lang="en-US" sz="2000" dirty="0"/>
              <a:t>(), </a:t>
            </a:r>
            <a:r>
              <a:rPr lang="en-US" sz="2000" dirty="0" err="1"/>
              <a:t>memcpy</a:t>
            </a:r>
            <a:r>
              <a:rPr lang="en-US" sz="2000" dirty="0"/>
              <a:t>(), </a:t>
            </a:r>
            <a:r>
              <a:rPr lang="en-US" sz="2000" dirty="0" err="1"/>
              <a:t>printf</a:t>
            </a:r>
            <a:r>
              <a:rPr lang="en-US" sz="2000" dirty="0"/>
              <a:t>(), </a:t>
            </a:r>
            <a:r>
              <a:rPr lang="en-US" sz="2000" dirty="0" err="1"/>
              <a:t>scanf</a:t>
            </a:r>
            <a:r>
              <a:rPr lang="en-US" sz="2000" dirty="0"/>
              <a:t>()</a:t>
            </a:r>
          </a:p>
          <a:p>
            <a:pPr marL="529162" indent="-342900">
              <a:buFont typeface="+mj-lt"/>
              <a:buAutoNum type="arabicPeriod"/>
            </a:pPr>
            <a:r>
              <a:rPr lang="en-US" sz="2400" dirty="0"/>
              <a:t>User Defined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282549-EDF7-A010-0F6C-B8709162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59" y="3666322"/>
            <a:ext cx="6186389" cy="15234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return_type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function_name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parameter list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666600"/>
                </a:solidFill>
                <a:latin typeface="var(--bs-font-monospace)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body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88"/>
                </a:solidFill>
                <a:latin typeface="var(--bs-font-monospace)"/>
              </a:rPr>
              <a:t>     return </a:t>
            </a:r>
            <a:r>
              <a:rPr lang="en-US" altLang="en-US" sz="2400" dirty="0">
                <a:solidFill>
                  <a:schemeClr val="bg1"/>
                </a:solidFill>
                <a:latin typeface="var(--bs-font-monospace)"/>
              </a:rPr>
              <a:t>value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BDCDD0B-77FF-D0BD-A0C3-680F1839535A}"/>
              </a:ext>
            </a:extLst>
          </p:cNvPr>
          <p:cNvSpPr txBox="1">
            <a:spLocks/>
          </p:cNvSpPr>
          <p:nvPr/>
        </p:nvSpPr>
        <p:spPr>
          <a:xfrm>
            <a:off x="8018584" y="2231291"/>
            <a:ext cx="3769089" cy="3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1219170" marR="0" lvl="1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828754" marR="0" lvl="2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2438339" marR="0" lvl="3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3047924" marR="0" lvl="4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3657509" marR="0" lvl="5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4267093" marR="0" lvl="6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4876678" marR="0" lvl="7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5486263" marR="0" lvl="8" indent="-42332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867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dirty="0"/>
              <a:t>Return type</a:t>
            </a:r>
          </a:p>
          <a:p>
            <a:pPr lvl="1"/>
            <a:r>
              <a:rPr lang="en-US" sz="1600" dirty="0"/>
              <a:t>Defines the type of returned value</a:t>
            </a:r>
          </a:p>
          <a:p>
            <a:r>
              <a:rPr lang="en-US" sz="1533" dirty="0"/>
              <a:t>Function Name</a:t>
            </a:r>
          </a:p>
          <a:p>
            <a:r>
              <a:rPr lang="en-US" sz="1533" dirty="0"/>
              <a:t>Parameter list</a:t>
            </a:r>
          </a:p>
          <a:p>
            <a:pPr lvl="1"/>
            <a:r>
              <a:rPr lang="en-US" sz="1600" dirty="0"/>
              <a:t>Type</a:t>
            </a:r>
          </a:p>
          <a:p>
            <a:pPr lvl="1"/>
            <a:r>
              <a:rPr lang="en-US" sz="1600" dirty="0"/>
              <a:t>Order</a:t>
            </a:r>
          </a:p>
          <a:p>
            <a:pPr lvl="1"/>
            <a:r>
              <a:rPr lang="en-US" sz="1600" dirty="0"/>
              <a:t>Values to be used inside function</a:t>
            </a:r>
          </a:p>
          <a:p>
            <a:r>
              <a:rPr lang="en-US" sz="1400" dirty="0"/>
              <a:t>Function Body</a:t>
            </a:r>
          </a:p>
          <a:p>
            <a:r>
              <a:rPr lang="en-US" sz="1400" dirty="0"/>
              <a:t>Returned Value</a:t>
            </a:r>
          </a:p>
        </p:txBody>
      </p:sp>
    </p:spTree>
    <p:extLst>
      <p:ext uri="{BB962C8B-B14F-4D97-AF65-F5344CB8AC3E}">
        <p14:creationId xmlns:p14="http://schemas.microsoft.com/office/powerpoint/2010/main" val="17917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165CC-B199-6A40-AA4E-9D3625F5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7FBB56-9E37-1489-CD83-A54A9757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00" y="1864342"/>
            <a:ext cx="9858055" cy="39241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function returning the max between two numbers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local variable declaration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var(--bs-font-monospace)"/>
              </a:rPr>
              <a:t>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666600"/>
                </a:solidFill>
                <a:latin typeface="var(--bs-font-monospace)"/>
              </a:rPr>
              <a:t>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result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var(--bs-font-monospace)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result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var(--bs-font-monospace)"/>
              </a:rPr>
              <a:t>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E64D3-15D1-9CD2-9E04-43867DE8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sum of n integers</a:t>
            </a:r>
          </a:p>
        </p:txBody>
      </p:sp>
    </p:spTree>
    <p:extLst>
      <p:ext uri="{BB962C8B-B14F-4D97-AF65-F5344CB8AC3E}">
        <p14:creationId xmlns:p14="http://schemas.microsoft.com/office/powerpoint/2010/main" val="424255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0DA33-895F-D0A5-99DB-B30F42F8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a function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9B01D4-2056-C41E-A7D0-EF3233644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00" y="1793947"/>
            <a:ext cx="6147581" cy="46628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#include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function declaration 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local variable definition 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calling a function to get max value 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66600"/>
                </a:solidFill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"Max value is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 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function returning the max between two numbers 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local variable declaration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1E18B-F858-288D-626F-FEC6D3F60E41}"/>
              </a:ext>
            </a:extLst>
          </p:cNvPr>
          <p:cNvSpPr txBox="1"/>
          <p:nvPr/>
        </p:nvSpPr>
        <p:spPr>
          <a:xfrm>
            <a:off x="7568298" y="2835497"/>
            <a:ext cx="3906250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num1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  result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var(--bs-font-monospace)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result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num2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72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D69D-B483-BCB7-615E-18B63EFE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1" y="463701"/>
            <a:ext cx="10272000" cy="763600"/>
          </a:xfrm>
        </p:spPr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972D6-7AAC-331A-E7CC-37AEA8F5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105" y="1621000"/>
            <a:ext cx="10272000" cy="3751600"/>
          </a:xfrm>
        </p:spPr>
        <p:txBody>
          <a:bodyPr/>
          <a:lstStyle/>
          <a:p>
            <a:r>
              <a:rPr lang="en-US" sz="1800" dirty="0"/>
              <a:t>This method copies the actual value of an argument into the formal parameter of the function.</a:t>
            </a:r>
          </a:p>
          <a:p>
            <a:r>
              <a:rPr lang="en-US" sz="1800" dirty="0"/>
              <a:t>In this case, changes made to the parameter inside the function have no effect on the argument.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93B6AC-EE7E-FDE4-DE10-91961B1E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50" y="3105086"/>
            <a:ext cx="5420750" cy="343170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#include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66600"/>
                </a:solidFill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100</a:t>
            </a:r>
            <a:r>
              <a:rPr lang="en-US" altLang="en-US" sz="2000" dirty="0">
                <a:solidFill>
                  <a:srgbClr val="666600"/>
                </a:solidFill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"Before swap, value of a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"Before swap, value of b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 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"After swap, value of a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"After swap, value of b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A1287E-93FE-D356-957C-8A0EA33E4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145" y="3171998"/>
            <a:ext cx="5091212" cy="220060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function definition to swap the values 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666600"/>
                </a:solidFill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024773-B966-5A22-130A-13F84DF8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43" y="4820940"/>
            <a:ext cx="3676761" cy="13388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Before swap, value of a :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Before swap, value of b : 200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After swap, value of a :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After swap, value of b : 200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8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972D6-7AAC-331A-E7CC-37AEA8F5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4708" y="594744"/>
            <a:ext cx="5362800" cy="798400"/>
          </a:xfrm>
        </p:spPr>
        <p:txBody>
          <a:bodyPr/>
          <a:lstStyle/>
          <a:p>
            <a:r>
              <a:rPr lang="en-US" sz="3600" dirty="0"/>
              <a:t>Call by Reference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024773-B966-5A22-130A-13F84DF8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579" y="4861527"/>
            <a:ext cx="3676761" cy="15850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var(--bs-font-monospace)"/>
              </a:rPr>
              <a:t>Before swap, value of a : 100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var(--bs-font-monospace)"/>
              </a:rPr>
              <a:t>Before swap, value of b : 200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var(--bs-font-monospace)"/>
              </a:rPr>
              <a:t>After swap, value of a : 200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var(--bs-font-monospace)"/>
              </a:rPr>
              <a:t>After swap, value of b : 100</a:t>
            </a:r>
            <a:endParaRPr kumimoji="0" lang="en-US" altLang="en-US" sz="20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bs-font-monospace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D74B7-D831-CA01-3666-50496A61197B}"/>
              </a:ext>
            </a:extLst>
          </p:cNvPr>
          <p:cNvSpPr txBox="1"/>
          <p:nvPr/>
        </p:nvSpPr>
        <p:spPr>
          <a:xfrm>
            <a:off x="5356848" y="1646485"/>
            <a:ext cx="65957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This method copies the address of an argument into the formal parameter.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Inside the function, the address is used to access the actual argument used in the call.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This means that changes made to the parameter affect the argument.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1559BCD-027C-C711-2369-85B05BF8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8" y="943704"/>
            <a:ext cx="4698362" cy="49705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#include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main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100</a:t>
            </a:r>
            <a:r>
              <a:rPr lang="en-US" altLang="en-US" sz="2000" dirty="0">
                <a:solidFill>
                  <a:srgbClr val="666600"/>
                </a:solidFill>
                <a:latin typeface="var(--bs-font-monospace)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"Before swap, value of a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"Before swap, value of b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"After swap, value of a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"After swap, value of b 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save the value of x 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put y into x 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var(--bs-font-monospace)"/>
              </a:rPr>
              <a:t>/* put temp into y 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D07C07-6DA0-706A-C694-6EB3B6F0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048A5-87A3-43E2-E97E-8B16EE502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6931975" cy="2121006"/>
          </a:xfrm>
        </p:spPr>
        <p:txBody>
          <a:bodyPr/>
          <a:lstStyle/>
          <a:p>
            <a:r>
              <a:rPr lang="en-US" sz="2400" dirty="0"/>
              <a:t>int sum();</a:t>
            </a:r>
          </a:p>
          <a:p>
            <a:r>
              <a:rPr lang="en-US" sz="2400" dirty="0"/>
              <a:t>int sum(int x, int y);</a:t>
            </a:r>
          </a:p>
          <a:p>
            <a:r>
              <a:rPr lang="en-US" sz="2400" dirty="0"/>
              <a:t>void sum();</a:t>
            </a:r>
          </a:p>
          <a:p>
            <a:r>
              <a:rPr lang="en-US" sz="2400" dirty="0"/>
              <a:t>void sum(int x, int y)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68099A2-3222-EA3E-D377-939A87667045}"/>
              </a:ext>
            </a:extLst>
          </p:cNvPr>
          <p:cNvCxnSpPr>
            <a:cxnSpLocks/>
          </p:cNvCxnSpPr>
          <p:nvPr/>
        </p:nvCxnSpPr>
        <p:spPr>
          <a:xfrm>
            <a:off x="3606889" y="1990675"/>
            <a:ext cx="5044741" cy="2750001"/>
          </a:xfrm>
          <a:prstGeom prst="bentConnector3">
            <a:avLst>
              <a:gd name="adj1" fmla="val 71469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634C80-46B3-C652-8D73-75FF1AECF2DA}"/>
              </a:ext>
            </a:extLst>
          </p:cNvPr>
          <p:cNvSpPr txBox="1"/>
          <p:nvPr/>
        </p:nvSpPr>
        <p:spPr>
          <a:xfrm>
            <a:off x="8651630" y="4375908"/>
            <a:ext cx="2982351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Returns Integer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Calling function sends no param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Processing </a:t>
            </a:r>
            <a:r>
              <a:rPr lang="en-US" b="1" dirty="0">
                <a:sym typeface="Wingdings" panose="05000000000000000000" pitchFamily="2" charset="2"/>
              </a:rPr>
              <a:t> Inside </a:t>
            </a:r>
            <a:r>
              <a:rPr lang="en-US" b="1" dirty="0" err="1">
                <a:sym typeface="Wingdings" panose="05000000000000000000" pitchFamily="2" charset="2"/>
              </a:rPr>
              <a:t>Func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ym typeface="Wingdings" panose="05000000000000000000" pitchFamily="2" charset="2"/>
              </a:rPr>
              <a:t>Called function must store returned value</a:t>
            </a:r>
            <a:endParaRPr lang="en-US" sz="14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644B473-FCE4-9C8C-711A-DDFD582A8513}"/>
              </a:ext>
            </a:extLst>
          </p:cNvPr>
          <p:cNvCxnSpPr/>
          <p:nvPr/>
        </p:nvCxnSpPr>
        <p:spPr>
          <a:xfrm>
            <a:off x="5733277" y="2426299"/>
            <a:ext cx="2532184" cy="1223889"/>
          </a:xfrm>
          <a:prstGeom prst="bentConnector3">
            <a:avLst>
              <a:gd name="adj1" fmla="val 808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9B1CEB-8CE9-EB9E-EA9B-8FC22B9D6D6A}"/>
              </a:ext>
            </a:extLst>
          </p:cNvPr>
          <p:cNvSpPr txBox="1"/>
          <p:nvPr/>
        </p:nvSpPr>
        <p:spPr>
          <a:xfrm>
            <a:off x="8366880" y="3129613"/>
            <a:ext cx="298235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Returns Integer Value to the calling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Calling function sends param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Processing done in Called Function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43D7D4A-EABA-DC57-2376-28741859B025}"/>
              </a:ext>
            </a:extLst>
          </p:cNvPr>
          <p:cNvCxnSpPr>
            <a:cxnSpLocks/>
          </p:cNvCxnSpPr>
          <p:nvPr/>
        </p:nvCxnSpPr>
        <p:spPr>
          <a:xfrm flipV="1">
            <a:off x="3880985" y="2159456"/>
            <a:ext cx="4037427" cy="729696"/>
          </a:xfrm>
          <a:prstGeom prst="bentConnector3">
            <a:avLst>
              <a:gd name="adj1" fmla="val 904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C502FE-0FCA-FFF8-BA3E-491704529165}"/>
              </a:ext>
            </a:extLst>
          </p:cNvPr>
          <p:cNvSpPr txBox="1"/>
          <p:nvPr/>
        </p:nvSpPr>
        <p:spPr>
          <a:xfrm>
            <a:off x="7948246" y="1750066"/>
            <a:ext cx="298235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Returns No Value.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Processing and Output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 Inside Function.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00"/>
                </a:solidFill>
              </a:rPr>
              <a:t>Calling function only makes the call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1FCE62E-C1DD-D386-F5BB-43D7C1EFD0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0675" y="3492067"/>
            <a:ext cx="1689023" cy="1674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DBCE8C-AD94-D448-52F2-F54A9B3645EB}"/>
              </a:ext>
            </a:extLst>
          </p:cNvPr>
          <p:cNvSpPr txBox="1"/>
          <p:nvPr/>
        </p:nvSpPr>
        <p:spPr>
          <a:xfrm>
            <a:off x="5426731" y="5174056"/>
            <a:ext cx="298235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Returns No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Calling function sends param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Called function </a:t>
            </a: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 Processing and Output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9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0" grpId="0" animBg="1"/>
      <p:bldP spid="29" grpId="0" animBg="1"/>
    </p:bldLst>
  </p:timing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 Programming for High School by Slidesgo</Template>
  <TotalTime>263</TotalTime>
  <Words>1026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Bebas Neue</vt:lpstr>
      <vt:lpstr>Droid Sans Mono</vt:lpstr>
      <vt:lpstr>euclid_circular_a</vt:lpstr>
      <vt:lpstr>Fira Code</vt:lpstr>
      <vt:lpstr>Nunito Light</vt:lpstr>
      <vt:lpstr>Proxima Nova</vt:lpstr>
      <vt:lpstr>PT Sans</vt:lpstr>
      <vt:lpstr>Source Code Pro</vt:lpstr>
      <vt:lpstr>Source Code Pro Medium</vt:lpstr>
      <vt:lpstr>var(--bs-font-monospace)</vt:lpstr>
      <vt:lpstr>Wingdings</vt:lpstr>
      <vt:lpstr>Introduction to Java Programming for High School by Slidesgo</vt:lpstr>
      <vt:lpstr>Slidesgo Final Pages</vt:lpstr>
      <vt:lpstr>FUNCTIONS</vt:lpstr>
      <vt:lpstr>Intro</vt:lpstr>
      <vt:lpstr>Types of Function</vt:lpstr>
      <vt:lpstr>Finding max</vt:lpstr>
      <vt:lpstr>Finding sum of n integers</vt:lpstr>
      <vt:lpstr>Declaration of a function</vt:lpstr>
      <vt:lpstr>Call by value</vt:lpstr>
      <vt:lpstr>PowerPoint Presentation</vt:lpstr>
      <vt:lpstr>Types of Functions</vt:lpstr>
      <vt:lpstr>Problems</vt:lpstr>
      <vt:lpstr>Recursion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Nadia Binte Asif</dc:creator>
  <cp:lastModifiedBy>Al javir</cp:lastModifiedBy>
  <cp:revision>3</cp:revision>
  <dcterms:created xsi:type="dcterms:W3CDTF">2023-09-05T05:32:05Z</dcterms:created>
  <dcterms:modified xsi:type="dcterms:W3CDTF">2023-11-24T16:39:32Z</dcterms:modified>
</cp:coreProperties>
</file>