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CAA-58EA-F29B-C5DE-4E07BB81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EB64D-63EB-B9BE-22EF-A2E516EB3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1FB6-B1B4-D52D-8565-7DDB36AF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7038-2587-50A8-9327-E67C93A3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54FA-C940-CBA4-3261-2F7937D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979E-5086-7A29-5373-416580B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6CB39-40A6-B2EB-DE16-E63FD3E0F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1194-4F8F-DC4E-CFB6-CEE3B3F1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76E8-FDCC-4978-97AE-246A84BC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2692-524D-6A63-7367-7E822D8C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5D585-8CA4-3FA6-A380-4406507C3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24DA3-CB24-7090-6BFB-D98EC7C44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BF1-6A6C-EB8E-CF0A-1A1C1BEB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0DD7-D1BB-551E-1996-6C7A5A8B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C431-3938-6DA1-9B4C-7AC029E5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3484-7882-4CFD-7549-B0739F21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FA0F-60F0-F43F-680D-47C29C87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B3CD-6039-F8C0-2E70-02B95F01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9AEA-4B59-CF2A-198A-7407FC4C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1043-31F1-ED63-9E75-DCEAE651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ECCA-1C96-5C96-B926-C8F43C7A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58E2-6B09-9424-8486-DD411D90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C42E-8868-387F-C6AF-42B2986C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B87C-C12A-8012-841D-1FE340B4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2B010-346D-47DD-FA63-5F7B6E6B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818B-6003-DB6C-119E-339D984B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3872-0CD2-8B9F-9B5F-D5C1C7C7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62993-80E8-F779-C5CA-DE230056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BE66-58E3-8209-952C-EEF5FF0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BE04-67D5-0F9B-0EE8-207C61A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57EF-31BD-5940-C1FB-72F7EBDB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F01D-DCB3-13B5-F119-81E4411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C0444-BBE1-4966-0497-D6864E3B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AA253-680D-FC1E-4418-ABACDFCB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4F5D0-C1BF-1124-414F-E414393BC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BC7EF-4359-2E17-840C-829D5B322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F0294-73E1-0126-ADC2-1D2DD006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5FFD8-091D-B42B-DC52-A6AF0F1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52766-43C9-F9A9-980D-08E7858E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F216-60E6-72F9-188E-EDD03BE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38D58-FD9D-B51E-ABCF-9C29FD62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6DBF-EF32-D1BB-2116-750F2C12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A5C39-C017-5EA9-C25B-F33453B4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8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E8B7F-C8C9-B1D7-9BA9-4069E166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255ED-7418-78C7-6512-5708D12E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45567-A5EC-64ED-BF5F-AF174551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2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826D-0629-CA84-7DAE-0AD0C6C5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C50D-1E4D-9BE9-1CA1-F852DD32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659E-61EA-ECCE-C664-5CED4B22B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E48E-4DCF-AC1F-D421-58C09B09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AD11-AE99-CBA9-DCAC-8720E906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B773-C268-2E16-6F0E-8AEDABF5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AE1-3419-9B43-186C-C60B0B5E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5DE82-0803-4346-3D19-03004373A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83760-AA54-4C70-208E-8FF54E213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DBAA-D66C-9025-7732-14C5099A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F2748-5DFC-5215-A811-6EE26FA5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22A3-3C9A-CDAC-96C3-2E3B597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49A15-158D-A8AA-34C7-84B525A0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5D5D6-62F3-5DA8-83D5-877F96A5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88E1-1602-19F0-ECF7-D878B600B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90B-4391-4E6B-8E20-3B9C1D0FB0D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7931-543E-8BD0-B4E0-E2215D4E1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DF68-850A-6884-DF19-A96A398E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2B90-00E1-42C2-8D64-4A6CD9612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D7B-844A-8358-4B66-205BEDE49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FA7D-8032-5FB1-CEDE-6DAD7A19B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79964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FCF9-F75E-4E27-4EBD-197E1AAF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86C0-0336-2C6C-E291-1CB65443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28"/>
            <a:ext cx="10515600" cy="1466215"/>
          </a:xfrm>
        </p:spPr>
        <p:txBody>
          <a:bodyPr/>
          <a:lstStyle/>
          <a:p>
            <a:r>
              <a:rPr lang="en-US" dirty="0"/>
              <a:t>C built-in functions allows us to perform different mathematical calculation</a:t>
            </a:r>
          </a:p>
          <a:p>
            <a:pPr lvl="1"/>
            <a:r>
              <a:rPr lang="en-US" dirty="0"/>
              <a:t>#include&lt;math.h&gt;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563A7-F158-E052-2657-E7B3DC5C3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26988"/>
              </p:ext>
            </p:extLst>
          </p:nvPr>
        </p:nvGraphicFramePr>
        <p:xfrm>
          <a:off x="1300478" y="2766891"/>
          <a:ext cx="1033350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980">
                  <a:extLst>
                    <a:ext uri="{9D8B030D-6E8A-4147-A177-3AD203B41FA5}">
                      <a16:colId xmlns:a16="http://schemas.microsoft.com/office/drawing/2014/main" val="4200345633"/>
                    </a:ext>
                  </a:extLst>
                </a:gridCol>
                <a:gridCol w="7174523">
                  <a:extLst>
                    <a:ext uri="{9D8B030D-6E8A-4147-A177-3AD203B41FA5}">
                      <a16:colId xmlns:a16="http://schemas.microsoft.com/office/drawing/2014/main" val="3650201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0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ceil(number)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rounds up the given number. It returns the integer value which is greater than or equal to given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3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floor(number)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rounds down the given number. It returns the integer value which is less than or equal to given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5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sqrt(number)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square root of given number.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2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pow(base, exponent)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the power of given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6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abs(number)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absolute value of given number.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8740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82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1246-B97A-E052-3224-FFB4F6CF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C43C-BF11-4ABC-98EE-317BD304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34465" cy="471392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math.h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&gt; 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 main(){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,ceil(3.6));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,ceil(3.3));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,floor(3.6));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,floor(3.2));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,sqrt(16));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,sqrt(7));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,pow(2,4));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n%f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,pow(3,3));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printf(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1600" b="1" i="0" dirty="0" err="1">
                <a:solidFill>
                  <a:srgbClr val="0000FF"/>
                </a:solidFill>
                <a:effectLst/>
                <a:latin typeface="inter-regular"/>
              </a:rPr>
              <a:t>n%d</a:t>
            </a:r>
            <a:r>
              <a:rPr lang="en-US" sz="1600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,abs(-12)); 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6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 0;    </a:t>
            </a:r>
          </a:p>
          <a:p>
            <a:pPr marL="0" indent="0" algn="just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BD21C-8A4F-53DB-8E2B-BDD2E6A96BEE}"/>
              </a:ext>
            </a:extLst>
          </p:cNvPr>
          <p:cNvSpPr txBox="1"/>
          <p:nvPr/>
        </p:nvSpPr>
        <p:spPr>
          <a:xfrm>
            <a:off x="5553222" y="2428244"/>
            <a:ext cx="4111283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OUTPUT</a:t>
            </a:r>
          </a:p>
          <a:p>
            <a:r>
              <a:rPr lang="en-US" dirty="0"/>
              <a:t>4.000000</a:t>
            </a:r>
          </a:p>
          <a:p>
            <a:r>
              <a:rPr lang="en-US" dirty="0"/>
              <a:t>4.000000</a:t>
            </a:r>
          </a:p>
          <a:p>
            <a:r>
              <a:rPr lang="en-US" dirty="0"/>
              <a:t>3.000000</a:t>
            </a:r>
          </a:p>
          <a:p>
            <a:r>
              <a:rPr lang="en-US" dirty="0"/>
              <a:t>3.000000</a:t>
            </a:r>
          </a:p>
          <a:p>
            <a:r>
              <a:rPr lang="en-US" dirty="0"/>
              <a:t>4.000000</a:t>
            </a:r>
          </a:p>
          <a:p>
            <a:r>
              <a:rPr lang="en-US" dirty="0"/>
              <a:t>2.645751</a:t>
            </a:r>
          </a:p>
          <a:p>
            <a:r>
              <a:rPr lang="en-US" dirty="0"/>
              <a:t>16.000000</a:t>
            </a:r>
          </a:p>
          <a:p>
            <a:r>
              <a:rPr lang="en-US" dirty="0"/>
              <a:t>27.000000</a:t>
            </a:r>
          </a:p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485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FD8-A2AA-9FAC-EEB1-2C7A6EC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C program to calculate x raised to the power n (</a:t>
            </a:r>
            <a:r>
              <a:rPr lang="en-US" b="0" i="0" dirty="0" err="1">
                <a:effectLst/>
                <a:latin typeface="Helvetica" panose="020B0604020202020204" pitchFamily="34" charset="0"/>
              </a:rPr>
              <a:t>x</a:t>
            </a:r>
            <a:r>
              <a:rPr lang="en-US" b="0" i="0" baseline="30000" dirty="0" err="1">
                <a:effectLst/>
                <a:latin typeface="Helvetica" panose="020B0604020202020204" pitchFamily="34" charset="0"/>
              </a:rPr>
              <a:t>n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E9C30-93F4-E7D6-F58A-E1A5C7B0FAE0}"/>
              </a:ext>
            </a:extLst>
          </p:cNvPr>
          <p:cNvSpPr txBox="1"/>
          <p:nvPr/>
        </p:nvSpPr>
        <p:spPr>
          <a:xfrm>
            <a:off x="939018" y="1951672"/>
            <a:ext cx="60983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#include &lt;stdio.h&gt;</a:t>
            </a:r>
          </a:p>
          <a:p>
            <a:r>
              <a:rPr lang="en-US"/>
              <a:t>#include &lt;math.h&gt;</a:t>
            </a:r>
          </a:p>
          <a:p>
            <a:r>
              <a:rPr lang="en-US"/>
              <a:t> </a:t>
            </a:r>
          </a:p>
          <a:p>
            <a:r>
              <a:rPr lang="en-US"/>
              <a:t>long int power(int x, int n);</a:t>
            </a:r>
          </a:p>
          <a:p>
            <a:r>
              <a:rPr lang="en-US"/>
              <a:t> </a:t>
            </a:r>
          </a:p>
          <a:p>
            <a:r>
              <a:rPr lang="en-US"/>
              <a:t>void main()</a:t>
            </a:r>
          </a:p>
          <a:p>
            <a:r>
              <a:rPr lang="en-US"/>
              <a:t>{</a:t>
            </a:r>
          </a:p>
          <a:p>
            <a:r>
              <a:rPr lang="en-US"/>
              <a:t>    long int x, n, xpown;</a:t>
            </a:r>
          </a:p>
          <a:p>
            <a:r>
              <a:rPr lang="en-US"/>
              <a:t> </a:t>
            </a:r>
          </a:p>
          <a:p>
            <a:r>
              <a:rPr lang="en-US"/>
              <a:t>    printf("Enter the values of X and N \n");</a:t>
            </a:r>
          </a:p>
          <a:p>
            <a:r>
              <a:rPr lang="en-US"/>
              <a:t>    scanf("%ld %ld", &amp;x, &amp;n);</a:t>
            </a:r>
          </a:p>
          <a:p>
            <a:r>
              <a:rPr lang="en-US"/>
              <a:t>    xpown = power(x, n);</a:t>
            </a:r>
          </a:p>
          <a:p>
            <a:r>
              <a:rPr lang="en-US"/>
              <a:t>    printf("X to the power N = %ld\n", xpown);</a:t>
            </a:r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49B14-5B93-AFFF-5573-18BB55718FB9}"/>
              </a:ext>
            </a:extLst>
          </p:cNvPr>
          <p:cNvSpPr txBox="1"/>
          <p:nvPr/>
        </p:nvSpPr>
        <p:spPr>
          <a:xfrm>
            <a:off x="6096000" y="1592053"/>
            <a:ext cx="55590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long int power(int x, 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1)</a:t>
            </a:r>
          </a:p>
          <a:p>
            <a:r>
              <a:rPr lang="en-US" dirty="0"/>
              <a:t>        return(x);</a:t>
            </a:r>
          </a:p>
          <a:p>
            <a:r>
              <a:rPr lang="en-US" dirty="0"/>
              <a:t>    else if (n % 2 == 0)</a:t>
            </a:r>
          </a:p>
          <a:p>
            <a:r>
              <a:rPr lang="en-US" dirty="0"/>
              <a:t>        /*  if n is even */</a:t>
            </a:r>
          </a:p>
          <a:p>
            <a:r>
              <a:rPr lang="en-US" dirty="0"/>
              <a:t>        return (pow(power(x, n/2), 2));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/*  if n is odd */</a:t>
            </a:r>
          </a:p>
          <a:p>
            <a:r>
              <a:rPr lang="en-US" dirty="0"/>
              <a:t>        return (x * power(x, n - 1));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0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89391-373C-1DE7-58CE-1E304144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Absolute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9D089-8A72-964E-981E-1DBB93B1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29"/>
            <a:ext cx="10515600" cy="2943323"/>
          </a:xfrm>
        </p:spPr>
        <p:txBody>
          <a:bodyPr>
            <a:normAutofit fontScale="92500"/>
          </a:bodyPr>
          <a:lstStyle/>
          <a:p>
            <a:r>
              <a:rPr lang="en-US" dirty="0"/>
              <a:t>In computer Graphics the drawing of a polygon is done using different kind of Algorithms</a:t>
            </a:r>
          </a:p>
          <a:p>
            <a:pPr lvl="1"/>
            <a:r>
              <a:rPr lang="en-US" dirty="0"/>
              <a:t>Line Generation Algorithms</a:t>
            </a:r>
          </a:p>
          <a:p>
            <a:pPr lvl="1"/>
            <a:r>
              <a:rPr lang="en-US" dirty="0"/>
              <a:t>Digital Differential Analyzer</a:t>
            </a:r>
          </a:p>
          <a:p>
            <a:pPr lvl="1"/>
            <a:r>
              <a:rPr lang="en-US" dirty="0"/>
              <a:t>Bresenham’s LGA</a:t>
            </a:r>
          </a:p>
          <a:p>
            <a:pPr lvl="1"/>
            <a:r>
              <a:rPr lang="en-US" dirty="0"/>
              <a:t>Cohen-Sutherland Algorithm etc.</a:t>
            </a:r>
          </a:p>
          <a:p>
            <a:r>
              <a:rPr lang="en-US" dirty="0"/>
              <a:t>In DDA distance is used as a parameter for decision making in pixel plotting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ED749-48A9-B68C-5299-2E7B5D63312C}"/>
              </a:ext>
            </a:extLst>
          </p:cNvPr>
          <p:cNvSpPr txBox="1"/>
          <p:nvPr/>
        </p:nvSpPr>
        <p:spPr>
          <a:xfrm>
            <a:off x="1867486" y="4278355"/>
            <a:ext cx="4645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(absolute(dx) &gt; absolute(</a:t>
            </a:r>
            <a:r>
              <a:rPr lang="en-US" b="1" dirty="0" err="1"/>
              <a:t>dy</a:t>
            </a:r>
            <a:r>
              <a:rPr lang="en-US" b="1" dirty="0"/>
              <a:t>))</a:t>
            </a:r>
          </a:p>
          <a:p>
            <a:r>
              <a:rPr lang="en-US" b="1" dirty="0"/>
              <a:t>   Steps = absolute(dx);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   Steps = absolute(</a:t>
            </a:r>
            <a:r>
              <a:rPr lang="en-US" b="1" dirty="0" err="1"/>
              <a:t>dy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7513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A7F72-0D3B-8624-AB51-3D6F046A2371}"/>
              </a:ext>
            </a:extLst>
          </p:cNvPr>
          <p:cNvSpPr txBox="1"/>
          <p:nvPr/>
        </p:nvSpPr>
        <p:spPr>
          <a:xfrm>
            <a:off x="7199143" y="913624"/>
            <a:ext cx="3562642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dx=abs(x2-x1);</a:t>
            </a:r>
          </a:p>
          <a:p>
            <a:r>
              <a:rPr lang="en-US" sz="2400" dirty="0" err="1"/>
              <a:t>dy</a:t>
            </a:r>
            <a:r>
              <a:rPr lang="en-US" sz="2400" dirty="0"/>
              <a:t>=abs(y2-y1);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if(dx&gt;=</a:t>
            </a:r>
            <a:r>
              <a:rPr lang="en-US" sz="2400" dirty="0" err="1"/>
              <a:t>dy</a:t>
            </a:r>
            <a:r>
              <a:rPr lang="en-US" sz="2400" dirty="0"/>
              <a:t>)</a:t>
            </a:r>
          </a:p>
          <a:p>
            <a:r>
              <a:rPr lang="en-US" sz="2400" dirty="0"/>
              <a:t>step=dx;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step=</a:t>
            </a:r>
            <a:r>
              <a:rPr lang="en-US" sz="2400" dirty="0" err="1"/>
              <a:t>dy</a:t>
            </a:r>
            <a:r>
              <a:rPr lang="en-US" sz="2400" dirty="0"/>
              <a:t>;</a:t>
            </a:r>
          </a:p>
          <a:p>
            <a:r>
              <a:rPr lang="en-US" sz="2400" dirty="0"/>
              <a:t> }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DC3C7-7BC6-54CD-E278-DED5DA63117F}"/>
              </a:ext>
            </a:extLst>
          </p:cNvPr>
          <p:cNvSpPr txBox="1"/>
          <p:nvPr/>
        </p:nvSpPr>
        <p:spPr>
          <a:xfrm>
            <a:off x="404445" y="621774"/>
            <a:ext cx="6291776" cy="52629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 &lt;</a:t>
            </a:r>
            <a:r>
              <a:rPr lang="en-US" sz="2800" dirty="0" err="1"/>
              <a:t>math.h</a:t>
            </a:r>
            <a:r>
              <a:rPr lang="en-US" sz="2800" dirty="0"/>
              <a:t>&gt;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void main( 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float x1,y1,x2,y2,dx,dy,step;</a:t>
            </a:r>
          </a:p>
          <a:p>
            <a:r>
              <a:rPr lang="en-US" sz="2800" dirty="0"/>
              <a:t>int 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</a:p>
          <a:p>
            <a:r>
              <a:rPr lang="en-US" sz="2800" dirty="0"/>
              <a:t>printf("Enter the value of x1 and y1 : ");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("%f%f",&amp;x1,&amp;y1);</a:t>
            </a:r>
          </a:p>
          <a:p>
            <a:r>
              <a:rPr lang="en-US" sz="2800" dirty="0"/>
              <a:t>printf("Enter the value of x2 and y2: ");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("%f%f",&amp;x2,&amp;y2);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63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9DBB-C5A0-773D-2DAE-DA0556AA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57268"/>
            <a:ext cx="10515600" cy="1805207"/>
          </a:xfrm>
        </p:spPr>
        <p:txBody>
          <a:bodyPr/>
          <a:lstStyle/>
          <a:p>
            <a:r>
              <a:rPr lang="en-US" dirty="0"/>
              <a:t>Distance of a Geostationary Satellite</a:t>
            </a:r>
          </a:p>
        </p:txBody>
      </p:sp>
    </p:spTree>
    <p:extLst>
      <p:ext uri="{BB962C8B-B14F-4D97-AF65-F5344CB8AC3E}">
        <p14:creationId xmlns:p14="http://schemas.microsoft.com/office/powerpoint/2010/main" val="245835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80CF0-FF00-6B54-4AFF-516E8419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3DC6C-AE9B-C5CD-1191-9B3A8CBD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3" y="1720277"/>
            <a:ext cx="4676336" cy="43977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Appears stationary relative to earth</a:t>
            </a:r>
          </a:p>
          <a:p>
            <a:pPr lvl="1"/>
            <a:r>
              <a:rPr lang="en-US" dirty="0"/>
              <a:t>Stays over the same place</a:t>
            </a:r>
            <a:r>
              <a:rPr lang="en-US" dirty="0">
                <a:sym typeface="Wingdings" panose="05000000000000000000" pitchFamily="2" charset="2"/>
              </a:rPr>
              <a:t> never at rest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Zero Relative Velocity  When two bodies travel in the same direction at the same speed</a:t>
            </a:r>
          </a:p>
          <a:p>
            <a:r>
              <a:rPr lang="en-US" dirty="0"/>
              <a:t>Television Broadcasting, Weather Forecasting, Defense &amp; Intelligence applications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6CE47-DE07-2EF3-5425-8F365B3F22CE}"/>
              </a:ext>
            </a:extLst>
          </p:cNvPr>
          <p:cNvSpPr txBox="1"/>
          <p:nvPr/>
        </p:nvSpPr>
        <p:spPr>
          <a:xfrm>
            <a:off x="5852160" y="1120709"/>
            <a:ext cx="6098344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#include&lt;stdio.h&gt;</a:t>
            </a:r>
          </a:p>
          <a:p>
            <a:r>
              <a:rPr lang="en-US" sz="2000" b="1" dirty="0"/>
              <a:t>#include&lt;math.h&gt;</a:t>
            </a:r>
          </a:p>
          <a:p>
            <a:endParaRPr lang="en-US" sz="2000" b="1" dirty="0"/>
          </a:p>
          <a:p>
            <a:r>
              <a:rPr lang="en-US" sz="2000" b="1" dirty="0"/>
              <a:t>void main(){</a:t>
            </a:r>
          </a:p>
          <a:p>
            <a:r>
              <a:rPr lang="en-US" sz="2000" b="1" dirty="0"/>
              <a:t>float S2E, Radius, S2CE;</a:t>
            </a:r>
          </a:p>
          <a:p>
            <a:r>
              <a:rPr lang="en-US" sz="2000" b="1" dirty="0"/>
              <a:t>int D;</a:t>
            </a:r>
          </a:p>
          <a:p>
            <a:r>
              <a:rPr lang="en-US" sz="2000" b="1" dirty="0"/>
              <a:t>printf("Enter distance of Satellite from earth surface: \n");</a:t>
            </a:r>
          </a:p>
          <a:p>
            <a:r>
              <a:rPr lang="en-US" sz="2000" b="1" dirty="0" err="1"/>
              <a:t>scanf</a:t>
            </a:r>
            <a:r>
              <a:rPr lang="en-US" sz="2000" b="1" dirty="0"/>
              <a:t>("%f",&amp;S2E);</a:t>
            </a:r>
          </a:p>
          <a:p>
            <a:r>
              <a:rPr lang="en-US" sz="2000" b="1" dirty="0"/>
              <a:t>printf("Enter the radius of Earth: \n");</a:t>
            </a:r>
          </a:p>
          <a:p>
            <a:r>
              <a:rPr lang="en-US" sz="2000" b="1" dirty="0" err="1"/>
              <a:t>scanf</a:t>
            </a:r>
            <a:r>
              <a:rPr lang="en-US" sz="2000" b="1" dirty="0"/>
              <a:t>("%</a:t>
            </a:r>
            <a:r>
              <a:rPr lang="en-US" sz="2000" b="1" dirty="0" err="1"/>
              <a:t>f",&amp;Radius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S2CE = S2E+Radius;</a:t>
            </a:r>
          </a:p>
          <a:p>
            <a:r>
              <a:rPr lang="en-US" sz="2000" b="1" dirty="0"/>
              <a:t>D = ceil(S2CE/Radius);</a:t>
            </a:r>
          </a:p>
          <a:p>
            <a:r>
              <a:rPr lang="en-US" sz="2000" b="1" dirty="0"/>
              <a:t>printf("%d\</a:t>
            </a:r>
            <a:r>
              <a:rPr lang="en-US" sz="2000" b="1" dirty="0" err="1"/>
              <a:t>n",D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9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8FA60-4FA3-40ED-61CC-58A6CCEB57BD}"/>
              </a:ext>
            </a:extLst>
          </p:cNvPr>
          <p:cNvSpPr txBox="1"/>
          <p:nvPr/>
        </p:nvSpPr>
        <p:spPr>
          <a:xfrm>
            <a:off x="407963" y="534572"/>
            <a:ext cx="1028348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SOLVE: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600" dirty="0"/>
              <a:t>Write a C code to find: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horse accelerates steadily from rest at 4 m/s</a:t>
            </a:r>
            <a:r>
              <a:rPr lang="en-US" sz="3200" b="0" i="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3s.</a:t>
            </a:r>
            <a:br>
              <a:rPr lang="en-US" sz="3200" dirty="0"/>
            </a:b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is its final velocity and how far has it travelled?</a:t>
            </a:r>
          </a:p>
          <a:p>
            <a:pPr marL="971550" lvl="1" indent="-514350">
              <a:buAutoNum type="alphaL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car travelling at 30 m/s accelerates steadily at 5 m/s</a:t>
            </a:r>
            <a:r>
              <a:rPr lang="en-US" sz="3200" b="0" i="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a distance of 70 m. What is the final velocity of the car?</a:t>
            </a:r>
          </a:p>
        </p:txBody>
      </p:sp>
    </p:spTree>
    <p:extLst>
      <p:ext uri="{BB962C8B-B14F-4D97-AF65-F5344CB8AC3E}">
        <p14:creationId xmlns:p14="http://schemas.microsoft.com/office/powerpoint/2010/main" val="378421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