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1618" y="333375"/>
            <a:ext cx="7103533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51618" y="1054100"/>
            <a:ext cx="7103533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40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6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52217" y="476250"/>
            <a:ext cx="2207683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27051" y="476250"/>
            <a:ext cx="6421967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2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2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4417" y="1412876"/>
            <a:ext cx="426508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2700" y="1412876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2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7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3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6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0"/>
            <a:ext cx="8064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412876"/>
            <a:ext cx="873548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9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0A26E5-6EFE-AC00-8566-0BE91CCB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277" y="994555"/>
            <a:ext cx="10745402" cy="750888"/>
          </a:xfrm>
        </p:spPr>
        <p:txBody>
          <a:bodyPr/>
          <a:lstStyle/>
          <a:p>
            <a:r>
              <a:rPr lang="en-US" sz="4400" dirty="0"/>
              <a:t>CONDITIONAL STATEMENTS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98ACEC-4DAD-2472-F935-2C88DA7E7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468" y="1940364"/>
            <a:ext cx="7103533" cy="503238"/>
          </a:xfrm>
        </p:spPr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0639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47E45A-3272-2E16-1942-BD272CC1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808110"/>
            <a:ext cx="8064500" cy="508000"/>
          </a:xfrm>
        </p:spPr>
        <p:txBody>
          <a:bodyPr/>
          <a:lstStyle/>
          <a:p>
            <a:r>
              <a:rPr lang="en-US" sz="4000" dirty="0"/>
              <a:t>Intro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2460F-03DB-9181-5768-419EB4C9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891178"/>
            <a:ext cx="8735483" cy="3904712"/>
          </a:xfrm>
        </p:spPr>
        <p:txBody>
          <a:bodyPr/>
          <a:lstStyle/>
          <a:p>
            <a:r>
              <a:rPr lang="en-US" dirty="0"/>
              <a:t>To make decisions based on conditions</a:t>
            </a:r>
          </a:p>
          <a:p>
            <a:r>
              <a:rPr lang="en-US" dirty="0"/>
              <a:t>Also known as branching</a:t>
            </a:r>
          </a:p>
          <a:p>
            <a:r>
              <a:rPr lang="en-US" dirty="0"/>
              <a:t>Is executed sequentially</a:t>
            </a:r>
          </a:p>
          <a:p>
            <a:r>
              <a:rPr lang="en-US" dirty="0"/>
              <a:t>Affects the result of the surrounding block</a:t>
            </a:r>
          </a:p>
          <a:p>
            <a:r>
              <a:rPr lang="en-US" dirty="0"/>
              <a:t>Applied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if…else </a:t>
            </a:r>
            <a:r>
              <a:rPr lang="en-US" dirty="0"/>
              <a:t>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43A6-AD6B-BCA8-41DB-DACE146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rgbClr val="FFFF00"/>
                </a:solidFill>
              </a:rPr>
              <a:t> if </a:t>
            </a:r>
            <a:r>
              <a:rPr lang="en-US" dirty="0"/>
              <a:t>Statement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0587B-D11F-9CEE-B6C8-BAA66A0A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337017"/>
            <a:ext cx="5568950" cy="433705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 (condition)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/* code to be executed if the condition is true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0BA8D-588D-87FC-D591-2E187FA1B559}"/>
              </a:ext>
            </a:extLst>
          </p:cNvPr>
          <p:cNvSpPr txBox="1"/>
          <p:nvPr/>
        </p:nvSpPr>
        <p:spPr>
          <a:xfrm>
            <a:off x="6457069" y="942047"/>
            <a:ext cx="5568950" cy="543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7CF82EA-5245-C7DB-E6D1-F10B8AC9BC53}"/>
              </a:ext>
            </a:extLst>
          </p:cNvPr>
          <p:cNvSpPr/>
          <p:nvPr/>
        </p:nvSpPr>
        <p:spPr>
          <a:xfrm>
            <a:off x="7033846" y="2258646"/>
            <a:ext cx="2266312" cy="140325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1A85A-8FA3-A6DD-EFF2-6CFD43742F04}"/>
              </a:ext>
            </a:extLst>
          </p:cNvPr>
          <p:cNvSpPr txBox="1"/>
          <p:nvPr/>
        </p:nvSpPr>
        <p:spPr>
          <a:xfrm>
            <a:off x="9836150" y="3653865"/>
            <a:ext cx="182880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b="1" dirty="0"/>
              <a:t> Statements</a:t>
            </a:r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68DBEA-A420-FD24-401D-3EF209552774}"/>
              </a:ext>
            </a:extLst>
          </p:cNvPr>
          <p:cNvSpPr/>
          <p:nvPr/>
        </p:nvSpPr>
        <p:spPr>
          <a:xfrm>
            <a:off x="7231500" y="1130533"/>
            <a:ext cx="1871003" cy="5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BD6EBB-9C73-5B6D-5A2D-2C6B5CEC1C67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167002" y="1638533"/>
            <a:ext cx="0" cy="6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1954D5-8E10-AF00-47F9-13666B413319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9300158" y="2960272"/>
            <a:ext cx="1450392" cy="6935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B2F396-6819-C7D2-7138-8F7B31C7F045}"/>
              </a:ext>
            </a:extLst>
          </p:cNvPr>
          <p:cNvCxnSpPr/>
          <p:nvPr/>
        </p:nvCxnSpPr>
        <p:spPr>
          <a:xfrm>
            <a:off x="8167002" y="3661898"/>
            <a:ext cx="0" cy="165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C5EBD-4B41-ADDD-168E-D494066156E1}"/>
              </a:ext>
            </a:extLst>
          </p:cNvPr>
          <p:cNvSpPr txBox="1"/>
          <p:nvPr/>
        </p:nvSpPr>
        <p:spPr>
          <a:xfrm>
            <a:off x="7033846" y="5317588"/>
            <a:ext cx="284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OF THE CODE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6AE437-6B89-1B3D-5359-A34B747507A9}"/>
              </a:ext>
            </a:extLst>
          </p:cNvPr>
          <p:cNvCxnSpPr>
            <a:stCxn id="14" idx="2"/>
          </p:cNvCxnSpPr>
          <p:nvPr/>
        </p:nvCxnSpPr>
        <p:spPr>
          <a:xfrm rot="5400000" flipH="1">
            <a:off x="9329392" y="3156037"/>
            <a:ext cx="258768" cy="2583549"/>
          </a:xfrm>
          <a:prstGeom prst="bentConnector4">
            <a:avLst>
              <a:gd name="adj1" fmla="val -88342"/>
              <a:gd name="adj2" fmla="val 676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D61B78-F5F6-D755-7160-1B7F99B8943A}"/>
              </a:ext>
            </a:extLst>
          </p:cNvPr>
          <p:cNvSpPr txBox="1"/>
          <p:nvPr/>
        </p:nvSpPr>
        <p:spPr>
          <a:xfrm>
            <a:off x="9727987" y="2520363"/>
            <a:ext cx="7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4FF9E-5E43-4A8F-1CBF-5798270F543C}"/>
              </a:ext>
            </a:extLst>
          </p:cNvPr>
          <p:cNvSpPr txBox="1"/>
          <p:nvPr/>
        </p:nvSpPr>
        <p:spPr>
          <a:xfrm>
            <a:off x="7367861" y="4078479"/>
            <a:ext cx="7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4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1624-AA90-59D6-76FC-6DEC520F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positive number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160DCC-0981-5504-6D73-20407657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6" y="1156272"/>
            <a:ext cx="8713203" cy="489105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void 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int 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("Enter any number: 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("%d", &amp;a);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if( a &gt; 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("Entered number %d is positive 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43A6-AD6B-BCA8-41DB-DACE146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rgbClr val="FFFF00"/>
                </a:solidFill>
              </a:rPr>
              <a:t> if…else </a:t>
            </a:r>
            <a:r>
              <a:rPr lang="en-US" dirty="0"/>
              <a:t>Statement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0587B-D11F-9CEE-B6C8-BAA66A0A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798681"/>
            <a:ext cx="5568950" cy="341372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 (condition)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/* code to be executed if the condition is true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else{</a:t>
            </a:r>
          </a:p>
          <a:p>
            <a:pPr eaLnBrk="0" hangingPunct="0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/* code to be executed if the condition is false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}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6FD80-FF23-F40D-EE8D-D41FA86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831160"/>
            <a:ext cx="4164791" cy="5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9AA-3803-F3CA-0B51-9D759457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71" y="476250"/>
            <a:ext cx="9980529" cy="508000"/>
          </a:xfrm>
        </p:spPr>
        <p:txBody>
          <a:bodyPr/>
          <a:lstStyle/>
          <a:p>
            <a:r>
              <a:rPr lang="en-US" dirty="0"/>
              <a:t>Checking for a positive number or negative number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E09877-2AD2-17E9-EA10-A5A75110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984250"/>
            <a:ext cx="8713203" cy="562971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void 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int 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("Enter any number: 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("%d", &amp;a);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if( a &gt; 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("Entered number %d is positive 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(“Entered number %d is negative \</a:t>
            </a:r>
            <a:r>
              <a:rPr lang="en-US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n”,a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0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CA5D-E0C6-1966-9DCB-B8F740CE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rgbClr val="FFFF00"/>
                </a:solidFill>
              </a:rPr>
              <a:t> elseif </a:t>
            </a:r>
            <a:r>
              <a:rPr lang="en-US" dirty="0"/>
              <a:t>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36E8-8BE3-4E0B-F3FA-730278AA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7650"/>
            <a:ext cx="8735483" cy="5256213"/>
          </a:xfrm>
        </p:spPr>
        <p:txBody>
          <a:bodyPr/>
          <a:lstStyle/>
          <a:p>
            <a:r>
              <a:rPr lang="en-US" dirty="0"/>
              <a:t>Also known as </a:t>
            </a:r>
            <a:r>
              <a:rPr lang="en-US" dirty="0" err="1">
                <a:solidFill>
                  <a:srgbClr val="FFFF00"/>
                </a:solidFill>
              </a:rPr>
              <a:t>if..else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ladder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25EA5-C726-80AC-136C-0712F5EA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00" y="2257543"/>
            <a:ext cx="8149390" cy="381642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if (test expression1)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// statement(s)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else if(test expression2)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// statement(s)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else if (test expression3)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	// statement(s)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// statement(s)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4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835FD8-4104-C8F7-A5CF-23514DF63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6" y="289682"/>
            <a:ext cx="9897980" cy="627864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Program to relate two integers using =, &gt; or &lt; 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number1, number2;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two integers: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&amp;number1, &amp;number2);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//checks if the two integers are equal.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(number1 == number2)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"Result: %d =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,number1,number2);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//checks if number1 is greater than number2.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(number1 &gt; number2)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"Result: %d &gt;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number1, number2);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//checks if both test expressions are 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"Result: %d &lt;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,number1, number2);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1191-2A47-F04D-ED38-86DB1EA1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1E1B-401A-3183-E93E-D436231F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for leap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largest number between given three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strike="noStrike" dirty="0">
                <a:effectLst/>
                <a:latin typeface="Muli"/>
              </a:rPr>
              <a:t>Check whether a number is divisible by 5 and 11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Muli"/>
              </a:rPr>
              <a:t>Check whether the given number is odd or even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uli"/>
              </a:rPr>
              <a:t>Check the given input for vowel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Muli"/>
              </a:rPr>
              <a:t>Input week number and print week day</a:t>
            </a:r>
          </a:p>
          <a:p>
            <a:pPr marL="0" indent="0">
              <a:buNone/>
            </a:pPr>
            <a:endParaRPr lang="en-US" b="0" i="0" dirty="0">
              <a:effectLst/>
              <a:latin typeface="Muli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00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</TotalTime>
  <Words>508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Droid Sans Mono</vt:lpstr>
      <vt:lpstr>Muli</vt:lpstr>
      <vt:lpstr>template</vt:lpstr>
      <vt:lpstr>CONDITIONAL STATEMENTS</vt:lpstr>
      <vt:lpstr>Intro</vt:lpstr>
      <vt:lpstr>C if Statement</vt:lpstr>
      <vt:lpstr>Checking for a positive number</vt:lpstr>
      <vt:lpstr>C if…else Statement</vt:lpstr>
      <vt:lpstr>Checking for a positive number or negative number</vt:lpstr>
      <vt:lpstr>C elseif Statement 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Nadia Binte Asif</dc:creator>
  <cp:lastModifiedBy>Nadia Binte Asif</cp:lastModifiedBy>
  <cp:revision>2</cp:revision>
  <dcterms:created xsi:type="dcterms:W3CDTF">2023-07-13T06:20:16Z</dcterms:created>
  <dcterms:modified xsi:type="dcterms:W3CDTF">2023-07-13T07:32:15Z</dcterms:modified>
</cp:coreProperties>
</file>