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1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9D8D251-E108-4213-A66D-456F3E20B0D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6242-7871-4674-B01D-D8E561D0792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626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1DB-EF22-0B33-411A-3B25429B9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0495-B4BA-4562-ECC2-743807697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38500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B5BFDD-9042-27C6-BCDE-8B4CEE66105E}"/>
              </a:ext>
            </a:extLst>
          </p:cNvPr>
          <p:cNvSpPr txBox="1"/>
          <p:nvPr/>
        </p:nvSpPr>
        <p:spPr>
          <a:xfrm>
            <a:off x="1226236" y="348285"/>
            <a:ext cx="609834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=0,j=2;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0;i&lt;5;i++,j=j+2)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79F36-D08B-E679-D5C1-315CA632357B}"/>
              </a:ext>
            </a:extLst>
          </p:cNvPr>
          <p:cNvSpPr txBox="1"/>
          <p:nvPr/>
        </p:nvSpPr>
        <p:spPr>
          <a:xfrm>
            <a:off x="7916593" y="625285"/>
            <a:ext cx="94605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dirty="0"/>
          </a:p>
          <a:p>
            <a:r>
              <a:rPr lang="en-US" dirty="0"/>
              <a:t>0 2</a:t>
            </a:r>
          </a:p>
          <a:p>
            <a:r>
              <a:rPr lang="en-US" dirty="0"/>
              <a:t>1 4</a:t>
            </a:r>
          </a:p>
          <a:p>
            <a:r>
              <a:rPr lang="en-US" dirty="0"/>
              <a:t>2 6</a:t>
            </a:r>
          </a:p>
          <a:p>
            <a:r>
              <a:rPr lang="en-US" dirty="0"/>
              <a:t>3 8</a:t>
            </a:r>
          </a:p>
          <a:p>
            <a:r>
              <a:rPr lang="en-US" dirty="0"/>
              <a:t>4 10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418D8-2213-66B1-9348-8C36A4F93C64}"/>
              </a:ext>
            </a:extLst>
          </p:cNvPr>
          <p:cNvSpPr txBox="1"/>
          <p:nvPr/>
        </p:nvSpPr>
        <p:spPr>
          <a:xfrm>
            <a:off x="1491175" y="3429000"/>
            <a:ext cx="829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C program to compute the sum of the first 10 natural numbers.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 to read 10 numbers from the keyboard and find their sum and average.</a:t>
            </a:r>
            <a:endParaRPr lang="en-US" dirty="0">
              <a:latin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 to display the cube of the number up to an integer.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C program to display the n terms of odd natural numbers and their sum.</a:t>
            </a:r>
            <a:endParaRPr 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02E-59F9-18FD-51BF-28A9B4C679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1851" y="611090"/>
            <a:ext cx="4628783" cy="6127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NESTED 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C34E0-AA89-39CC-9C72-6A48AE517336}"/>
              </a:ext>
            </a:extLst>
          </p:cNvPr>
          <p:cNvSpPr txBox="1"/>
          <p:nvPr/>
        </p:nvSpPr>
        <p:spPr>
          <a:xfrm>
            <a:off x="1326540" y="1645810"/>
            <a:ext cx="6098344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i,j,rows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"Input number of rows : "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0" dirty="0" err="1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	</a:t>
            </a: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D6EDD-8F6B-8A41-2D21-F6E34F03F9FC}"/>
              </a:ext>
            </a:extLst>
          </p:cNvPr>
          <p:cNvSpPr txBox="1"/>
          <p:nvPr/>
        </p:nvSpPr>
        <p:spPr>
          <a:xfrm>
            <a:off x="8127610" y="2522973"/>
            <a:ext cx="235282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10969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8540-5730-0A4C-AA6F-D2BE283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93" y="1282451"/>
            <a:ext cx="3298252" cy="799567"/>
          </a:xfrm>
        </p:spPr>
        <p:txBody>
          <a:bodyPr>
            <a:normAutofit/>
          </a:bodyPr>
          <a:lstStyle/>
          <a:p>
            <a:r>
              <a:rPr lang="en-US" sz="3200" dirty="0"/>
              <a:t>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7872-3081-634D-F217-1FDA7454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2193" y="2524972"/>
            <a:ext cx="4451804" cy="23863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Print “Bangladesh” 100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two numbers with different values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Repeats a block of code until a specified condition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4E1F8-32A1-FA18-1C06-F81D2EE3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775227"/>
            <a:ext cx="4106594" cy="53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D2148A-2C7B-8168-9F5C-E8D9C4A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589DE-E0A7-FBED-5C3C-638EF35B0C2C}"/>
              </a:ext>
            </a:extLst>
          </p:cNvPr>
          <p:cNvSpPr txBox="1"/>
          <p:nvPr/>
        </p:nvSpPr>
        <p:spPr>
          <a:xfrm>
            <a:off x="2457155" y="2260531"/>
            <a:ext cx="258845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78107-4D82-F9BD-7960-C7BDAC5FCFCC}"/>
              </a:ext>
            </a:extLst>
          </p:cNvPr>
          <p:cNvSpPr txBox="1"/>
          <p:nvPr/>
        </p:nvSpPr>
        <p:spPr>
          <a:xfrm>
            <a:off x="4801772" y="3522093"/>
            <a:ext cx="258845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63084-C88D-451C-2534-786FD60805C1}"/>
              </a:ext>
            </a:extLst>
          </p:cNvPr>
          <p:cNvSpPr txBox="1"/>
          <p:nvPr/>
        </p:nvSpPr>
        <p:spPr>
          <a:xfrm>
            <a:off x="7085427" y="4972716"/>
            <a:ext cx="258845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Do..While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7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94C2-893B-29E4-F227-B722EFD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D0FA-FBD8-84F4-3C0B-E687CE41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/>
          <a:lstStyle/>
          <a:p>
            <a:r>
              <a:rPr lang="en-US" dirty="0"/>
              <a:t>Initialize</a:t>
            </a:r>
          </a:p>
          <a:p>
            <a:r>
              <a:rPr lang="en-US" dirty="0"/>
              <a:t>Stopping condition</a:t>
            </a:r>
          </a:p>
          <a:p>
            <a:r>
              <a:rPr lang="en-US" dirty="0"/>
              <a:t>Increment</a:t>
            </a:r>
          </a:p>
          <a:p>
            <a:r>
              <a:rPr lang="en-US" dirty="0"/>
              <a:t>Break 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Goto</a:t>
            </a:r>
          </a:p>
        </p:txBody>
      </p:sp>
    </p:spTree>
    <p:extLst>
      <p:ext uri="{BB962C8B-B14F-4D97-AF65-F5344CB8AC3E}">
        <p14:creationId xmlns:p14="http://schemas.microsoft.com/office/powerpoint/2010/main" val="76296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E062-8606-DBEF-8006-BABC54A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08" y="668032"/>
            <a:ext cx="3869883" cy="50431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200" dirty="0"/>
              <a:t>FOR LOOP</a:t>
            </a:r>
          </a:p>
        </p:txBody>
      </p:sp>
      <p:pic>
        <p:nvPicPr>
          <p:cNvPr id="1026" name="Picture 2" descr="Flow Chart of For loop in C - TAE">
            <a:extLst>
              <a:ext uri="{FF2B5EF4-FFF2-40B4-BE49-F238E27FC236}">
                <a16:creationId xmlns:a16="http://schemas.microsoft.com/office/drawing/2014/main" id="{6E7FE9F0-3339-4D3B-BF82-3DD2015B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8" y="716632"/>
            <a:ext cx="2518118" cy="54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4F961-D692-0886-5872-C62629289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1008" y="1628769"/>
            <a:ext cx="7165460" cy="104644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initializationStatement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testExpression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updateStatement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statements inside the body of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DCCE-0582-FB78-DF56-FA5D1858C980}"/>
              </a:ext>
            </a:extLst>
          </p:cNvPr>
          <p:cNvSpPr txBox="1"/>
          <p:nvPr/>
        </p:nvSpPr>
        <p:spPr>
          <a:xfrm>
            <a:off x="1669273" y="2902268"/>
            <a:ext cx="6098344" cy="23083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Initialization statement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executed only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False?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loop </a:t>
            </a:r>
            <a:r>
              <a:rPr lang="en-US"/>
              <a:t>is terminated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Inside codes are executed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Update expression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the test expression is evaluated.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9CAC8-51D1-AE10-9F21-8C4E76D3D076}"/>
              </a:ext>
            </a:extLst>
          </p:cNvPr>
          <p:cNvSpPr txBox="1"/>
          <p:nvPr/>
        </p:nvSpPr>
        <p:spPr>
          <a:xfrm>
            <a:off x="1204021" y="5437651"/>
            <a:ext cx="726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This process goes on until the test expression is false. When the test expression is false, the loop terminates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43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80C5D9F-0016-F450-CAAD-FD7E29EC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21" y="530803"/>
            <a:ext cx="5331655" cy="3447098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Print numbers from 1 to 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EE5D2C-A806-4D28-89BD-0B2715B16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56904"/>
              </p:ext>
            </p:extLst>
          </p:nvPr>
        </p:nvGraphicFramePr>
        <p:xfrm>
          <a:off x="5070620" y="1877117"/>
          <a:ext cx="6085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32">
                  <a:extLst>
                    <a:ext uri="{9D8B030D-6E8A-4147-A177-3AD203B41FA5}">
                      <a16:colId xmlns:a16="http://schemas.microsoft.com/office/drawing/2014/main" val="383854745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04608766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2915490459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2133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&lt; 11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[ ++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8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 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0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4+1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1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5+1 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1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6+1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7+1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8+1 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8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9+1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10+1 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[Break]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6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9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A3E76-8F14-FF1E-C42E-53F9EAD2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56" y="308612"/>
            <a:ext cx="4858044" cy="600164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/* Program to calculate the sum of first n natural 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Positive integers 1,2,3...n are known as natural numbers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num, count, sum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a positive integer: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&amp;num);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for loop terminates when num is less than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(count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count &lt;= num; ++count)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sum += count;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"Sum = 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sum);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914108E-ED68-AD92-0C04-5E0CADD9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48716"/>
              </p:ext>
            </p:extLst>
          </p:nvPr>
        </p:nvGraphicFramePr>
        <p:xfrm>
          <a:off x="5838092" y="777240"/>
          <a:ext cx="597877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333">
                  <a:extLst>
                    <a:ext uri="{9D8B030D-6E8A-4147-A177-3AD203B41FA5}">
                      <a16:colId xmlns:a16="http://schemas.microsoft.com/office/drawing/2014/main" val="3838547453"/>
                    </a:ext>
                  </a:extLst>
                </a:gridCol>
                <a:gridCol w="1398343">
                  <a:extLst>
                    <a:ext uri="{9D8B030D-6E8A-4147-A177-3AD203B41FA5}">
                      <a16:colId xmlns:a16="http://schemas.microsoft.com/office/drawing/2014/main" val="2104608766"/>
                    </a:ext>
                  </a:extLst>
                </a:gridCol>
                <a:gridCol w="2431457">
                  <a:extLst>
                    <a:ext uri="{9D8B030D-6E8A-4147-A177-3AD203B41FA5}">
                      <a16:colId xmlns:a16="http://schemas.microsoft.com/office/drawing/2014/main" val="2915490459"/>
                    </a:ext>
                  </a:extLst>
                </a:gridCol>
                <a:gridCol w="1248637">
                  <a:extLst>
                    <a:ext uri="{9D8B030D-6E8A-4147-A177-3AD203B41FA5}">
                      <a16:colId xmlns:a16="http://schemas.microsoft.com/office/drawing/2014/main" val="32133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count&lt;= 5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[ ++count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8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[old] = 0,</a:t>
                      </a:r>
                    </a:p>
                    <a:p>
                      <a:r>
                        <a:rPr lang="en-US" dirty="0"/>
                        <a:t>Sum [new]  = 0+1=1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= 1+1=2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[old]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[new] = 1+2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0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[old]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[new] = 3+3 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[old]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[new] = 6+4 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1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[old]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[new] = 10+5 =15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1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[Break]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5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72876-A11D-3DA1-4646-C85AC7F8C3F1}"/>
              </a:ext>
            </a:extLst>
          </p:cNvPr>
          <p:cNvSpPr txBox="1"/>
          <p:nvPr/>
        </p:nvSpPr>
        <p:spPr>
          <a:xfrm>
            <a:off x="1248507" y="627579"/>
            <a:ext cx="609834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a,b,c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(a=0,b=12,c=23;a&lt;2;a++)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a+b+c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DB339-0B5B-4C99-360E-FE15CE7058B0}"/>
              </a:ext>
            </a:extLst>
          </p:cNvPr>
          <p:cNvSpPr txBox="1"/>
          <p:nvPr/>
        </p:nvSpPr>
        <p:spPr>
          <a:xfrm>
            <a:off x="7845085" y="1303830"/>
            <a:ext cx="11582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dirty="0"/>
          </a:p>
          <a:p>
            <a:r>
              <a:rPr lang="en-US" dirty="0"/>
              <a:t>35 36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C158E-74A4-A9F6-E986-E8786A8B4655}"/>
              </a:ext>
            </a:extLst>
          </p:cNvPr>
          <p:cNvSpPr txBox="1"/>
          <p:nvPr/>
        </p:nvSpPr>
        <p:spPr>
          <a:xfrm>
            <a:off x="1361049" y="3645098"/>
            <a:ext cx="6098344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=1;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&lt;5;i++)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FDCE3-E8D7-355A-6F4F-08EF5171FE7E}"/>
              </a:ext>
            </a:extLst>
          </p:cNvPr>
          <p:cNvSpPr txBox="1"/>
          <p:nvPr/>
        </p:nvSpPr>
        <p:spPr>
          <a:xfrm>
            <a:off x="8039688" y="4014429"/>
            <a:ext cx="11582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b="1" u="sng" dirty="0"/>
          </a:p>
          <a:p>
            <a:r>
              <a:rPr lang="en-US" dirty="0"/>
              <a:t>1 2 3 4 </a:t>
            </a:r>
          </a:p>
        </p:txBody>
      </p:sp>
    </p:spTree>
    <p:extLst>
      <p:ext uri="{BB962C8B-B14F-4D97-AF65-F5344CB8AC3E}">
        <p14:creationId xmlns:p14="http://schemas.microsoft.com/office/powerpoint/2010/main" val="14126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A230A-8863-8F8D-1DE7-E0F911C1B9AA}"/>
              </a:ext>
            </a:extLst>
          </p:cNvPr>
          <p:cNvSpPr txBox="1"/>
          <p:nvPr/>
        </p:nvSpPr>
        <p:spPr>
          <a:xfrm>
            <a:off x="1276643" y="505324"/>
            <a:ext cx="609834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i,j,k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=0,j=0,k=0;i&lt;4,k&lt;8,j&lt;10;i++)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%d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i,j,k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j+=2;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k+=3;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600D-A5DD-DAB9-9A39-B2DD54991766}"/>
              </a:ext>
            </a:extLst>
          </p:cNvPr>
          <p:cNvSpPr txBox="1"/>
          <p:nvPr/>
        </p:nvSpPr>
        <p:spPr>
          <a:xfrm>
            <a:off x="7986932" y="1059323"/>
            <a:ext cx="1635370" cy="20313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dirty="0"/>
          </a:p>
          <a:p>
            <a:r>
              <a:rPr lang="en-US" dirty="0"/>
              <a:t>0 0 0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2 4 6</a:t>
            </a:r>
          </a:p>
          <a:p>
            <a:r>
              <a:rPr lang="en-US" dirty="0"/>
              <a:t>3 6 9</a:t>
            </a:r>
          </a:p>
          <a:p>
            <a:r>
              <a:rPr lang="en-US" dirty="0"/>
              <a:t>4 8 12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E397-DEEF-D964-E0CB-013D81192B16}"/>
              </a:ext>
            </a:extLst>
          </p:cNvPr>
          <p:cNvSpPr txBox="1"/>
          <p:nvPr/>
        </p:nvSpPr>
        <p:spPr>
          <a:xfrm>
            <a:off x="1888588" y="3767353"/>
            <a:ext cx="6098344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=0;;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D55B9-B07B-E1B8-7B4C-DFBC42D8616C}"/>
              </a:ext>
            </a:extLst>
          </p:cNvPr>
          <p:cNvSpPr txBox="1"/>
          <p:nvPr/>
        </p:nvSpPr>
        <p:spPr>
          <a:xfrm>
            <a:off x="8226082" y="4136684"/>
            <a:ext cx="304682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dirty="0"/>
          </a:p>
          <a:p>
            <a:r>
              <a:rPr lang="en-US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431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203</TotalTime>
  <Words>964</Words>
  <Application>Microsoft Office PowerPoint</Application>
  <PresentationFormat>Widescreen</PresentationFormat>
  <Paragraphs>227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Droid Sans Mono</vt:lpstr>
      <vt:lpstr>Helvetica</vt:lpstr>
      <vt:lpstr>inter-regular</vt:lpstr>
      <vt:lpstr>MS Shell Dlg 2</vt:lpstr>
      <vt:lpstr>Wingdings</vt:lpstr>
      <vt:lpstr>Wingdings 3</vt:lpstr>
      <vt:lpstr>Madison</vt:lpstr>
      <vt:lpstr>Intro to LOOPS</vt:lpstr>
      <vt:lpstr>What is it?</vt:lpstr>
      <vt:lpstr>Types</vt:lpstr>
      <vt:lpstr>LOOP statements</vt:lpstr>
      <vt:lpstr>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FOR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LOOPS</dc:title>
  <dc:creator>Nadia Binte Asif</dc:creator>
  <cp:lastModifiedBy>Nadia Binte Asif</cp:lastModifiedBy>
  <cp:revision>5</cp:revision>
  <dcterms:created xsi:type="dcterms:W3CDTF">2023-07-16T14:27:10Z</dcterms:created>
  <dcterms:modified xsi:type="dcterms:W3CDTF">2023-07-30T03:25:05Z</dcterms:modified>
</cp:coreProperties>
</file>