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17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0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30F3CD-461F-46AA-9921-456F7245294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4379-136E-4E1D-8E2B-0CC9584FC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3CDC-D81A-E848-0247-EDEA1BFA4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F464-F1E0-BD01-CCCC-E3305628C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92157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549C1B-E05A-4173-ECBF-B37FAB3E74C8}"/>
              </a:ext>
            </a:extLst>
          </p:cNvPr>
          <p:cNvSpPr txBox="1"/>
          <p:nvPr/>
        </p:nvSpPr>
        <p:spPr>
          <a:xfrm>
            <a:off x="165294" y="357957"/>
            <a:ext cx="6221437" cy="5355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/**</a:t>
            </a:r>
          </a:p>
          <a:p>
            <a:r>
              <a:rPr lang="en-US" b="1" dirty="0"/>
              <a:t> * C program to check whether a number is palindrome or not</a:t>
            </a:r>
          </a:p>
          <a:p>
            <a:r>
              <a:rPr lang="en-US" b="1" dirty="0"/>
              <a:t> */</a:t>
            </a:r>
          </a:p>
          <a:p>
            <a:endParaRPr lang="en-US" b="1" dirty="0"/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n, num, rev = 0;</a:t>
            </a:r>
          </a:p>
          <a:p>
            <a:endParaRPr lang="en-US" b="1" dirty="0"/>
          </a:p>
          <a:p>
            <a:r>
              <a:rPr lang="en-US" b="1" dirty="0"/>
              <a:t>    /* Input a number from user */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("Enter any number to check palindrome: ");</a:t>
            </a:r>
          </a:p>
          <a:p>
            <a:r>
              <a:rPr lang="en-US" b="1" dirty="0"/>
              <a:t>    </a:t>
            </a:r>
            <a:r>
              <a:rPr lang="en-US" b="1" dirty="0" err="1"/>
              <a:t>scanf</a:t>
            </a:r>
            <a:r>
              <a:rPr lang="en-US" b="1" dirty="0"/>
              <a:t>("%d", &amp;n);</a:t>
            </a:r>
          </a:p>
          <a:p>
            <a:endParaRPr lang="en-US" b="1" dirty="0"/>
          </a:p>
          <a:p>
            <a:r>
              <a:rPr lang="en-US" b="1" dirty="0"/>
              <a:t>    /* Copy original value to 'num' to 'n'*/</a:t>
            </a:r>
          </a:p>
          <a:p>
            <a:r>
              <a:rPr lang="en-US" b="1" dirty="0"/>
              <a:t>    num = n; </a:t>
            </a:r>
          </a:p>
          <a:p>
            <a:endParaRPr lang="en-US" b="1" dirty="0"/>
          </a:p>
          <a:p>
            <a:r>
              <a:rPr lang="en-US" b="1" dirty="0"/>
              <a:t>    /* Find reverse of n and store in rev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6C60D-5BA7-1613-C4B2-86AA9C506580}"/>
              </a:ext>
            </a:extLst>
          </p:cNvPr>
          <p:cNvSpPr txBox="1"/>
          <p:nvPr/>
        </p:nvSpPr>
        <p:spPr>
          <a:xfrm>
            <a:off x="6096000" y="1234261"/>
            <a:ext cx="5457093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while(n != 0)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rev = (rev * 10) + (n % 10);</a:t>
            </a:r>
          </a:p>
          <a:p>
            <a:r>
              <a:rPr lang="en-US" b="1" dirty="0"/>
              <a:t>        n  /= 10;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/* Check if reverse is equal to 'num' or not */</a:t>
            </a:r>
          </a:p>
          <a:p>
            <a:r>
              <a:rPr lang="en-US" b="1" dirty="0"/>
              <a:t>    if(rev == num)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("%d is palindrome.", num);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else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("%d is not palindrome.", num);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3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E531-CF64-709D-5F14-38AB688A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59C3-74D9-8C7B-C5F6-6B0EC368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57143" cy="4195481"/>
          </a:xfrm>
        </p:spPr>
        <p:txBody>
          <a:bodyPr/>
          <a:lstStyle/>
          <a:p>
            <a:r>
              <a:rPr lang="en-US" b="0" i="0" dirty="0">
                <a:effectLst/>
                <a:latin typeface="Nunito" pitchFamily="2" charset="0"/>
              </a:rPr>
              <a:t>The loop iterates while the condition is true.</a:t>
            </a:r>
          </a:p>
          <a:p>
            <a:r>
              <a:rPr lang="en-US" dirty="0">
                <a:latin typeface="Nunito" pitchFamily="2" charset="0"/>
              </a:rPr>
              <a:t>Condition expression is compulsory.</a:t>
            </a:r>
          </a:p>
          <a:p>
            <a:r>
              <a:rPr lang="en-US" dirty="0"/>
              <a:t>While </a:t>
            </a:r>
            <a:r>
              <a:rPr lang="en-US" dirty="0">
                <a:sym typeface="Wingdings" panose="05000000000000000000" pitchFamily="2" charset="2"/>
              </a:rPr>
              <a:t> w</a:t>
            </a:r>
            <a:r>
              <a:rPr lang="en-US" dirty="0"/>
              <a:t>ithout a body is possible.</a:t>
            </a:r>
            <a:endParaRPr lang="en-US" b="0" i="0" dirty="0">
              <a:effectLst/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Initialization before loop</a:t>
            </a:r>
          </a:p>
          <a:p>
            <a:r>
              <a:rPr lang="en-US" dirty="0">
                <a:latin typeface="Nunito" pitchFamily="2" charset="0"/>
              </a:rPr>
              <a:t>Update statement </a:t>
            </a:r>
            <a:r>
              <a:rPr lang="en-US" dirty="0">
                <a:latin typeface="Nunito" pitchFamily="2" charset="0"/>
                <a:sym typeface="Wingdings" panose="05000000000000000000" pitchFamily="2" charset="2"/>
              </a:rPr>
              <a:t> Inside loop body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EF707-95F1-0167-5D00-E30D0DE1639C}"/>
              </a:ext>
            </a:extLst>
          </p:cNvPr>
          <p:cNvSpPr txBox="1"/>
          <p:nvPr/>
        </p:nvSpPr>
        <p:spPr>
          <a:xfrm>
            <a:off x="1262573" y="4699298"/>
            <a:ext cx="418714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while(condition) {</a:t>
            </a:r>
          </a:p>
          <a:p>
            <a:r>
              <a:rPr lang="en-US" b="1" dirty="0"/>
              <a:t>   statement(s);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1028" name="Picture 4" descr="while loop in C">
            <a:extLst>
              <a:ext uri="{FF2B5EF4-FFF2-40B4-BE49-F238E27FC236}">
                <a16:creationId xmlns:a16="http://schemas.microsoft.com/office/drawing/2014/main" id="{9AC9BAAD-2198-BA49-2661-BC29BB74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85" y="936966"/>
            <a:ext cx="3583084" cy="550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27A5D4D-19E6-ECCC-B1F3-D7B365BD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10" y="820593"/>
            <a:ext cx="5247250" cy="521681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#include&lt;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bs-font-monospace)"/>
              </a:rPr>
              <a:t>stdio.h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88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local variable definition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while loop execution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var(--bs-font-monospace)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var(--bs-font-monospace)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"value of a: %d\n"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var(--bs-font-monospace)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++;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var(--bs-font-monospace)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C408982-CD10-ECAB-C8D1-CADB5800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66675"/>
              </p:ext>
            </p:extLst>
          </p:nvPr>
        </p:nvGraphicFramePr>
        <p:xfrm>
          <a:off x="6241366" y="934719"/>
          <a:ext cx="534572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548">
                  <a:extLst>
                    <a:ext uri="{9D8B030D-6E8A-4147-A177-3AD203B41FA5}">
                      <a16:colId xmlns:a16="http://schemas.microsoft.com/office/drawing/2014/main" val="2054076426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828279493"/>
                    </a:ext>
                  </a:extLst>
                </a:gridCol>
                <a:gridCol w="1861625">
                  <a:extLst>
                    <a:ext uri="{9D8B030D-6E8A-4147-A177-3AD203B41FA5}">
                      <a16:colId xmlns:a16="http://schemas.microsoft.com/office/drawing/2014/main" val="51971765"/>
                    </a:ext>
                  </a:extLst>
                </a:gridCol>
                <a:gridCol w="1650610">
                  <a:extLst>
                    <a:ext uri="{9D8B030D-6E8A-4147-A177-3AD203B41FA5}">
                      <a16:colId xmlns:a16="http://schemas.microsoft.com/office/drawing/2014/main" val="323000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a&lt;20?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Loop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3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a: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a+1= 10+1 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11+1 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9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12+1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6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13+1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5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14+1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6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= 15+1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5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= 16+1 =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= 17+1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18+1 =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0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of a: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19+1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AD2FB8-CEA7-D87B-C88C-BEBDBEF171ED}"/>
              </a:ext>
            </a:extLst>
          </p:cNvPr>
          <p:cNvSpPr txBox="1"/>
          <p:nvPr/>
        </p:nvSpPr>
        <p:spPr>
          <a:xfrm>
            <a:off x="432581" y="988480"/>
            <a:ext cx="511009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#include</a:t>
            </a:r>
            <a:r>
              <a:rPr lang="en-US" sz="2400" b="1" dirty="0"/>
              <a:t>&lt;stdio.h&gt;  </a:t>
            </a:r>
          </a:p>
          <a:p>
            <a:endParaRPr lang="en-US" sz="2400" b="1" dirty="0"/>
          </a:p>
          <a:p>
            <a:r>
              <a:rPr lang="en-US" sz="2400" b="1" dirty="0"/>
              <a:t>int main(){    </a:t>
            </a:r>
          </a:p>
          <a:p>
            <a:r>
              <a:rPr lang="en-US" sz="2400" b="1" dirty="0"/>
              <a:t>int </a:t>
            </a:r>
            <a:r>
              <a:rPr lang="en-US" sz="2400" b="1" dirty="0" err="1"/>
              <a:t>i</a:t>
            </a:r>
            <a:r>
              <a:rPr lang="en-US" sz="2400" b="1" dirty="0"/>
              <a:t>=1,number=0,b=9;    </a:t>
            </a:r>
          </a:p>
          <a:p>
            <a:r>
              <a:rPr lang="en-US" sz="2400" b="1" dirty="0" err="1"/>
              <a:t>printf</a:t>
            </a:r>
            <a:r>
              <a:rPr lang="en-US" sz="2400" b="1" dirty="0"/>
              <a:t>("Enter a number: ");    </a:t>
            </a:r>
          </a:p>
          <a:p>
            <a:r>
              <a:rPr lang="en-US" sz="2400" b="1" dirty="0" err="1"/>
              <a:t>scanf</a:t>
            </a:r>
            <a:r>
              <a:rPr lang="en-US" sz="2400" b="1" dirty="0"/>
              <a:t>("%</a:t>
            </a:r>
            <a:r>
              <a:rPr lang="en-US" sz="2400" b="1" dirty="0" err="1"/>
              <a:t>d",&amp;number</a:t>
            </a:r>
            <a:r>
              <a:rPr lang="en-US" sz="2400" b="1" dirty="0"/>
              <a:t>);    </a:t>
            </a:r>
          </a:p>
          <a:p>
            <a:r>
              <a:rPr lang="en-US" sz="2400" b="1" dirty="0"/>
              <a:t>while(</a:t>
            </a:r>
            <a:r>
              <a:rPr lang="en-US" sz="2400" b="1" dirty="0" err="1"/>
              <a:t>i</a:t>
            </a:r>
            <a:r>
              <a:rPr lang="en-US" sz="2400" b="1" dirty="0"/>
              <a:t>&lt;=10){    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printf</a:t>
            </a:r>
            <a:r>
              <a:rPr lang="en-US" sz="2400" b="1" dirty="0"/>
              <a:t>("%d \n",(number*</a:t>
            </a:r>
            <a:r>
              <a:rPr lang="en-US" sz="2400" b="1" dirty="0" err="1"/>
              <a:t>i</a:t>
            </a:r>
            <a:r>
              <a:rPr lang="en-US" sz="2400" b="1" dirty="0"/>
              <a:t>));    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i</a:t>
            </a:r>
            <a:r>
              <a:rPr lang="en-US" sz="2400" b="1" dirty="0"/>
              <a:t>++;    </a:t>
            </a:r>
          </a:p>
          <a:p>
            <a:r>
              <a:rPr lang="en-US" sz="2400" b="1" dirty="0"/>
              <a:t>}    </a:t>
            </a:r>
          </a:p>
          <a:p>
            <a:r>
              <a:rPr lang="en-US" sz="2400" b="1" dirty="0"/>
              <a:t>return 0;</a:t>
            </a:r>
          </a:p>
          <a:p>
            <a:r>
              <a:rPr lang="en-US" sz="2400" b="1" dirty="0"/>
              <a:t>}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FB5A83A-ED44-9186-190C-0ED62ECE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63619"/>
              </p:ext>
            </p:extLst>
          </p:nvPr>
        </p:nvGraphicFramePr>
        <p:xfrm>
          <a:off x="5788075" y="756356"/>
          <a:ext cx="6155396" cy="5264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823">
                  <a:extLst>
                    <a:ext uri="{9D8B030D-6E8A-4147-A177-3AD203B41FA5}">
                      <a16:colId xmlns:a16="http://schemas.microsoft.com/office/drawing/2014/main" val="1959875778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3875559305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2425757474"/>
                    </a:ext>
                  </a:extLst>
                </a:gridCol>
                <a:gridCol w="1364567">
                  <a:extLst>
                    <a:ext uri="{9D8B030D-6E8A-4147-A177-3AD203B41FA5}">
                      <a16:colId xmlns:a16="http://schemas.microsoft.com/office/drawing/2014/main" val="3430117298"/>
                    </a:ext>
                  </a:extLst>
                </a:gridCol>
              </a:tblGrid>
              <a:tr h="67550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&lt;=10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=50</a:t>
                      </a:r>
                    </a:p>
                    <a:p>
                      <a:r>
                        <a:rPr lang="en-US" dirty="0"/>
                        <a:t>Loop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85524"/>
                  </a:ext>
                </a:extLst>
              </a:tr>
              <a:tr h="675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Number*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50 * 1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i+1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40281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* 2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2+1 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11263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* 3 =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3+1 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92266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*  4 =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4+1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2881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* 5 =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5+1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87235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* 6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6+1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6617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* 8 =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7+1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10430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* 9 =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8+1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321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* 10 =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9+1 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33293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* 11 = 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10+1 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84709"/>
                  </a:ext>
                </a:extLst>
              </a:tr>
              <a:tr h="39136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[break]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8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77032-8D54-3311-69B1-EED7948131B2}"/>
              </a:ext>
            </a:extLst>
          </p:cNvPr>
          <p:cNvSpPr txBox="1"/>
          <p:nvPr/>
        </p:nvSpPr>
        <p:spPr>
          <a:xfrm>
            <a:off x="615461" y="566678"/>
            <a:ext cx="4083147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main ()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j = 1;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(j+=2,j&lt;=10)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,j); 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,j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74428-E43C-1EFB-D502-5AECE2165F00}"/>
              </a:ext>
            </a:extLst>
          </p:cNvPr>
          <p:cNvSpPr txBox="1"/>
          <p:nvPr/>
        </p:nvSpPr>
        <p:spPr>
          <a:xfrm>
            <a:off x="615461" y="4351938"/>
            <a:ext cx="360484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r>
              <a:rPr lang="en-US" b="1" dirty="0"/>
              <a:t>3 5 7 9 11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EB402-5766-59AE-588B-CC395E78258F}"/>
              </a:ext>
            </a:extLst>
          </p:cNvPr>
          <p:cNvSpPr txBox="1"/>
          <p:nvPr/>
        </p:nvSpPr>
        <p:spPr>
          <a:xfrm>
            <a:off x="5451820" y="566678"/>
            <a:ext cx="4761325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main ()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400" b="0" i="0">
                <a:solidFill>
                  <a:srgbClr val="0000FF"/>
                </a:solidFill>
                <a:effectLst/>
                <a:latin typeface="inter-regular"/>
              </a:rPr>
              <a:t>hello everyone"</a:t>
            </a:r>
            <a:r>
              <a:rPr lang="en-US" sz="2400" b="0" i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6256F-3713-9E5B-6063-99519CB6A9AB}"/>
              </a:ext>
            </a:extLst>
          </p:cNvPr>
          <p:cNvSpPr txBox="1"/>
          <p:nvPr/>
        </p:nvSpPr>
        <p:spPr>
          <a:xfrm>
            <a:off x="5451820" y="3613666"/>
            <a:ext cx="60983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r>
              <a:rPr lang="en-US" b="1" dirty="0"/>
              <a:t>compile time error: while loop can't be empty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808FA-8AB2-7379-105E-E2E95E72735C}"/>
              </a:ext>
            </a:extLst>
          </p:cNvPr>
          <p:cNvSpPr txBox="1"/>
          <p:nvPr/>
        </p:nvSpPr>
        <p:spPr>
          <a:xfrm>
            <a:off x="4493458" y="4675103"/>
            <a:ext cx="3478237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(1){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FFFF00"/>
                </a:solidFill>
                <a:effectLst/>
                <a:latin typeface="inter-regular"/>
              </a:rPr>
              <a:t>//statement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8A79F-85D9-2307-3DEC-7D13B598F0D7}"/>
              </a:ext>
            </a:extLst>
          </p:cNvPr>
          <p:cNvSpPr txBox="1"/>
          <p:nvPr/>
        </p:nvSpPr>
        <p:spPr>
          <a:xfrm>
            <a:off x="8479302" y="4737240"/>
            <a:ext cx="33656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the expression passed in while loop results in any non-zero value then the loop will run the infinite number of times.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2DA0B5-42CF-8144-4DB8-857BDAF67B36}"/>
              </a:ext>
            </a:extLst>
          </p:cNvPr>
          <p:cNvSpPr/>
          <p:nvPr/>
        </p:nvSpPr>
        <p:spPr>
          <a:xfrm>
            <a:off x="8088923" y="5233182"/>
            <a:ext cx="323557" cy="2250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729BF2-5818-F82C-BDFC-38652FA4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76" y="517354"/>
            <a:ext cx="2857500" cy="2390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A58EA-1354-0BA8-14CF-4FADB8EF8678}"/>
              </a:ext>
            </a:extLst>
          </p:cNvPr>
          <p:cNvSpPr txBox="1"/>
          <p:nvPr/>
        </p:nvSpPr>
        <p:spPr>
          <a:xfrm>
            <a:off x="506437" y="464234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LOOP CONVERSIONS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CC35F-8ACA-000D-540D-7987E0F7C7D4}"/>
              </a:ext>
            </a:extLst>
          </p:cNvPr>
          <p:cNvSpPr txBox="1"/>
          <p:nvPr/>
        </p:nvSpPr>
        <p:spPr>
          <a:xfrm>
            <a:off x="506437" y="1104565"/>
            <a:ext cx="45579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/* For loop */</a:t>
            </a:r>
          </a:p>
          <a:p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10;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1D9DF2-382F-30C8-527C-020292E5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51" y="3690246"/>
            <a:ext cx="5824025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/* For loop converted to while loop */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= 0; /* &lt;&lt;&lt; Initialization */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while(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&lt; 10)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{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++;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}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BC1D7F6-BB12-A72C-27E8-ACC796A9D5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4399964" y="1843229"/>
            <a:ext cx="664405" cy="1847017"/>
          </a:xfrm>
          <a:prstGeom prst="bentConnector4">
            <a:avLst>
              <a:gd name="adj1" fmla="val -150861"/>
              <a:gd name="adj2" fmla="val 69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51705-7152-2184-14FC-4702F6C14214}"/>
              </a:ext>
            </a:extLst>
          </p:cNvPr>
          <p:cNvSpPr txBox="1"/>
          <p:nvPr/>
        </p:nvSpPr>
        <p:spPr>
          <a:xfrm>
            <a:off x="868680" y="1770744"/>
            <a:ext cx="27748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B51EB-B9D5-33CB-B9CF-4C0633A9CF60}"/>
              </a:ext>
            </a:extLst>
          </p:cNvPr>
          <p:cNvSpPr txBox="1"/>
          <p:nvPr/>
        </p:nvSpPr>
        <p:spPr>
          <a:xfrm>
            <a:off x="868680" y="2580364"/>
            <a:ext cx="10399542" cy="20621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Muli"/>
              </a:rPr>
              <a:t>C program to find sum of natural numbers from 1 to 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Muli"/>
              </a:rPr>
              <a:t>Program to count total digits in a given integer using loop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Muli"/>
              </a:rPr>
              <a:t>Program to find reverse of a number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Muli"/>
              </a:rPr>
              <a:t>Program to check palindrome number</a:t>
            </a:r>
          </a:p>
        </p:txBody>
      </p:sp>
    </p:spTree>
    <p:extLst>
      <p:ext uri="{BB962C8B-B14F-4D97-AF65-F5344CB8AC3E}">
        <p14:creationId xmlns:p14="http://schemas.microsoft.com/office/powerpoint/2010/main" val="12436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3E1FB-E1AA-7EDE-7A6D-BB777646941D}"/>
              </a:ext>
            </a:extLst>
          </p:cNvPr>
          <p:cNvSpPr txBox="1"/>
          <p:nvPr/>
        </p:nvSpPr>
        <p:spPr>
          <a:xfrm>
            <a:off x="713935" y="692229"/>
            <a:ext cx="6098344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/**</a:t>
            </a:r>
          </a:p>
          <a:p>
            <a:r>
              <a:rPr lang="en-US" b="1" dirty="0"/>
              <a:t> * C program to count number of digits in an integer</a:t>
            </a:r>
          </a:p>
          <a:p>
            <a:r>
              <a:rPr lang="en-US" b="1" dirty="0"/>
              <a:t> */</a:t>
            </a:r>
          </a:p>
          <a:p>
            <a:endParaRPr lang="en-US" b="1" dirty="0"/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long </a:t>
            </a:r>
            <a:r>
              <a:rPr lang="en-US" b="1" dirty="0" err="1"/>
              <a:t>long</a:t>
            </a:r>
            <a:r>
              <a:rPr lang="en-US" b="1" dirty="0"/>
              <a:t> num;</a:t>
            </a:r>
          </a:p>
          <a:p>
            <a:r>
              <a:rPr lang="en-US" b="1" dirty="0"/>
              <a:t>    int count = 0;</a:t>
            </a:r>
          </a:p>
          <a:p>
            <a:endParaRPr lang="en-US" b="1" dirty="0"/>
          </a:p>
          <a:p>
            <a:r>
              <a:rPr lang="en-US" b="1" dirty="0"/>
              <a:t>    /* Input number from user */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("Enter any number: ");</a:t>
            </a:r>
          </a:p>
          <a:p>
            <a:r>
              <a:rPr lang="en-US" b="1" dirty="0"/>
              <a:t>    </a:t>
            </a:r>
            <a:r>
              <a:rPr lang="en-US" b="1" dirty="0" err="1"/>
              <a:t>scanf</a:t>
            </a:r>
            <a:r>
              <a:rPr lang="en-US" b="1" dirty="0"/>
              <a:t>("%</a:t>
            </a:r>
            <a:r>
              <a:rPr lang="en-US" b="1" dirty="0" err="1"/>
              <a:t>lld</a:t>
            </a:r>
            <a:r>
              <a:rPr lang="en-US" b="1" dirty="0"/>
              <a:t>", &amp;num);</a:t>
            </a:r>
          </a:p>
          <a:p>
            <a:endParaRPr lang="en-US" b="1" dirty="0"/>
          </a:p>
          <a:p>
            <a:r>
              <a:rPr lang="en-US" b="1" dirty="0"/>
              <a:t>    /* Run loop till num is greater than 0 */</a:t>
            </a:r>
          </a:p>
          <a:p>
            <a:r>
              <a:rPr lang="en-US" b="1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F000A-2061-0AD7-E36B-BDAFF5045725}"/>
              </a:ext>
            </a:extLst>
          </p:cNvPr>
          <p:cNvSpPr txBox="1"/>
          <p:nvPr/>
        </p:nvSpPr>
        <p:spPr>
          <a:xfrm>
            <a:off x="5995182" y="1859339"/>
            <a:ext cx="609834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while(num != 0){</a:t>
            </a:r>
          </a:p>
          <a:p>
            <a:r>
              <a:rPr lang="en-US" b="1" dirty="0"/>
              <a:t>        /* Increment digit count */</a:t>
            </a:r>
          </a:p>
          <a:p>
            <a:r>
              <a:rPr lang="en-US" b="1" dirty="0"/>
              <a:t>        count++;</a:t>
            </a:r>
          </a:p>
          <a:p>
            <a:endParaRPr lang="en-US" b="1" dirty="0"/>
          </a:p>
          <a:p>
            <a:r>
              <a:rPr lang="en-US" b="1" dirty="0"/>
              <a:t>        /* Remove last digit of 'num' */</a:t>
            </a:r>
          </a:p>
          <a:p>
            <a:r>
              <a:rPr lang="en-US" b="1" dirty="0"/>
              <a:t>        num /= 10;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("Total digits: %d", count);</a:t>
            </a:r>
          </a:p>
          <a:p>
            <a:endParaRPr lang="en-US" b="1" dirty="0"/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2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1CE41-5B27-D354-D4F4-0EB58E9ED564}"/>
              </a:ext>
            </a:extLst>
          </p:cNvPr>
          <p:cNvSpPr txBox="1"/>
          <p:nvPr/>
        </p:nvSpPr>
        <p:spPr>
          <a:xfrm>
            <a:off x="742071" y="795059"/>
            <a:ext cx="5353929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/**</a:t>
            </a:r>
          </a:p>
          <a:p>
            <a:r>
              <a:rPr lang="en-US" b="1" dirty="0"/>
              <a:t> * C program to find reverse of a number</a:t>
            </a:r>
          </a:p>
          <a:p>
            <a:r>
              <a:rPr lang="en-US" b="1" dirty="0"/>
              <a:t> */</a:t>
            </a:r>
          </a:p>
          <a:p>
            <a:endParaRPr lang="en-US" b="1" dirty="0"/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num, reverse = 0;</a:t>
            </a:r>
          </a:p>
          <a:p>
            <a:endParaRPr lang="en-US" b="1" dirty="0"/>
          </a:p>
          <a:p>
            <a:r>
              <a:rPr lang="en-US" b="1" dirty="0"/>
              <a:t>    /* Input a number from user */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("Enter any number to find reverse: ");</a:t>
            </a:r>
          </a:p>
          <a:p>
            <a:r>
              <a:rPr lang="en-US" b="1" dirty="0"/>
              <a:t>    </a:t>
            </a:r>
            <a:r>
              <a:rPr lang="en-US" b="1" dirty="0" err="1"/>
              <a:t>scanf</a:t>
            </a:r>
            <a:r>
              <a:rPr lang="en-US" b="1" dirty="0"/>
              <a:t>("%d", &amp;num);</a:t>
            </a:r>
          </a:p>
          <a:p>
            <a:endParaRPr lang="en-US" b="1" dirty="0"/>
          </a:p>
          <a:p>
            <a:r>
              <a:rPr lang="en-US" b="1" dirty="0"/>
              <a:t>    /* Repeat the till 'num' becomes 0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8EEB-1873-F570-E46B-EAB96C163B13}"/>
              </a:ext>
            </a:extLst>
          </p:cNvPr>
          <p:cNvSpPr txBox="1"/>
          <p:nvPr/>
        </p:nvSpPr>
        <p:spPr>
          <a:xfrm>
            <a:off x="5792373" y="1538626"/>
            <a:ext cx="6098344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while(num != 0)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/* </a:t>
            </a:r>
          </a:p>
          <a:p>
            <a:r>
              <a:rPr lang="en-US" b="1" dirty="0"/>
              <a:t>         * Increase place value of reverse and </a:t>
            </a:r>
          </a:p>
          <a:p>
            <a:r>
              <a:rPr lang="en-US" b="1" dirty="0"/>
              <a:t>         * add last digit to reverse </a:t>
            </a:r>
          </a:p>
          <a:p>
            <a:r>
              <a:rPr lang="en-US" b="1" dirty="0"/>
              <a:t>         */</a:t>
            </a:r>
          </a:p>
          <a:p>
            <a:r>
              <a:rPr lang="en-US" b="1" dirty="0"/>
              <a:t>        reverse = (reverse * 10) + (num % 10);</a:t>
            </a:r>
          </a:p>
          <a:p>
            <a:endParaRPr lang="en-US" b="1" dirty="0"/>
          </a:p>
          <a:p>
            <a:r>
              <a:rPr lang="en-US" b="1" dirty="0"/>
              <a:t>        /* Remove last digit from 'num' */</a:t>
            </a:r>
          </a:p>
          <a:p>
            <a:r>
              <a:rPr lang="en-US" b="1" dirty="0"/>
              <a:t>        num /= 10;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("Reverse = %d", reverse);</a:t>
            </a:r>
          </a:p>
          <a:p>
            <a:endParaRPr lang="en-US" b="1" dirty="0"/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927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1077</Words>
  <Application>Microsoft Office PowerPoint</Application>
  <PresentationFormat>Widescreen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inter-regular</vt:lpstr>
      <vt:lpstr>Muli</vt:lpstr>
      <vt:lpstr>Nunito</vt:lpstr>
      <vt:lpstr>var(--bs-font-monospace)</vt:lpstr>
      <vt:lpstr>Wingdings 3</vt:lpstr>
      <vt:lpstr>Ion</vt:lpstr>
      <vt:lpstr>LOOPS</vt:lpstr>
      <vt:lpstr>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Nadia Binte Asif</dc:creator>
  <cp:lastModifiedBy>Nadia Binte Asif</cp:lastModifiedBy>
  <cp:revision>4</cp:revision>
  <dcterms:created xsi:type="dcterms:W3CDTF">2023-07-19T05:14:31Z</dcterms:created>
  <dcterms:modified xsi:type="dcterms:W3CDTF">2023-08-01T04:29:37Z</dcterms:modified>
</cp:coreProperties>
</file>