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19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178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00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0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296000" y="244393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4234001" y="377790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4672036" y="5112331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2493200" y="19607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31200" y="33099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855033" y="4659100"/>
            <a:ext cx="8028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3296000" y="19607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234000" y="33099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4672033" y="46591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059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583367" y="4619000"/>
            <a:ext cx="7658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583219" y="2134600"/>
            <a:ext cx="7658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9976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50967" y="714200"/>
            <a:ext cx="4221200" cy="3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950967" y="3885400"/>
            <a:ext cx="4221200" cy="2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6377667" y="709417"/>
            <a:ext cx="3880000" cy="543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1314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50967" y="1870467"/>
            <a:ext cx="43320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50967" y="3288067"/>
            <a:ext cx="433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673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449600" y="2001600"/>
            <a:ext cx="4791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6449828" y="3416000"/>
            <a:ext cx="4791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497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1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642919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85866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797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330267" y="279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4697316" y="367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8068311" y="43234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960000" y="191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4389396" y="279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7822725" y="34434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357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73533" y="4625133"/>
            <a:ext cx="8058400" cy="3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" name="Google Shape;16;p3"/>
          <p:cNvGrpSpPr/>
          <p:nvPr/>
        </p:nvGrpSpPr>
        <p:grpSpPr>
          <a:xfrm>
            <a:off x="11085100" y="470667"/>
            <a:ext cx="630800" cy="248667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7666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4667467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8594388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4667467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8594388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42592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81861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8548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859867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5153000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859867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5153000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8446132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8446132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484069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4777200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8070331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484069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4777200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8070331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842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5402633" y="84076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5878073" y="173422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5402633" y="264378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5878073" y="353724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5402633" y="444680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5878073" y="534026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7785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179800" y="25209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307167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960000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4787984" y="2521267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4785591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4560001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8395700" y="25214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8264015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8160003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5791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252017" y="9286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647167" y="2480500"/>
            <a:ext cx="65940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647233" y="47635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68668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3102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5899667" y="-2400"/>
            <a:ext cx="629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24155" y="595000"/>
            <a:ext cx="553275" cy="248667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11955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896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016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8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05672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211426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651249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708483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58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197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907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807000" y="1742800"/>
            <a:ext cx="543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37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630800" y="1597933"/>
            <a:ext cx="56080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630800" y="4217133"/>
            <a:ext cx="5608000" cy="142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538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22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98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2477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CD7B-AAA5-66ED-8038-646D71AEA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/>
              <a:t>Switch..Case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4DDB3-52F0-5638-AD96-B56C67BFE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1600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23610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A096A5-7FE9-94C1-B2E6-4F3FED9C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35697-BA0C-6B81-9FCE-66DC4E55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3065" y="2242754"/>
            <a:ext cx="5890966" cy="3114260"/>
          </a:xfrm>
        </p:spPr>
        <p:txBody>
          <a:bodyPr/>
          <a:lstStyle/>
          <a:p>
            <a:r>
              <a:rPr lang="en-US" sz="1800" dirty="0"/>
              <a:t>Alternate to if..else ladder</a:t>
            </a:r>
          </a:p>
          <a:p>
            <a:r>
              <a:rPr lang="en-US" sz="1800" dirty="0"/>
              <a:t>Allows to execute multiple operations for different possible values of a single variable </a:t>
            </a:r>
            <a:r>
              <a:rPr lang="en-US" sz="1800" dirty="0">
                <a:sym typeface="Wingdings" panose="05000000000000000000" pitchFamily="2" charset="2"/>
              </a:rPr>
              <a:t> switch variable</a:t>
            </a:r>
          </a:p>
          <a:p>
            <a:r>
              <a:rPr lang="en-US" sz="1800" dirty="0">
                <a:sym typeface="Wingdings" panose="05000000000000000000" pitchFamily="2" charset="2"/>
              </a:rPr>
              <a:t>Expression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Type: Char or integer</a:t>
            </a:r>
            <a:endParaRPr lang="en-US" sz="2067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Multiple Cases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Type: Char or Integer</a:t>
            </a:r>
          </a:p>
          <a:p>
            <a:r>
              <a:rPr lang="en-US" sz="1533" dirty="0"/>
              <a:t>Break is not mandatory</a:t>
            </a:r>
          </a:p>
          <a:p>
            <a:pPr lvl="1"/>
            <a:r>
              <a:rPr lang="en-US" sz="1800" dirty="0"/>
              <a:t>No break statement </a:t>
            </a:r>
            <a:r>
              <a:rPr lang="en-US" sz="1800" dirty="0">
                <a:sym typeface="Wingdings" panose="05000000000000000000" pitchFamily="2" charset="2"/>
              </a:rPr>
              <a:t> Matched? executed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E4A0D-C865-17BD-F67E-014097405E6A}"/>
              </a:ext>
            </a:extLst>
          </p:cNvPr>
          <p:cNvSpPr txBox="1"/>
          <p:nvPr/>
        </p:nvSpPr>
        <p:spPr>
          <a:xfrm>
            <a:off x="537969" y="1978253"/>
            <a:ext cx="4849957" cy="4093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switch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(expression){  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value1: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//code to be executed;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//optional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value2: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//code to be executed;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//optional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......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default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 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code to be executed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all cases are not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matched;  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</p:txBody>
      </p:sp>
    </p:spTree>
    <p:extLst>
      <p:ext uri="{BB962C8B-B14F-4D97-AF65-F5344CB8AC3E}">
        <p14:creationId xmlns:p14="http://schemas.microsoft.com/office/powerpoint/2010/main" val="404990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0BD47-1252-7FC0-3EEB-FB89FFFA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56" y="530993"/>
            <a:ext cx="7527241" cy="57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3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08C-71A6-A606-0341-C52D60A6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217F0-56B9-EED9-AFBE-4F63CD8CE072}"/>
              </a:ext>
            </a:extLst>
          </p:cNvPr>
          <p:cNvSpPr txBox="1"/>
          <p:nvPr/>
        </p:nvSpPr>
        <p:spPr>
          <a:xfrm>
            <a:off x="334108" y="1574103"/>
            <a:ext cx="6098344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// Program to create a simple calculator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#include &lt;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stdio.h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&gt;</a:t>
            </a:r>
          </a:p>
          <a:p>
            <a:endParaRPr lang="en-US" sz="1600" dirty="0">
              <a:solidFill>
                <a:schemeClr val="bg1">
                  <a:lumMod val="10000"/>
                  <a:lumOff val="9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int main() {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char operation;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double n1, n2;</a:t>
            </a:r>
          </a:p>
          <a:p>
            <a:endParaRPr lang="en-US" sz="1600" dirty="0">
              <a:solidFill>
                <a:schemeClr val="bg1">
                  <a:lumMod val="10000"/>
                  <a:lumOff val="9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("Enter an operator (+, -, *, /): ");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scanf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("%c", &amp;operation);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("Enter two operands: ");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scanf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("%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lf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%lf",&amp;n1, &amp;n2);</a:t>
            </a:r>
          </a:p>
          <a:p>
            <a:endParaRPr lang="en-US" sz="1600" dirty="0">
              <a:solidFill>
                <a:schemeClr val="bg1">
                  <a:lumMod val="10000"/>
                  <a:lumOff val="9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switch(operation)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{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case '+':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    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("%.1lf + %.1lf = %.1lf",n1, n2, n1+n2);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    break;</a:t>
            </a:r>
          </a:p>
          <a:p>
            <a:endParaRPr lang="en-US" sz="1600" dirty="0">
              <a:solidFill>
                <a:schemeClr val="bg1">
                  <a:lumMod val="10000"/>
                  <a:lumOff val="9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case '-':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    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("%.1lf - %.1lf = %.1lf",n1, n2, n1-n2);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    break;</a:t>
            </a:r>
          </a:p>
          <a:p>
            <a:endParaRPr lang="en-US" sz="1600" dirty="0">
              <a:solidFill>
                <a:schemeClr val="bg1">
                  <a:lumMod val="10000"/>
                  <a:lumOff val="9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08456-7E09-2613-4A13-7886A3140435}"/>
              </a:ext>
            </a:extLst>
          </p:cNvPr>
          <p:cNvSpPr txBox="1"/>
          <p:nvPr/>
        </p:nvSpPr>
        <p:spPr>
          <a:xfrm>
            <a:off x="6277707" y="1835713"/>
            <a:ext cx="576423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case '*':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    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("%.1lf * %.1lf = %.1lf",n1, n2, n1*n2);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    break;</a:t>
            </a:r>
          </a:p>
          <a:p>
            <a:endParaRPr lang="en-US" sz="1600" dirty="0">
              <a:solidFill>
                <a:schemeClr val="bg1">
                  <a:lumMod val="10000"/>
                  <a:lumOff val="9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case '/':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    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("%.1lf / %.1lf = %.1lf",n1, n2, n1/n2);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    break;</a:t>
            </a:r>
          </a:p>
          <a:p>
            <a:endParaRPr lang="en-US" sz="1600" dirty="0">
              <a:solidFill>
                <a:schemeClr val="bg1">
                  <a:lumMod val="10000"/>
                  <a:lumOff val="9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// operator doesn't match any case constant +, -, *, /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default: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        </a:t>
            </a:r>
            <a:r>
              <a:rPr lang="en-US" sz="16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printf</a:t>
            </a:r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("Error! operator is not correct");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}</a:t>
            </a:r>
          </a:p>
          <a:p>
            <a:endParaRPr lang="en-US" sz="1600" dirty="0">
              <a:solidFill>
                <a:schemeClr val="bg1">
                  <a:lumMod val="10000"/>
                  <a:lumOff val="9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    return 0;</a:t>
            </a:r>
          </a:p>
          <a:p>
            <a:r>
              <a:rPr lang="en-US" sz="1600" dirty="0">
                <a:solidFill>
                  <a:schemeClr val="bg1">
                    <a:lumMod val="10000"/>
                    <a:lumOff val="90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36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8F4-FC14-B59B-71B2-5CFFC525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PARAMS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289F-594D-CFEA-D9CB-999D3727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614" y="2592700"/>
            <a:ext cx="5450705" cy="1974000"/>
          </a:xfrm>
        </p:spPr>
        <p:txBody>
          <a:bodyPr/>
          <a:lstStyle/>
          <a:p>
            <a:pPr marL="596900" indent="-457200">
              <a:buFont typeface="Wingdings" panose="05000000000000000000" pitchFamily="2" charset="2"/>
              <a:buChar char="q"/>
            </a:pPr>
            <a:r>
              <a:rPr lang="en-US" dirty="0"/>
              <a:t>When C reaches a break keyword, it breaks out of the switch block.</a:t>
            </a:r>
          </a:p>
          <a:p>
            <a:pPr marL="5969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596900" indent="-457200">
              <a:buFont typeface="Wingdings" panose="05000000000000000000" pitchFamily="2" charset="2"/>
              <a:buChar char="q"/>
            </a:pPr>
            <a:r>
              <a:rPr lang="en-US" dirty="0"/>
              <a:t>This will stop the execution of more code and case testing inside the block.</a:t>
            </a:r>
          </a:p>
          <a:p>
            <a:pPr marL="5969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596900" indent="-457200">
              <a:buFont typeface="Wingdings" panose="05000000000000000000" pitchFamily="2" charset="2"/>
              <a:buChar char="q"/>
            </a:pPr>
            <a:r>
              <a:rPr lang="en-US" dirty="0"/>
              <a:t>When a match is found, and the job is done, it's time for a break. There is no need for more testing.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2C209E-2DBE-A0BF-9DB7-CD63EB94DE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43891" y="2396293"/>
            <a:ext cx="3719200" cy="1974000"/>
          </a:xfrm>
        </p:spPr>
        <p:txBody>
          <a:bodyPr/>
          <a:lstStyle/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The default keyword specifies some code to run if there is no case match: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4EE310-EE6C-A67E-4934-B345486A1EB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1699" y="1651093"/>
            <a:ext cx="4213732" cy="745200"/>
          </a:xfrm>
        </p:spPr>
        <p:txBody>
          <a:bodyPr/>
          <a:lstStyle/>
          <a:p>
            <a:r>
              <a:rPr lang="en-US" dirty="0"/>
              <a:t>Default Keyword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C10ED96-B596-3677-8D2A-2CDD55D4DB0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253614" y="1651093"/>
            <a:ext cx="3719200" cy="745200"/>
          </a:xfrm>
        </p:spPr>
        <p:txBody>
          <a:bodyPr/>
          <a:lstStyle/>
          <a:p>
            <a:r>
              <a:rPr lang="en-US" dirty="0"/>
              <a:t>Break Keyword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7FA1B-A098-82D4-D814-9359A5FC83A8}"/>
              </a:ext>
            </a:extLst>
          </p:cNvPr>
          <p:cNvSpPr txBox="1"/>
          <p:nvPr/>
        </p:nvSpPr>
        <p:spPr>
          <a:xfrm>
            <a:off x="743891" y="3868079"/>
            <a:ext cx="5194496" cy="2677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day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(day)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"Today is Saturday"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"Today is Sunday"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"Looking forward to the Weekend"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614A68-F52C-4C06-C76D-26EE19EF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018A4E-2500-5E25-9173-F42B48728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/>
              <a:t>Write a C program to check whether an alphabet is vowel or consonant using switch case.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Write a C program to find maximum between two numbers using switch case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 program to print day of week name using switch case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 Write a C program that finds the root of the following quadratic equation:</a:t>
            </a:r>
          </a:p>
        </p:txBody>
      </p:sp>
      <p:pic>
        <p:nvPicPr>
          <p:cNvPr id="12" name="Picture 11" descr="Quadratic equation">
            <a:extLst>
              <a:ext uri="{FF2B5EF4-FFF2-40B4-BE49-F238E27FC236}">
                <a16:creationId xmlns:a16="http://schemas.microsoft.com/office/drawing/2014/main" id="{05EA751F-2615-1AE6-7391-61001F0B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34" y="5237000"/>
            <a:ext cx="2618691" cy="515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25671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 Programming for High School by Slidesgo</Template>
  <TotalTime>72</TotalTime>
  <Words>509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Bebas Neue</vt:lpstr>
      <vt:lpstr>Bookman Old Style</vt:lpstr>
      <vt:lpstr>Consolas</vt:lpstr>
      <vt:lpstr>Fira Code</vt:lpstr>
      <vt:lpstr>inter-regular</vt:lpstr>
      <vt:lpstr>Nunito Light</vt:lpstr>
      <vt:lpstr>Proxima Nova</vt:lpstr>
      <vt:lpstr>PT Sans</vt:lpstr>
      <vt:lpstr>Source Code Pro</vt:lpstr>
      <vt:lpstr>Source Code Pro Medium</vt:lpstr>
      <vt:lpstr>Wingdings</vt:lpstr>
      <vt:lpstr>Introduction to Java Programming for High School by Slidesgo</vt:lpstr>
      <vt:lpstr>Slidesgo Final Pages</vt:lpstr>
      <vt:lpstr>Switch..Case</vt:lpstr>
      <vt:lpstr>Syntax</vt:lpstr>
      <vt:lpstr>PowerPoint Presentation</vt:lpstr>
      <vt:lpstr>Examples</vt:lpstr>
      <vt:lpstr>SWITCH PARAMS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Switch..Case</dc:title>
  <dc:creator>Nadia Binte Asif</dc:creator>
  <cp:lastModifiedBy>Nadia Binte Asif</cp:lastModifiedBy>
  <cp:revision>3</cp:revision>
  <dcterms:created xsi:type="dcterms:W3CDTF">2023-08-08T05:03:35Z</dcterms:created>
  <dcterms:modified xsi:type="dcterms:W3CDTF">2023-08-21T02:35:51Z</dcterms:modified>
</cp:coreProperties>
</file>