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0400" y="1713500"/>
            <a:ext cx="8771200" cy="2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48800" y="5154267"/>
            <a:ext cx="6294400" cy="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854463" y="2913902"/>
            <a:ext cx="5451748" cy="5451748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629666" y="-1439685"/>
            <a:ext cx="5026084" cy="15144076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995867" y="-733633"/>
            <a:ext cx="2643967" cy="2684767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10839234" y="3406702"/>
            <a:ext cx="5630517" cy="5451748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1241034" y="-2909234"/>
            <a:ext cx="3339401" cy="61004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6640142" y="-14140989"/>
            <a:ext cx="5026084" cy="15144076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74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619000" y="1686433"/>
            <a:ext cx="8954000" cy="1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8810197" y="3825988"/>
            <a:ext cx="2177020" cy="6002313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3869849" y="-6532205"/>
            <a:ext cx="4962601" cy="16181231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11241018" y="-2464969"/>
            <a:ext cx="5026084" cy="15144076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3274600" y="3939000"/>
            <a:ext cx="5642800" cy="72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86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0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2634133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2634133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399015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6539648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399015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6539648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2634133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2634133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7774767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7774767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7774767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7774767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4174649" y="-6532205"/>
            <a:ext cx="4962601" cy="16181231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8412258" y="5865662"/>
            <a:ext cx="5026084" cy="15144076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11501834" y="-2849513"/>
            <a:ext cx="824701" cy="7775348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1134904" y="4290020"/>
            <a:ext cx="4195035" cy="4028963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752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749000" y="5315867"/>
            <a:ext cx="8694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749000" y="2579433"/>
            <a:ext cx="8694000" cy="20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10890585" y="-6532205"/>
            <a:ext cx="4962601" cy="16181231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3804615" y="-3257838"/>
            <a:ext cx="4962601" cy="16181231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11515453" y="4172817"/>
            <a:ext cx="348081" cy="5217688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78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4052533" y="24167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4052533" y="3805800"/>
            <a:ext cx="55112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2165467" y="2879169"/>
            <a:ext cx="1435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4326834" y="-8888705"/>
            <a:ext cx="4962601" cy="16181231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3343210" y="5346842"/>
            <a:ext cx="18241961" cy="496260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85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11421001" y="-392816"/>
            <a:ext cx="317252" cy="4297983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985899" y="860015"/>
            <a:ext cx="5026084" cy="15144076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1154200" y="2519325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1154200" y="2011000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1154200" y="4247859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1154200" y="3739533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9499400" y="2308133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9499400" y="4037500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0408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11033985" y="-7742572"/>
            <a:ext cx="4962601" cy="16181231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3804615" y="-3508438"/>
            <a:ext cx="4962601" cy="16181231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3224200" y="665633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3224195" y="1772233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3224200" y="4559067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3224195" y="5665667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3224200" y="2612351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3224195" y="3718951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49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8312239" y="-15482"/>
            <a:ext cx="6905123" cy="6904604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4075133" y="-9387951"/>
            <a:ext cx="5026084" cy="15144076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4816763" y="2913902"/>
            <a:ext cx="5451748" cy="5451748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101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5601849" y="1619600"/>
            <a:ext cx="56296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5601849" y="3786767"/>
            <a:ext cx="5629600" cy="13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900900" y="-2563498"/>
            <a:ext cx="5630517" cy="5451748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93033" y="5132249"/>
            <a:ext cx="5026084" cy="15144076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2087399" y="3968200"/>
            <a:ext cx="3339401" cy="61004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858599" y="-13626085"/>
            <a:ext cx="5026084" cy="15144076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7825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1154167" y="1046300"/>
            <a:ext cx="4649600" cy="2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1286227" y="-1575484"/>
            <a:ext cx="4028963" cy="4195035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3633681" y="6111970"/>
            <a:ext cx="9169311" cy="404797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1154167" y="4136333"/>
            <a:ext cx="4649600" cy="14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01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942400" y="31655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183200" y="4692033"/>
            <a:ext cx="38256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942400" y="1631851"/>
            <a:ext cx="6307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76093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>
            <a:off x="790352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3"/>
          <p:cNvGrpSpPr/>
          <p:nvPr/>
        </p:nvGrpSpPr>
        <p:grpSpPr>
          <a:xfrm>
            <a:off x="-2166495" y="-6122"/>
            <a:ext cx="6905123" cy="6904604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76077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3"/>
          <p:cNvGrpSpPr/>
          <p:nvPr/>
        </p:nvGrpSpPr>
        <p:grpSpPr>
          <a:xfrm>
            <a:off x="-1418687" y="3075464"/>
            <a:ext cx="4028963" cy="4195035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3"/>
          <p:cNvGrpSpPr/>
          <p:nvPr/>
        </p:nvGrpSpPr>
        <p:grpSpPr>
          <a:xfrm>
            <a:off x="1010750" y="3655050"/>
            <a:ext cx="1662757" cy="1787405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790335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3"/>
          <p:cNvSpPr/>
          <p:nvPr/>
        </p:nvSpPr>
        <p:spPr>
          <a:xfrm rot="8083927">
            <a:off x="10740184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3"/>
          <p:cNvSpPr/>
          <p:nvPr/>
        </p:nvSpPr>
        <p:spPr>
          <a:xfrm rot="10800000">
            <a:off x="11254448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3"/>
          <p:cNvGrpSpPr/>
          <p:nvPr/>
        </p:nvGrpSpPr>
        <p:grpSpPr>
          <a:xfrm>
            <a:off x="7453372" y="-15482"/>
            <a:ext cx="6905123" cy="6904604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 rot="8083927">
            <a:off x="10740200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3"/>
          <p:cNvGrpSpPr/>
          <p:nvPr/>
        </p:nvGrpSpPr>
        <p:grpSpPr>
          <a:xfrm>
            <a:off x="9581724" y="-387500"/>
            <a:ext cx="4028963" cy="4195035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 rot="10800000">
            <a:off x="11254465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7019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5212433" y="1777000"/>
            <a:ext cx="5152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68658" y="-13905455"/>
            <a:ext cx="5026084" cy="15144076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4555048" y="5585242"/>
            <a:ext cx="16102855" cy="496260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9927026" y="719331"/>
            <a:ext cx="1718357" cy="2518237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7304" y="2356587"/>
            <a:ext cx="4195035" cy="4028963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214366" y="876748"/>
            <a:ext cx="1544233" cy="3758819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3461768" y="-3113067"/>
            <a:ext cx="3339401" cy="61004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5543433" y="3097733"/>
            <a:ext cx="4490800" cy="157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036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962697" y="-7978405"/>
            <a:ext cx="5026084" cy="1496491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1300967" y="6005169"/>
            <a:ext cx="5630517" cy="5451748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3158200" y="2173233"/>
            <a:ext cx="5493600" cy="2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09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11429167" y="-3131469"/>
            <a:ext cx="5026084" cy="15144076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864293" y="5981902"/>
            <a:ext cx="5630517" cy="5451748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691863" y="-1170318"/>
            <a:ext cx="4028963" cy="4195035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308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4090349" y="-4035397"/>
            <a:ext cx="4962601" cy="16181231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11429418" y="-3380130"/>
            <a:ext cx="4962601" cy="16181231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0846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816533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816533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689019" y="6083502"/>
            <a:ext cx="5630517" cy="5451748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10867152" y="-6532205"/>
            <a:ext cx="4962601" cy="16181231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4075109" y="-2220135"/>
            <a:ext cx="5026084" cy="15144076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1890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9509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61277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951000" y="1739100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3140010" y="6132565"/>
            <a:ext cx="9169311" cy="400384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50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1154163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1154163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7951829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7951829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4552996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4552996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11350670" y="2913902"/>
            <a:ext cx="5451748" cy="5451748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8727985" y="-13905451"/>
            <a:ext cx="5026084" cy="15144076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1300967" y="6221935"/>
            <a:ext cx="5630517" cy="5451748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489808" y="-1446130"/>
            <a:ext cx="2643967" cy="2684767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31151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6455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6455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78339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78339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47397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47397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11266085" y="-8211072"/>
            <a:ext cx="4962601" cy="16102855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7342239" y="6081233"/>
            <a:ext cx="9279260" cy="501964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693584" y="1291785"/>
            <a:ext cx="156697" cy="959731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22885238" y="613186"/>
            <a:ext cx="24216831" cy="7427028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7630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843700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843700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843700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843700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7882467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7882467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7882467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7882467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441394" y="3868083"/>
            <a:ext cx="4028963" cy="4195035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7544034" y="6221935"/>
            <a:ext cx="5630517" cy="5451748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4091349" y="-13263630"/>
            <a:ext cx="5003385" cy="16181231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8312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4816763" y="4728635"/>
            <a:ext cx="5451748" cy="5451748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950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950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8772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8772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8390572" y="-6122"/>
            <a:ext cx="6905123" cy="6904604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6165633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6165633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3558300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3558300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99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950967" y="1598667"/>
            <a:ext cx="10290000" cy="4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27015" y="4602903"/>
            <a:ext cx="4962601" cy="16181231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441394" y="-1430418"/>
            <a:ext cx="4028963" cy="4195035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32041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11040934" y="-1448425"/>
            <a:ext cx="5630517" cy="5451748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4011649" y="-6523822"/>
            <a:ext cx="4962601" cy="16181231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4433101" y="6081232"/>
            <a:ext cx="9289199" cy="400384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6236116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6236116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1103367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1103367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7947033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7947033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4525200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4525200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814284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814284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400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2407833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2407833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2407833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2407833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2407833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2407833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7547667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7547667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7547667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7547667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7547667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7547667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9625080" y="-2330536"/>
            <a:ext cx="4028963" cy="4195035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88300" y="2733987"/>
            <a:ext cx="824701" cy="7775348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11665684" y="719380"/>
            <a:ext cx="156697" cy="692053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6865503" y="6507702"/>
            <a:ext cx="5451748" cy="5451748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26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3573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3573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3573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3573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79474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79474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79474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79474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465241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465241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465241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465241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554734" y="4109351"/>
            <a:ext cx="317252" cy="4297983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11241018" y="-6532205"/>
            <a:ext cx="4962601" cy="16181231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4091982" y="-4110389"/>
            <a:ext cx="4962601" cy="12537460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5878576" y="6132575"/>
            <a:ext cx="2853649" cy="357552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3497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3777000" y="828300"/>
            <a:ext cx="46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2596334" y="-2752056"/>
            <a:ext cx="4962601" cy="16181231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3554534" y="-1958056"/>
            <a:ext cx="4962601" cy="16181231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9825733" y="-6346905"/>
            <a:ext cx="4962601" cy="16181231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10783933" y="-7140905"/>
            <a:ext cx="4962601" cy="16181231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3777000" y="4642500"/>
            <a:ext cx="46380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3777000" y="3627543"/>
            <a:ext cx="4638000" cy="117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21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3777000" y="5636800"/>
            <a:ext cx="4638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980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0845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657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403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2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25709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25709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65351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65351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151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4433999" y="-93451"/>
            <a:ext cx="5026084" cy="15144076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819359" y="-1674464"/>
            <a:ext cx="2643967" cy="2684767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0036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3576401" y="832815"/>
            <a:ext cx="5026084" cy="15144076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10839234" y="-147865"/>
            <a:ext cx="5630517" cy="5451748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3514349" y="-6954469"/>
            <a:ext cx="5026084" cy="15144076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2253400" y="585133"/>
            <a:ext cx="7685200" cy="1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3388200" y="2733833"/>
            <a:ext cx="5415600" cy="2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669200" y="1712900"/>
            <a:ext cx="8853600" cy="2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11029737" y="-7392405"/>
            <a:ext cx="5026084" cy="15144076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8922825" y="-1811455"/>
            <a:ext cx="5026084" cy="15144076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089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3126000" y="1838492"/>
            <a:ext cx="59400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3399200" y="3393308"/>
            <a:ext cx="5393600" cy="1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032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8989600" cy="68580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7911918" y="5254649"/>
            <a:ext cx="5026084" cy="15144076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950967" y="3063567"/>
            <a:ext cx="5068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95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714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127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c-programming-exercises/array/index.php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FF47-D4E6-00F7-83A0-73AC5874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400" y="2339087"/>
            <a:ext cx="8771200" cy="1248900"/>
          </a:xfrm>
        </p:spPr>
        <p:txBody>
          <a:bodyPr/>
          <a:lstStyle/>
          <a:p>
            <a:r>
              <a:rPr lang="en-US" sz="8000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AD87-74D5-3A7F-9EA0-160059039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5600" y="3788730"/>
            <a:ext cx="6294400" cy="498400"/>
          </a:xfrm>
        </p:spPr>
        <p:txBody>
          <a:bodyPr/>
          <a:lstStyle/>
          <a:p>
            <a:r>
              <a:rPr lang="en-US" sz="1800" i="1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7270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E7542-D285-F4D3-48E7-0C262743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Intro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A1053-6CC4-FFF0-2073-7173D8A2C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Variable</a:t>
            </a:r>
          </a:p>
          <a:p>
            <a:r>
              <a:rPr lang="en-US" sz="2800" dirty="0"/>
              <a:t>DS</a:t>
            </a:r>
          </a:p>
          <a:p>
            <a:r>
              <a:rPr lang="en-US" sz="2800" dirty="0"/>
              <a:t>Fixed Size </a:t>
            </a:r>
          </a:p>
          <a:p>
            <a:r>
              <a:rPr lang="en-US" sz="2800" dirty="0"/>
              <a:t>Sequential</a:t>
            </a:r>
          </a:p>
          <a:p>
            <a:r>
              <a:rPr lang="en-US" sz="2800" dirty="0"/>
              <a:t>Collection of elements of same type.</a:t>
            </a:r>
          </a:p>
          <a:p>
            <a:pPr lvl="1"/>
            <a:r>
              <a:rPr lang="en-US" sz="2800" dirty="0"/>
              <a:t>Collection of Variables</a:t>
            </a:r>
          </a:p>
          <a:p>
            <a:pPr lvl="1"/>
            <a:r>
              <a:rPr lang="en-US" sz="2800" dirty="0"/>
              <a:t>Num1, Num2, Num3… </a:t>
            </a:r>
            <a:r>
              <a:rPr lang="en-US" sz="2800" dirty="0">
                <a:sym typeface="Wingdings" panose="05000000000000000000" pitchFamily="2" charset="2"/>
              </a:rPr>
              <a:t> num[0], num[1], num[2],…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1028" name="Picture 4" descr="C arrays">
            <a:extLst>
              <a:ext uri="{FF2B5EF4-FFF2-40B4-BE49-F238E27FC236}">
                <a16:creationId xmlns:a16="http://schemas.microsoft.com/office/drawing/2014/main" id="{528F3E44-441F-CF9C-7E80-159B6A45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88386"/>
            <a:ext cx="5440136" cy="29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8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C85-F45C-7B96-F58E-F74ADD8A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323" y="3219750"/>
            <a:ext cx="7397354" cy="90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i="1" dirty="0">
                <a:solidFill>
                  <a:srgbClr val="002060"/>
                </a:solidFill>
              </a:rPr>
              <a:t>data_type </a:t>
            </a:r>
            <a:r>
              <a:rPr lang="en-US" sz="4000" i="1" dirty="0">
                <a:solidFill>
                  <a:schemeClr val="tx1"/>
                </a:solidFill>
              </a:rPr>
              <a:t>variable_name[size];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23F471-F051-8BDF-6B05-B3B6A775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726" y="4509153"/>
            <a:ext cx="3825600" cy="92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int</a:t>
            </a:r>
            <a:r>
              <a:rPr lang="en-US" sz="3200" b="1" dirty="0">
                <a:solidFill>
                  <a:schemeClr val="tx1"/>
                </a:solidFill>
              </a:rPr>
              <a:t> num[10];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C72D3F-DD1E-388F-525A-7E452388F37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2499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>
            <a:extLst>
              <a:ext uri="{FF2B5EF4-FFF2-40B4-BE49-F238E27FC236}">
                <a16:creationId xmlns:a16="http://schemas.microsoft.com/office/drawing/2014/main" id="{53BD8F10-9E74-6D20-C756-0A22F4C2E433}"/>
              </a:ext>
            </a:extLst>
          </p:cNvPr>
          <p:cNvSpPr txBox="1">
            <a:spLocks/>
          </p:cNvSpPr>
          <p:nvPr/>
        </p:nvSpPr>
        <p:spPr>
          <a:xfrm>
            <a:off x="1443125" y="764468"/>
            <a:ext cx="2591846" cy="5853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</a:rPr>
              <a:t>int</a:t>
            </a:r>
            <a:r>
              <a:rPr lang="en-US" sz="3200" b="1" dirty="0">
                <a:solidFill>
                  <a:schemeClr val="tx1"/>
                </a:solidFill>
              </a:rPr>
              <a:t> num[10];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86173E-1577-EEFC-624F-3D29C1D2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14262"/>
              </p:ext>
            </p:extLst>
          </p:nvPr>
        </p:nvGraphicFramePr>
        <p:xfrm>
          <a:off x="1443125" y="2185609"/>
          <a:ext cx="8128000" cy="375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365490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19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538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57310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505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5097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7318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9545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90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296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02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BACB4C-4EA9-6A2B-7803-C514DCF07B53}"/>
              </a:ext>
            </a:extLst>
          </p:cNvPr>
          <p:cNvSpPr txBox="1"/>
          <p:nvPr/>
        </p:nvSpPr>
        <p:spPr>
          <a:xfrm>
            <a:off x="1443125" y="3090446"/>
            <a:ext cx="9724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num[0]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3F77-4294-7595-022A-8BE322D3DFDA}"/>
              </a:ext>
            </a:extLst>
          </p:cNvPr>
          <p:cNvSpPr txBox="1"/>
          <p:nvPr/>
        </p:nvSpPr>
        <p:spPr>
          <a:xfrm>
            <a:off x="2252819" y="1572920"/>
            <a:ext cx="9724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num[1]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CE138-9AC1-7BAF-8219-0E3AF8060896}"/>
              </a:ext>
            </a:extLst>
          </p:cNvPr>
          <p:cNvSpPr txBox="1"/>
          <p:nvPr/>
        </p:nvSpPr>
        <p:spPr>
          <a:xfrm>
            <a:off x="3225276" y="3090446"/>
            <a:ext cx="9724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num[2]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7C6AE-082E-8582-94A6-0DAC8B771ECD}"/>
              </a:ext>
            </a:extLst>
          </p:cNvPr>
          <p:cNvSpPr txBox="1"/>
          <p:nvPr/>
        </p:nvSpPr>
        <p:spPr>
          <a:xfrm>
            <a:off x="4534668" y="1340692"/>
            <a:ext cx="9724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num[3]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1525ACE-48A9-564C-7E90-CAC638BF4CD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1670331" y="2831423"/>
            <a:ext cx="518047" cy="1"/>
          </a:xfrm>
          <a:prstGeom prst="bentConnector3">
            <a:avLst>
              <a:gd name="adj1" fmla="val 443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E4CBA1-0886-CEDA-6D70-D4CC155101AD}"/>
              </a:ext>
            </a:extLst>
          </p:cNvPr>
          <p:cNvCxnSpPr>
            <a:stCxn id="9" idx="1"/>
          </p:cNvCxnSpPr>
          <p:nvPr/>
        </p:nvCxnSpPr>
        <p:spPr>
          <a:xfrm rot="10800000" flipH="1" flipV="1">
            <a:off x="2252819" y="1742196"/>
            <a:ext cx="518362" cy="580089"/>
          </a:xfrm>
          <a:prstGeom prst="bentConnector4">
            <a:avLst>
              <a:gd name="adj1" fmla="val -44100"/>
              <a:gd name="adj2" fmla="val 6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7D49E5C-F9C2-8089-A76D-6654DBF9B6C7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3309415" y="2688356"/>
            <a:ext cx="518046" cy="2861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22C064C-6DEC-6934-5CF8-170FF94C6619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4197734" y="1509969"/>
            <a:ext cx="336935" cy="6756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3">
            <a:extLst>
              <a:ext uri="{FF2B5EF4-FFF2-40B4-BE49-F238E27FC236}">
                <a16:creationId xmlns:a16="http://schemas.microsoft.com/office/drawing/2014/main" id="{A3EF405E-0029-DE6C-6D8C-D8AE7D185DB5}"/>
              </a:ext>
            </a:extLst>
          </p:cNvPr>
          <p:cNvSpPr txBox="1">
            <a:spLocks/>
          </p:cNvSpPr>
          <p:nvPr/>
        </p:nvSpPr>
        <p:spPr>
          <a:xfrm>
            <a:off x="1475257" y="4296408"/>
            <a:ext cx="6072172" cy="5853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</a:rPr>
              <a:t>int</a:t>
            </a:r>
            <a:r>
              <a:rPr lang="en-US" sz="3200" b="1" dirty="0">
                <a:solidFill>
                  <a:schemeClr val="tx1"/>
                </a:solidFill>
              </a:rPr>
              <a:t> num[5] = {11,12,13,14,15}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FDAEDBE-3B3C-764B-D602-E3287EE34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75862"/>
              </p:ext>
            </p:extLst>
          </p:nvPr>
        </p:nvGraphicFramePr>
        <p:xfrm>
          <a:off x="1595525" y="5361222"/>
          <a:ext cx="8128000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55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58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0799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658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170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1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528EC-9B27-D562-F939-DF1C723988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15457" y="1208683"/>
            <a:ext cx="8086671" cy="1098400"/>
          </a:xfrm>
        </p:spPr>
        <p:txBody>
          <a:bodyPr/>
          <a:lstStyle/>
          <a:p>
            <a:r>
              <a:rPr lang="en-US" sz="4400" dirty="0"/>
              <a:t>How to Change the value of an array?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8B642DB-CDFE-577C-DB22-28ECCC496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7538" y="2673283"/>
            <a:ext cx="7836923" cy="2708434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mark[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make the value of the third element to 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mark[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make the value of the fifth element to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mark[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7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528EC-9B27-D562-F939-DF1C723988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15457" y="1208683"/>
            <a:ext cx="8086671" cy="1098400"/>
          </a:xfrm>
        </p:spPr>
        <p:txBody>
          <a:bodyPr/>
          <a:lstStyle/>
          <a:p>
            <a:r>
              <a:rPr lang="en-US" sz="4400" dirty="0"/>
              <a:t>Input and Output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8B642DB-CDFE-577C-DB22-28ECCC496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7538" y="2505670"/>
            <a:ext cx="7836923" cy="184665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roid Sans Mono"/>
              </a:rPr>
              <a:t>// take input and store it in the 3rd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​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("%d", &amp;mark[2]);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roid Sans Mono"/>
              </a:rPr>
              <a:t>// take input and store it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roid Sans Mono"/>
              </a:rPr>
              <a:t>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roid Sans Mono"/>
              </a:rPr>
              <a:t>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("%d", &amp;mark[i-1]);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9192BC-BBE2-3342-6B29-DD679C04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205" y="4956820"/>
            <a:ext cx="7654044" cy="738664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print the first element of the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mark[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9B81C-B0B2-9664-25FA-93FB3BFD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204" y="398143"/>
            <a:ext cx="5152800" cy="637600"/>
          </a:xfrm>
        </p:spPr>
        <p:txBody>
          <a:bodyPr/>
          <a:lstStyle/>
          <a:p>
            <a:pPr algn="l"/>
            <a:r>
              <a:rPr lang="en-US" dirty="0"/>
              <a:t>Ex-1: </a:t>
            </a:r>
            <a:br>
              <a:rPr lang="en-US" dirty="0"/>
            </a:br>
            <a:r>
              <a:rPr lang="en-US" sz="2800" dirty="0"/>
              <a:t>Program to take 5 values from users and store them in an array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B86F28-F76E-A8AC-6F5F-DBCA43030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033" y="1944915"/>
            <a:ext cx="6488910" cy="34689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num[5]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l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“Enter 5 numbers\n”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algn="l"/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=0;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&lt;5 ;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++){</a:t>
            </a:r>
          </a:p>
          <a:p>
            <a:pPr algn="l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“%d”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&amp;num[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algn="l"/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=0;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&lt;5 ; 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++){</a:t>
            </a:r>
          </a:p>
          <a:p>
            <a:pPr algn="l"/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“%d\n”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num[</a:t>
            </a:r>
            <a:r>
              <a:rPr lang="en-US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algn="l"/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F9EB4F-2885-0CDA-5990-83373AF5F110}"/>
              </a:ext>
            </a:extLst>
          </p:cNvPr>
          <p:cNvSpPr/>
          <p:nvPr/>
        </p:nvSpPr>
        <p:spPr>
          <a:xfrm>
            <a:off x="9347199" y="3832772"/>
            <a:ext cx="2322286" cy="2627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Enter 5 integers: 1</a:t>
            </a:r>
          </a:p>
          <a:p>
            <a:r>
              <a:rPr lang="en-US" b="1" dirty="0">
                <a:solidFill>
                  <a:schemeClr val="tx1"/>
                </a:solidFill>
              </a:rPr>
              <a:t>-3</a:t>
            </a:r>
          </a:p>
          <a:p>
            <a:r>
              <a:rPr lang="en-US" b="1" dirty="0">
                <a:solidFill>
                  <a:schemeClr val="tx1"/>
                </a:solidFill>
              </a:rPr>
              <a:t>34</a:t>
            </a:r>
          </a:p>
          <a:p>
            <a:r>
              <a:rPr lang="en-US" b="1" dirty="0">
                <a:solidFill>
                  <a:schemeClr val="tx1"/>
                </a:solidFill>
              </a:rPr>
              <a:t>0</a:t>
            </a:r>
          </a:p>
          <a:p>
            <a:r>
              <a:rPr lang="en-US" b="1" dirty="0">
                <a:solidFill>
                  <a:schemeClr val="tx1"/>
                </a:solidFill>
              </a:rPr>
              <a:t>3</a:t>
            </a:r>
          </a:p>
          <a:p>
            <a:r>
              <a:rPr lang="en-US" b="1" dirty="0">
                <a:solidFill>
                  <a:schemeClr val="tx1"/>
                </a:solidFill>
              </a:rPr>
              <a:t>Displaying integers: 1</a:t>
            </a:r>
          </a:p>
          <a:p>
            <a:r>
              <a:rPr lang="en-US" b="1" dirty="0">
                <a:solidFill>
                  <a:schemeClr val="tx1"/>
                </a:solidFill>
              </a:rPr>
              <a:t>-3</a:t>
            </a:r>
          </a:p>
          <a:p>
            <a:r>
              <a:rPr lang="en-US" b="1" dirty="0">
                <a:solidFill>
                  <a:schemeClr val="tx1"/>
                </a:solidFill>
              </a:rPr>
              <a:t>34</a:t>
            </a:r>
          </a:p>
          <a:p>
            <a:r>
              <a:rPr lang="en-US" b="1" dirty="0">
                <a:solidFill>
                  <a:schemeClr val="tx1"/>
                </a:solidFill>
              </a:rPr>
              <a:t>0</a:t>
            </a:r>
          </a:p>
          <a:p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78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E0D6B98-FC78-513F-1B52-7104C9C2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29" y="285402"/>
            <a:ext cx="9637486" cy="566308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Program to find the average of n numbers using arrays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marks[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n, sum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average;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number of elements: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&amp;n);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&lt; n; 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number%d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&amp;marks[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adding integers entered by the user to the sum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DDBE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sum += marks[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explicitly convert sum to 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then calculate 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average =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sum /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"Average = %.2lf"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average);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6B23E1-2575-42EB-09E7-604B5BC6386B}"/>
              </a:ext>
            </a:extLst>
          </p:cNvPr>
          <p:cNvSpPr/>
          <p:nvPr/>
        </p:nvSpPr>
        <p:spPr>
          <a:xfrm>
            <a:off x="8098971" y="3875314"/>
            <a:ext cx="2989944" cy="26972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Enter number of elements: 5</a:t>
            </a:r>
          </a:p>
          <a:p>
            <a:r>
              <a:rPr lang="en-US" b="1">
                <a:solidFill>
                  <a:schemeClr val="tx1"/>
                </a:solidFill>
              </a:rPr>
              <a:t>Enter number1: 45</a:t>
            </a:r>
          </a:p>
          <a:p>
            <a:r>
              <a:rPr lang="en-US" b="1">
                <a:solidFill>
                  <a:schemeClr val="tx1"/>
                </a:solidFill>
              </a:rPr>
              <a:t>Enter number2: 35</a:t>
            </a:r>
          </a:p>
          <a:p>
            <a:r>
              <a:rPr lang="en-US" b="1">
                <a:solidFill>
                  <a:schemeClr val="tx1"/>
                </a:solidFill>
              </a:rPr>
              <a:t>Enter number3: 38</a:t>
            </a:r>
          </a:p>
          <a:p>
            <a:r>
              <a:rPr lang="en-US" b="1">
                <a:solidFill>
                  <a:schemeClr val="tx1"/>
                </a:solidFill>
              </a:rPr>
              <a:t>Enter number4: 31</a:t>
            </a:r>
          </a:p>
          <a:p>
            <a:r>
              <a:rPr lang="en-US" b="1">
                <a:solidFill>
                  <a:schemeClr val="tx1"/>
                </a:solidFill>
              </a:rPr>
              <a:t>Enter number5: 49</a:t>
            </a:r>
          </a:p>
          <a:p>
            <a:r>
              <a:rPr lang="en-US" b="1">
                <a:solidFill>
                  <a:schemeClr val="tx1"/>
                </a:solidFill>
              </a:rPr>
              <a:t>Average = 39.60</a:t>
            </a:r>
          </a:p>
        </p:txBody>
      </p:sp>
    </p:spTree>
    <p:extLst>
      <p:ext uri="{BB962C8B-B14F-4D97-AF65-F5344CB8AC3E}">
        <p14:creationId xmlns:p14="http://schemas.microsoft.com/office/powerpoint/2010/main" val="3055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21793D-026C-B602-E632-76B85924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667" y="1846372"/>
            <a:ext cx="8097847" cy="3436828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read n number of values in an array and display them in reverse order.</a:t>
            </a:r>
          </a:p>
          <a:p>
            <a:pPr marL="596900" indent="-457200">
              <a:buFont typeface="+mj-lt"/>
              <a:buAutoNum type="arabicPeriod"/>
            </a:pPr>
            <a:r>
              <a:rPr lang="en-US" b="0" i="0" dirty="0">
                <a:effectLst/>
                <a:latin typeface="Corbel Light" panose="020B0303020204020204" pitchFamily="34" charset="0"/>
              </a:rPr>
              <a:t>Write a program in C to find the sum of all elements of the array.</a:t>
            </a:r>
          </a:p>
          <a:p>
            <a:pPr marL="596900" indent="-457200">
              <a:buFont typeface="+mj-lt"/>
              <a:buAutoNum type="arabicPeriod"/>
            </a:pPr>
            <a:r>
              <a:rPr lang="en-US" b="0" i="0" dirty="0">
                <a:effectLst/>
                <a:latin typeface="Corbel Light" panose="020B0303020204020204" pitchFamily="34" charset="0"/>
              </a:rPr>
              <a:t>Write a program in C to copy the elements of one array into another array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count the total number of duplicate elements in an array.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c program to sort an array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Write a program in C to find the maximum and minimum elements in an array.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29F3C7-2F02-ED73-3693-F51A6EBDEE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1600" y="2879169"/>
            <a:ext cx="3499067" cy="109840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79A79-24A2-69FC-6219-645809F981BC}"/>
              </a:ext>
            </a:extLst>
          </p:cNvPr>
          <p:cNvSpPr txBox="1"/>
          <p:nvPr/>
        </p:nvSpPr>
        <p:spPr>
          <a:xfrm>
            <a:off x="722086" y="232964"/>
            <a:ext cx="6723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https://www.w3resource.com/c-programming-exercises/array/index.php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4288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College_ Computer Science &amp; Programming by Slidesgo</Template>
  <TotalTime>115</TotalTime>
  <Words>599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Corbel Light</vt:lpstr>
      <vt:lpstr>Droid Sans Mono</vt:lpstr>
      <vt:lpstr>Helvetica</vt:lpstr>
      <vt:lpstr>Play</vt:lpstr>
      <vt:lpstr>Proxima Nova</vt:lpstr>
      <vt:lpstr>Proxima Nova Semibold</vt:lpstr>
      <vt:lpstr>Source Sans Pro</vt:lpstr>
      <vt:lpstr>Verdana</vt:lpstr>
      <vt:lpstr>Computer Science &amp; Mathematics Major For College: Computer Science &amp; Programming by Slidesgo</vt:lpstr>
      <vt:lpstr>Slidesgo Final Pages</vt:lpstr>
      <vt:lpstr>ARRAY</vt:lpstr>
      <vt:lpstr>Intro</vt:lpstr>
      <vt:lpstr>data_type variable_name[size];</vt:lpstr>
      <vt:lpstr>PowerPoint Presentation</vt:lpstr>
      <vt:lpstr>How to Change the value of an array?</vt:lpstr>
      <vt:lpstr>Input and Output</vt:lpstr>
      <vt:lpstr>Ex-1:  Program to take 5 values from users and store them in an array</vt:lpstr>
      <vt:lpstr>PowerPoint Presentation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Nadia Binte Asif</dc:creator>
  <cp:lastModifiedBy>Nadia Binte Asif</cp:lastModifiedBy>
  <cp:revision>2</cp:revision>
  <dcterms:created xsi:type="dcterms:W3CDTF">2023-08-22T02:20:34Z</dcterms:created>
  <dcterms:modified xsi:type="dcterms:W3CDTF">2023-08-22T04:16:32Z</dcterms:modified>
</cp:coreProperties>
</file>