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sldIdLst>
    <p:sldId id="264" r:id="rId3"/>
    <p:sldId id="265" r:id="rId4"/>
    <p:sldId id="266" r:id="rId5"/>
    <p:sldId id="268" r:id="rId6"/>
    <p:sldId id="272" r:id="rId7"/>
    <p:sldId id="267" r:id="rId8"/>
    <p:sldId id="277" r:id="rId9"/>
    <p:sldId id="269" r:id="rId10"/>
    <p:sldId id="270" r:id="rId11"/>
    <p:sldId id="274" r:id="rId12"/>
    <p:sldId id="273" r:id="rId13"/>
    <p:sldId id="271" r:id="rId14"/>
    <p:sldId id="276" r:id="rId15"/>
    <p:sldId id="27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2570900" y="45487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2570900" y="3938871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6535100" y="45487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6535100" y="3938871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3279482" y="851949"/>
            <a:ext cx="5026084" cy="15144076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593266" y="3661948"/>
            <a:ext cx="1544233" cy="3758819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10824018" y="2253615"/>
            <a:ext cx="5026084" cy="15144076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9102328" y="-10873565"/>
            <a:ext cx="7427029" cy="24216829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11123481" y="-1676679"/>
            <a:ext cx="2177020" cy="6002313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5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0151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749000" y="5315867"/>
            <a:ext cx="8694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749000" y="2579433"/>
            <a:ext cx="8694000" cy="205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10890585" y="-6532205"/>
            <a:ext cx="4962601" cy="16181231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3804615" y="-3257838"/>
            <a:ext cx="4962601" cy="16181231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11515453" y="4172817"/>
            <a:ext cx="348081" cy="5217688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678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>
            <a:spLocks noGrp="1"/>
          </p:cNvSpPr>
          <p:nvPr>
            <p:ph type="title"/>
          </p:nvPr>
        </p:nvSpPr>
        <p:spPr>
          <a:xfrm>
            <a:off x="4052533" y="2416733"/>
            <a:ext cx="6307200" cy="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3" name="Google Shape;923;p15"/>
          <p:cNvSpPr txBox="1">
            <a:spLocks noGrp="1"/>
          </p:cNvSpPr>
          <p:nvPr>
            <p:ph type="subTitle" idx="1"/>
          </p:nvPr>
        </p:nvSpPr>
        <p:spPr>
          <a:xfrm>
            <a:off x="4052533" y="3805800"/>
            <a:ext cx="5511200" cy="5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4" name="Google Shape;924;p15"/>
          <p:cNvSpPr txBox="1">
            <a:spLocks noGrp="1"/>
          </p:cNvSpPr>
          <p:nvPr>
            <p:ph type="title" idx="2" hasCustomPrompt="1"/>
          </p:nvPr>
        </p:nvSpPr>
        <p:spPr>
          <a:xfrm>
            <a:off x="2165467" y="2879169"/>
            <a:ext cx="1435200" cy="10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rot="5400000" flipH="1">
            <a:off x="4326834" y="-8888705"/>
            <a:ext cx="4962601" cy="16181231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3343210" y="5346842"/>
            <a:ext cx="18241961" cy="496260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5"/>
            <p:cNvSpPr/>
            <p:nvPr/>
          </p:nvSpPr>
          <p:spPr>
            <a:xfrm rot="10800000" flipH="1">
              <a:off x="5481164" y="74639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9550" fill="none" extrusionOk="0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28588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4858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35" name="Google Shape;1035;p16"/>
          <p:cNvGrpSpPr/>
          <p:nvPr/>
        </p:nvGrpSpPr>
        <p:grpSpPr>
          <a:xfrm rot="-5400000" flipH="1">
            <a:off x="7313100" y="6008375"/>
            <a:ext cx="5630517" cy="5451748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800769" y="511467"/>
            <a:ext cx="2571693" cy="3768795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11421001" y="-392816"/>
            <a:ext cx="317252" cy="4297983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985899" y="860015"/>
            <a:ext cx="5026084" cy="15144076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3" name="Google Shape;1073;p16"/>
          <p:cNvSpPr txBox="1">
            <a:spLocks noGrp="1"/>
          </p:cNvSpPr>
          <p:nvPr>
            <p:ph type="subTitle" idx="1"/>
          </p:nvPr>
        </p:nvSpPr>
        <p:spPr>
          <a:xfrm>
            <a:off x="1154200" y="2519325"/>
            <a:ext cx="29504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6"/>
          <p:cNvSpPr txBox="1">
            <a:spLocks noGrp="1"/>
          </p:cNvSpPr>
          <p:nvPr>
            <p:ph type="subTitle" idx="2"/>
          </p:nvPr>
        </p:nvSpPr>
        <p:spPr>
          <a:xfrm>
            <a:off x="1154200" y="2011000"/>
            <a:ext cx="2950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6"/>
          <p:cNvSpPr txBox="1">
            <a:spLocks noGrp="1"/>
          </p:cNvSpPr>
          <p:nvPr>
            <p:ph type="subTitle" idx="3"/>
          </p:nvPr>
        </p:nvSpPr>
        <p:spPr>
          <a:xfrm>
            <a:off x="1154200" y="4247859"/>
            <a:ext cx="29504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6"/>
          <p:cNvSpPr txBox="1">
            <a:spLocks noGrp="1"/>
          </p:cNvSpPr>
          <p:nvPr>
            <p:ph type="subTitle" idx="4"/>
          </p:nvPr>
        </p:nvSpPr>
        <p:spPr>
          <a:xfrm>
            <a:off x="1154200" y="3739533"/>
            <a:ext cx="2950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6"/>
          <p:cNvSpPr txBox="1">
            <a:spLocks noGrp="1"/>
          </p:cNvSpPr>
          <p:nvPr>
            <p:ph type="title" idx="5" hasCustomPrompt="1"/>
          </p:nvPr>
        </p:nvSpPr>
        <p:spPr>
          <a:xfrm>
            <a:off x="9499400" y="2308133"/>
            <a:ext cx="1538400" cy="8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>
            <a:spLocks noGrp="1"/>
          </p:cNvSpPr>
          <p:nvPr>
            <p:ph type="title" idx="6" hasCustomPrompt="1"/>
          </p:nvPr>
        </p:nvSpPr>
        <p:spPr>
          <a:xfrm>
            <a:off x="9499400" y="4037500"/>
            <a:ext cx="1538400" cy="8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04085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11033985" y="-7742572"/>
            <a:ext cx="4962601" cy="16181231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3804615" y="-3508438"/>
            <a:ext cx="4962601" cy="16181231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3224200" y="665633"/>
            <a:ext cx="5743600" cy="10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3224195" y="1772233"/>
            <a:ext cx="5743600" cy="4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3224200" y="4559067"/>
            <a:ext cx="5743600" cy="10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3224195" y="5665667"/>
            <a:ext cx="5743600" cy="4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3224200" y="2612351"/>
            <a:ext cx="5743600" cy="10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3224195" y="3718951"/>
            <a:ext cx="5743600" cy="4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496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5601849" y="1619600"/>
            <a:ext cx="562960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5601849" y="3786767"/>
            <a:ext cx="5629600" cy="13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900900" y="-2563498"/>
            <a:ext cx="5630517" cy="5451748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93033" y="5132249"/>
            <a:ext cx="5026084" cy="15144076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2087399" y="3968200"/>
            <a:ext cx="3339401" cy="61004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858599" y="-13626085"/>
            <a:ext cx="5026084" cy="15144076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67825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2"/>
          <p:cNvGrpSpPr/>
          <p:nvPr/>
        </p:nvGrpSpPr>
        <p:grpSpPr>
          <a:xfrm>
            <a:off x="-2962697" y="-7978405"/>
            <a:ext cx="5026084" cy="14964919"/>
            <a:chOff x="-2316848" y="-5983804"/>
            <a:chExt cx="3769563" cy="11223689"/>
          </a:xfrm>
        </p:grpSpPr>
        <p:sp>
          <p:nvSpPr>
            <p:cNvPr id="1386" name="Google Shape;1386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98" name="Google Shape;1398;p22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399" name="Google Shape;1399;p22"/>
          <p:cNvGrpSpPr/>
          <p:nvPr/>
        </p:nvGrpSpPr>
        <p:grpSpPr>
          <a:xfrm rot="10800000" flipH="1">
            <a:off x="11455700" y="-1603781"/>
            <a:ext cx="5630517" cy="5451748"/>
            <a:chOff x="8129425" y="2555026"/>
            <a:chExt cx="4222888" cy="4088811"/>
          </a:xfrm>
        </p:grpSpPr>
        <p:sp>
          <p:nvSpPr>
            <p:cNvPr id="1400" name="Google Shape;140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408" name="Google Shape;1408;p22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09" name="Google Shape;1409;p22"/>
          <p:cNvGrpSpPr/>
          <p:nvPr/>
        </p:nvGrpSpPr>
        <p:grpSpPr>
          <a:xfrm>
            <a:off x="10937267" y="2644285"/>
            <a:ext cx="317252" cy="4297983"/>
            <a:chOff x="8202950" y="1983213"/>
            <a:chExt cx="237939" cy="3223487"/>
          </a:xfrm>
        </p:grpSpPr>
        <p:sp>
          <p:nvSpPr>
            <p:cNvPr id="1410" name="Google Shape;1410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1" name="Google Shape;1411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3" name="Google Shape;1413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4" name="Google Shape;1414;p22"/>
          <p:cNvGrpSpPr/>
          <p:nvPr/>
        </p:nvGrpSpPr>
        <p:grpSpPr>
          <a:xfrm>
            <a:off x="10272153" y="-129483"/>
            <a:ext cx="348081" cy="5217688"/>
            <a:chOff x="7704114" y="-97112"/>
            <a:chExt cx="261061" cy="3913266"/>
          </a:xfrm>
        </p:grpSpPr>
        <p:sp>
          <p:nvSpPr>
            <p:cNvPr id="1415" name="Google Shape;1415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6" name="Google Shape;1416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8" name="Google Shape;1418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9" name="Google Shape;1419;p22"/>
          <p:cNvGrpSpPr/>
          <p:nvPr/>
        </p:nvGrpSpPr>
        <p:grpSpPr>
          <a:xfrm rot="-5400000" flipH="1">
            <a:off x="-1300967" y="6005169"/>
            <a:ext cx="5630517" cy="5451748"/>
            <a:chOff x="8129425" y="2555026"/>
            <a:chExt cx="4222888" cy="4088811"/>
          </a:xfrm>
        </p:grpSpPr>
        <p:sp>
          <p:nvSpPr>
            <p:cNvPr id="1420" name="Google Shape;142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28" name="Google Shape;1428;p22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9" name="Google Shape;1429;p22"/>
          <p:cNvSpPr txBox="1">
            <a:spLocks noGrp="1"/>
          </p:cNvSpPr>
          <p:nvPr>
            <p:ph type="body" idx="1"/>
          </p:nvPr>
        </p:nvSpPr>
        <p:spPr>
          <a:xfrm>
            <a:off x="3158200" y="2173233"/>
            <a:ext cx="5493600" cy="2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09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>
            <a:spLocks noGrp="1"/>
          </p:cNvSpPr>
          <p:nvPr>
            <p:ph type="title"/>
          </p:nvPr>
        </p:nvSpPr>
        <p:spPr>
          <a:xfrm>
            <a:off x="6424100" y="1734351"/>
            <a:ext cx="4215600" cy="1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2" name="Google Shape;1432;p23"/>
          <p:cNvSpPr txBox="1">
            <a:spLocks noGrp="1"/>
          </p:cNvSpPr>
          <p:nvPr>
            <p:ph type="subTitle" idx="1"/>
          </p:nvPr>
        </p:nvSpPr>
        <p:spPr>
          <a:xfrm>
            <a:off x="6424100" y="3397400"/>
            <a:ext cx="42156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33" name="Google Shape;1433;p23"/>
          <p:cNvGrpSpPr/>
          <p:nvPr/>
        </p:nvGrpSpPr>
        <p:grpSpPr>
          <a:xfrm flipH="1">
            <a:off x="11429167" y="-3131469"/>
            <a:ext cx="5026084" cy="15144076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864293" y="5981902"/>
            <a:ext cx="5630517" cy="5451748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rot="-5400000" flipH="1">
            <a:off x="-1691863" y="-1170318"/>
            <a:ext cx="4028963" cy="4195035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3085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>
            <a:spLocks noGrp="1"/>
          </p:cNvSpPr>
          <p:nvPr>
            <p:ph type="title"/>
          </p:nvPr>
        </p:nvSpPr>
        <p:spPr>
          <a:xfrm>
            <a:off x="6424100" y="1734351"/>
            <a:ext cx="4215600" cy="1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4" name="Google Shape;1464;p24"/>
          <p:cNvSpPr txBox="1">
            <a:spLocks noGrp="1"/>
          </p:cNvSpPr>
          <p:nvPr>
            <p:ph type="subTitle" idx="1"/>
          </p:nvPr>
        </p:nvSpPr>
        <p:spPr>
          <a:xfrm>
            <a:off x="6424100" y="3397400"/>
            <a:ext cx="42156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65" name="Google Shape;1465;p24"/>
          <p:cNvGrpSpPr/>
          <p:nvPr/>
        </p:nvGrpSpPr>
        <p:grpSpPr>
          <a:xfrm>
            <a:off x="-4090349" y="-4035397"/>
            <a:ext cx="4962601" cy="16181231"/>
            <a:chOff x="-3170262" y="3452177"/>
            <a:chExt cx="3721951" cy="12135923"/>
          </a:xfrm>
        </p:grpSpPr>
        <p:sp>
          <p:nvSpPr>
            <p:cNvPr id="1466" name="Google Shape;1466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0" name="Google Shape;1520;p24"/>
          <p:cNvGrpSpPr/>
          <p:nvPr/>
        </p:nvGrpSpPr>
        <p:grpSpPr>
          <a:xfrm>
            <a:off x="11429418" y="-3380130"/>
            <a:ext cx="4962601" cy="16181231"/>
            <a:chOff x="-3170262" y="3452177"/>
            <a:chExt cx="3721951" cy="12135923"/>
          </a:xfrm>
        </p:grpSpPr>
        <p:sp>
          <p:nvSpPr>
            <p:cNvPr id="1521" name="Google Shape;1521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0846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5"/>
          <p:cNvSpPr txBox="1">
            <a:spLocks noGrp="1"/>
          </p:cNvSpPr>
          <p:nvPr>
            <p:ph type="title"/>
          </p:nvPr>
        </p:nvSpPr>
        <p:spPr>
          <a:xfrm>
            <a:off x="1816533" y="1734351"/>
            <a:ext cx="4215600" cy="1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77" name="Google Shape;1577;p25"/>
          <p:cNvSpPr txBox="1">
            <a:spLocks noGrp="1"/>
          </p:cNvSpPr>
          <p:nvPr>
            <p:ph type="subTitle" idx="1"/>
          </p:nvPr>
        </p:nvSpPr>
        <p:spPr>
          <a:xfrm>
            <a:off x="1816533" y="3397400"/>
            <a:ext cx="42156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78" name="Google Shape;1578;p25"/>
          <p:cNvGrpSpPr/>
          <p:nvPr/>
        </p:nvGrpSpPr>
        <p:grpSpPr>
          <a:xfrm rot="5400000">
            <a:off x="1689019" y="6083502"/>
            <a:ext cx="5630517" cy="5451748"/>
            <a:chOff x="8129425" y="2555026"/>
            <a:chExt cx="4222888" cy="4088811"/>
          </a:xfrm>
        </p:grpSpPr>
        <p:sp>
          <p:nvSpPr>
            <p:cNvPr id="1579" name="Google Shape;1579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7" name="Google Shape;1587;p25"/>
          <p:cNvGrpSpPr/>
          <p:nvPr/>
        </p:nvGrpSpPr>
        <p:grpSpPr>
          <a:xfrm flipH="1">
            <a:off x="10867152" y="-6532205"/>
            <a:ext cx="4962601" cy="16181231"/>
            <a:chOff x="-3170262" y="3452177"/>
            <a:chExt cx="3721951" cy="12135923"/>
          </a:xfrm>
        </p:grpSpPr>
        <p:sp>
          <p:nvSpPr>
            <p:cNvPr id="1588" name="Google Shape;1588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4" name="Google Shape;1644;p25"/>
          <p:cNvGrpSpPr/>
          <p:nvPr/>
        </p:nvGrpSpPr>
        <p:grpSpPr>
          <a:xfrm flipH="1">
            <a:off x="-4075109" y="-2220135"/>
            <a:ext cx="5026084" cy="15144076"/>
            <a:chOff x="-2722250" y="-1079764"/>
            <a:chExt cx="3769563" cy="11358057"/>
          </a:xfrm>
        </p:grpSpPr>
        <p:sp>
          <p:nvSpPr>
            <p:cNvPr id="1645" name="Google Shape;1645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21890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6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1" name="Google Shape;1661;p26"/>
          <p:cNvSpPr txBox="1">
            <a:spLocks noGrp="1"/>
          </p:cNvSpPr>
          <p:nvPr>
            <p:ph type="body" idx="1"/>
          </p:nvPr>
        </p:nvSpPr>
        <p:spPr>
          <a:xfrm>
            <a:off x="950967" y="2406400"/>
            <a:ext cx="5115200" cy="3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62" name="Google Shape;1662;p26"/>
          <p:cNvSpPr txBox="1">
            <a:spLocks noGrp="1"/>
          </p:cNvSpPr>
          <p:nvPr>
            <p:ph type="body" idx="2"/>
          </p:nvPr>
        </p:nvSpPr>
        <p:spPr>
          <a:xfrm>
            <a:off x="6127767" y="2406400"/>
            <a:ext cx="5115200" cy="3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63" name="Google Shape;1663;p26"/>
          <p:cNvSpPr txBox="1">
            <a:spLocks noGrp="1"/>
          </p:cNvSpPr>
          <p:nvPr>
            <p:ph type="subTitle" idx="3"/>
          </p:nvPr>
        </p:nvSpPr>
        <p:spPr>
          <a:xfrm>
            <a:off x="951000" y="1739100"/>
            <a:ext cx="10290000" cy="4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64" name="Google Shape;1664;p26"/>
          <p:cNvGrpSpPr/>
          <p:nvPr/>
        </p:nvGrpSpPr>
        <p:grpSpPr>
          <a:xfrm rot="5400000">
            <a:off x="-1804754" y="-1259536"/>
            <a:ext cx="4028963" cy="4195035"/>
            <a:chOff x="-1064015" y="2306598"/>
            <a:chExt cx="3021722" cy="3146276"/>
          </a:xfrm>
        </p:grpSpPr>
        <p:sp>
          <p:nvSpPr>
            <p:cNvPr id="1665" name="Google Shape;1665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9" name="Google Shape;1669;p26"/>
          <p:cNvGrpSpPr/>
          <p:nvPr/>
        </p:nvGrpSpPr>
        <p:grpSpPr>
          <a:xfrm rot="10800000">
            <a:off x="10930168" y="-841235"/>
            <a:ext cx="1544233" cy="3758819"/>
            <a:chOff x="-444950" y="2746461"/>
            <a:chExt cx="1158175" cy="2819114"/>
          </a:xfrm>
        </p:grpSpPr>
        <p:sp>
          <p:nvSpPr>
            <p:cNvPr id="1670" name="Google Shape;1670;p2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1" name="Google Shape;1671;p2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4" name="Google Shape;1674;p2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8" name="Google Shape;1678;p26"/>
          <p:cNvGrpSpPr/>
          <p:nvPr/>
        </p:nvGrpSpPr>
        <p:grpSpPr>
          <a:xfrm rot="-5400000" flipH="1">
            <a:off x="7313100" y="6008375"/>
            <a:ext cx="5630517" cy="5451748"/>
            <a:chOff x="8129425" y="2555026"/>
            <a:chExt cx="4222888" cy="4088811"/>
          </a:xfrm>
        </p:grpSpPr>
        <p:sp>
          <p:nvSpPr>
            <p:cNvPr id="1679" name="Google Shape;1679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7" name="Google Shape;1687;p26"/>
          <p:cNvGrpSpPr/>
          <p:nvPr/>
        </p:nvGrpSpPr>
        <p:grpSpPr>
          <a:xfrm>
            <a:off x="-3140010" y="6132565"/>
            <a:ext cx="9169311" cy="400384"/>
            <a:chOff x="-2355008" y="4599424"/>
            <a:chExt cx="6876983" cy="300288"/>
          </a:xfrm>
        </p:grpSpPr>
        <p:sp>
          <p:nvSpPr>
            <p:cNvPr id="1688" name="Google Shape;1688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805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11574885" y="-2682597"/>
            <a:ext cx="4962601" cy="16181231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4433999" y="-93451"/>
            <a:ext cx="5026084" cy="15144076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819359" y="-1674464"/>
            <a:ext cx="2643967" cy="2684767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  <p:extLst>
      <p:ext uri="{BB962C8B-B14F-4D97-AF65-F5344CB8AC3E}">
        <p14:creationId xmlns:p14="http://schemas.microsoft.com/office/powerpoint/2010/main" val="2003666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1154163" y="42875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1154163" y="3739087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7951829" y="42875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7951829" y="3739087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4552996" y="42875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4552996" y="3739087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11350670" y="2913902"/>
            <a:ext cx="5451748" cy="5451748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8727985" y="-13905451"/>
            <a:ext cx="5026084" cy="15144076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1300967" y="6221935"/>
            <a:ext cx="5630517" cy="5451748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489808" y="-1446130"/>
            <a:ext cx="2643967" cy="2684767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  <p:extLst>
      <p:ext uri="{BB962C8B-B14F-4D97-AF65-F5344CB8AC3E}">
        <p14:creationId xmlns:p14="http://schemas.microsoft.com/office/powerpoint/2010/main" val="231151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8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4" name="Google Shape;1734;p28"/>
          <p:cNvSpPr txBox="1">
            <a:spLocks noGrp="1"/>
          </p:cNvSpPr>
          <p:nvPr>
            <p:ph type="subTitle" idx="1"/>
          </p:nvPr>
        </p:nvSpPr>
        <p:spPr>
          <a:xfrm>
            <a:off x="1645584" y="4341628"/>
            <a:ext cx="27124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5" name="Google Shape;1735;p28"/>
          <p:cNvSpPr txBox="1">
            <a:spLocks noGrp="1"/>
          </p:cNvSpPr>
          <p:nvPr>
            <p:ph type="subTitle" idx="2"/>
          </p:nvPr>
        </p:nvSpPr>
        <p:spPr>
          <a:xfrm>
            <a:off x="1645584" y="3833300"/>
            <a:ext cx="2712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6" name="Google Shape;1736;p28"/>
          <p:cNvSpPr txBox="1">
            <a:spLocks noGrp="1"/>
          </p:cNvSpPr>
          <p:nvPr>
            <p:ph type="subTitle" idx="3"/>
          </p:nvPr>
        </p:nvSpPr>
        <p:spPr>
          <a:xfrm>
            <a:off x="7833984" y="4341628"/>
            <a:ext cx="27124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7" name="Google Shape;1737;p28"/>
          <p:cNvSpPr txBox="1">
            <a:spLocks noGrp="1"/>
          </p:cNvSpPr>
          <p:nvPr>
            <p:ph type="subTitle" idx="4"/>
          </p:nvPr>
        </p:nvSpPr>
        <p:spPr>
          <a:xfrm>
            <a:off x="7833984" y="3833300"/>
            <a:ext cx="2712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8" name="Google Shape;1738;p28"/>
          <p:cNvSpPr txBox="1">
            <a:spLocks noGrp="1"/>
          </p:cNvSpPr>
          <p:nvPr>
            <p:ph type="subTitle" idx="5"/>
          </p:nvPr>
        </p:nvSpPr>
        <p:spPr>
          <a:xfrm>
            <a:off x="4739784" y="4341628"/>
            <a:ext cx="27124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9" name="Google Shape;1739;p28"/>
          <p:cNvSpPr txBox="1">
            <a:spLocks noGrp="1"/>
          </p:cNvSpPr>
          <p:nvPr>
            <p:ph type="subTitle" idx="6"/>
          </p:nvPr>
        </p:nvSpPr>
        <p:spPr>
          <a:xfrm>
            <a:off x="4739784" y="3833300"/>
            <a:ext cx="2712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40" name="Google Shape;1740;p28"/>
          <p:cNvGrpSpPr/>
          <p:nvPr/>
        </p:nvGrpSpPr>
        <p:grpSpPr>
          <a:xfrm>
            <a:off x="11266085" y="-8211072"/>
            <a:ext cx="4962601" cy="16102855"/>
            <a:chOff x="13964588" y="-8700304"/>
            <a:chExt cx="3721951" cy="12077141"/>
          </a:xfrm>
        </p:grpSpPr>
        <p:sp>
          <p:nvSpPr>
            <p:cNvPr id="1741" name="Google Shape;1741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7342239" y="6081233"/>
            <a:ext cx="9279260" cy="501964"/>
            <a:chOff x="5506679" y="4560924"/>
            <a:chExt cx="6959445" cy="376473"/>
          </a:xfrm>
        </p:grpSpPr>
        <p:sp>
          <p:nvSpPr>
            <p:cNvPr id="1790" name="Google Shape;1790;p28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28"/>
            <p:cNvSpPr/>
            <p:nvPr/>
          </p:nvSpPr>
          <p:spPr>
            <a:xfrm rot="-5400000" flipH="1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94" name="Google Shape;1794;p28"/>
          <p:cNvSpPr/>
          <p:nvPr/>
        </p:nvSpPr>
        <p:spPr>
          <a:xfrm>
            <a:off x="-14264" y="540567"/>
            <a:ext cx="1280141" cy="357535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5" name="Google Shape;1795;p28"/>
          <p:cNvSpPr/>
          <p:nvPr/>
        </p:nvSpPr>
        <p:spPr>
          <a:xfrm>
            <a:off x="-14264" y="540567"/>
            <a:ext cx="1280141" cy="357535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96" name="Google Shape;1796;p28"/>
          <p:cNvGrpSpPr/>
          <p:nvPr/>
        </p:nvGrpSpPr>
        <p:grpSpPr>
          <a:xfrm>
            <a:off x="693584" y="1291785"/>
            <a:ext cx="156697" cy="959731"/>
            <a:chOff x="824987" y="359239"/>
            <a:chExt cx="117523" cy="719798"/>
          </a:xfrm>
        </p:grpSpPr>
        <p:sp>
          <p:nvSpPr>
            <p:cNvPr id="1797" name="Google Shape;1797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-22885238" y="613186"/>
            <a:ext cx="24216831" cy="7427028"/>
            <a:chOff x="-17163929" y="459889"/>
            <a:chExt cx="18162623" cy="5570271"/>
          </a:xfrm>
        </p:grpSpPr>
        <p:sp>
          <p:nvSpPr>
            <p:cNvPr id="1806" name="Google Shape;1806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7630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843700" y="2602989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843700" y="2094667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843700" y="4534723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843700" y="4026400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7882467" y="2602989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7882467" y="2094667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7882467" y="4534723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7882467" y="4026400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441394" y="3868083"/>
            <a:ext cx="4028963" cy="4195035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10930168" y="-841235"/>
            <a:ext cx="1544233" cy="3758819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7544034" y="6221935"/>
            <a:ext cx="5630517" cy="5451748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4091349" y="-13263630"/>
            <a:ext cx="5003385" cy="16181231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58312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0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959" name="Google Shape;1959;p30"/>
          <p:cNvGrpSpPr/>
          <p:nvPr/>
        </p:nvGrpSpPr>
        <p:grpSpPr>
          <a:xfrm>
            <a:off x="-4816763" y="4728635"/>
            <a:ext cx="5451748" cy="5451748"/>
            <a:chOff x="-3640848" y="2185426"/>
            <a:chExt cx="4088811" cy="4088811"/>
          </a:xfrm>
        </p:grpSpPr>
        <p:sp>
          <p:nvSpPr>
            <p:cNvPr id="1960" name="Google Shape;1960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2" name="Google Shape;1962;p30"/>
          <p:cNvGrpSpPr/>
          <p:nvPr/>
        </p:nvGrpSpPr>
        <p:grpSpPr>
          <a:xfrm>
            <a:off x="-1800769" y="511467"/>
            <a:ext cx="2571693" cy="3768795"/>
            <a:chOff x="-1350577" y="383600"/>
            <a:chExt cx="1928770" cy="2826596"/>
          </a:xfrm>
        </p:grpSpPr>
        <p:sp>
          <p:nvSpPr>
            <p:cNvPr id="1963" name="Google Shape;1963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1" name="Google Shape;1971;p30"/>
          <p:cNvSpPr txBox="1">
            <a:spLocks noGrp="1"/>
          </p:cNvSpPr>
          <p:nvPr>
            <p:ph type="subTitle" idx="1"/>
          </p:nvPr>
        </p:nvSpPr>
        <p:spPr>
          <a:xfrm>
            <a:off x="950967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2" name="Google Shape;1972;p30"/>
          <p:cNvSpPr txBox="1">
            <a:spLocks noGrp="1"/>
          </p:cNvSpPr>
          <p:nvPr>
            <p:ph type="subTitle" idx="2"/>
          </p:nvPr>
        </p:nvSpPr>
        <p:spPr>
          <a:xfrm>
            <a:off x="950967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3" name="Google Shape;1973;p30"/>
          <p:cNvSpPr txBox="1">
            <a:spLocks noGrp="1"/>
          </p:cNvSpPr>
          <p:nvPr>
            <p:ph type="subTitle" idx="3"/>
          </p:nvPr>
        </p:nvSpPr>
        <p:spPr>
          <a:xfrm>
            <a:off x="8772967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4" name="Google Shape;1974;p30"/>
          <p:cNvSpPr txBox="1">
            <a:spLocks noGrp="1"/>
          </p:cNvSpPr>
          <p:nvPr>
            <p:ph type="subTitle" idx="4"/>
          </p:nvPr>
        </p:nvSpPr>
        <p:spPr>
          <a:xfrm>
            <a:off x="8772967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75" name="Google Shape;1975;p30"/>
          <p:cNvGrpSpPr/>
          <p:nvPr/>
        </p:nvGrpSpPr>
        <p:grpSpPr>
          <a:xfrm>
            <a:off x="8390572" y="-6122"/>
            <a:ext cx="6905123" cy="6904604"/>
            <a:chOff x="6292929" y="-4592"/>
            <a:chExt cx="5178842" cy="5178453"/>
          </a:xfrm>
        </p:grpSpPr>
        <p:sp>
          <p:nvSpPr>
            <p:cNvPr id="1976" name="Google Shape;1976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80" name="Google Shape;1980;p30"/>
          <p:cNvSpPr txBox="1">
            <a:spLocks noGrp="1"/>
          </p:cNvSpPr>
          <p:nvPr>
            <p:ph type="subTitle" idx="5"/>
          </p:nvPr>
        </p:nvSpPr>
        <p:spPr>
          <a:xfrm>
            <a:off x="6165633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1" name="Google Shape;1981;p30"/>
          <p:cNvSpPr txBox="1">
            <a:spLocks noGrp="1"/>
          </p:cNvSpPr>
          <p:nvPr>
            <p:ph type="subTitle" idx="6"/>
          </p:nvPr>
        </p:nvSpPr>
        <p:spPr>
          <a:xfrm>
            <a:off x="6165633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2" name="Google Shape;1982;p30"/>
          <p:cNvSpPr txBox="1">
            <a:spLocks noGrp="1"/>
          </p:cNvSpPr>
          <p:nvPr>
            <p:ph type="subTitle" idx="7"/>
          </p:nvPr>
        </p:nvSpPr>
        <p:spPr>
          <a:xfrm>
            <a:off x="3558300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3" name="Google Shape;1983;p30"/>
          <p:cNvSpPr txBox="1">
            <a:spLocks noGrp="1"/>
          </p:cNvSpPr>
          <p:nvPr>
            <p:ph type="subTitle" idx="8"/>
          </p:nvPr>
        </p:nvSpPr>
        <p:spPr>
          <a:xfrm>
            <a:off x="3558300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9969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1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986" name="Google Shape;1986;p31"/>
          <p:cNvGrpSpPr/>
          <p:nvPr/>
        </p:nvGrpSpPr>
        <p:grpSpPr>
          <a:xfrm rot="10800000" flipH="1">
            <a:off x="11040934" y="-1448425"/>
            <a:ext cx="5630517" cy="5451748"/>
            <a:chOff x="8129425" y="2555026"/>
            <a:chExt cx="4222888" cy="4088811"/>
          </a:xfrm>
        </p:grpSpPr>
        <p:sp>
          <p:nvSpPr>
            <p:cNvPr id="1987" name="Google Shape;1987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95" name="Google Shape;1995;p31"/>
          <p:cNvGrpSpPr/>
          <p:nvPr/>
        </p:nvGrpSpPr>
        <p:grpSpPr>
          <a:xfrm>
            <a:off x="-4011649" y="-6523822"/>
            <a:ext cx="4962601" cy="16181231"/>
            <a:chOff x="-3170262" y="3452177"/>
            <a:chExt cx="3721951" cy="12135923"/>
          </a:xfrm>
        </p:grpSpPr>
        <p:sp>
          <p:nvSpPr>
            <p:cNvPr id="1996" name="Google Shape;1996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>
            <a:off x="4433101" y="6081232"/>
            <a:ext cx="9289199" cy="400384"/>
            <a:chOff x="3324825" y="4560924"/>
            <a:chExt cx="6966899" cy="300288"/>
          </a:xfrm>
        </p:grpSpPr>
        <p:sp>
          <p:nvSpPr>
            <p:cNvPr id="2053" name="Google Shape;2053;p31"/>
            <p:cNvSpPr/>
            <p:nvPr/>
          </p:nvSpPr>
          <p:spPr>
            <a:xfrm rot="5400000" flipH="1">
              <a:off x="67684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7" name="Google Shape;2057;p31"/>
          <p:cNvSpPr txBox="1">
            <a:spLocks noGrp="1"/>
          </p:cNvSpPr>
          <p:nvPr>
            <p:ph type="subTitle" idx="1"/>
          </p:nvPr>
        </p:nvSpPr>
        <p:spPr>
          <a:xfrm>
            <a:off x="6236116" y="2474859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8" name="Google Shape;2058;p31"/>
          <p:cNvSpPr txBox="1">
            <a:spLocks noGrp="1"/>
          </p:cNvSpPr>
          <p:nvPr>
            <p:ph type="subTitle" idx="2"/>
          </p:nvPr>
        </p:nvSpPr>
        <p:spPr>
          <a:xfrm>
            <a:off x="6236116" y="1966533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9" name="Google Shape;2059;p31"/>
          <p:cNvSpPr txBox="1">
            <a:spLocks noGrp="1"/>
          </p:cNvSpPr>
          <p:nvPr>
            <p:ph type="subTitle" idx="3"/>
          </p:nvPr>
        </p:nvSpPr>
        <p:spPr>
          <a:xfrm>
            <a:off x="1103367" y="4406592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0" name="Google Shape;2060;p31"/>
          <p:cNvSpPr txBox="1">
            <a:spLocks noGrp="1"/>
          </p:cNvSpPr>
          <p:nvPr>
            <p:ph type="subTitle" idx="4"/>
          </p:nvPr>
        </p:nvSpPr>
        <p:spPr>
          <a:xfrm>
            <a:off x="1103367" y="3898267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1" name="Google Shape;2061;p31"/>
          <p:cNvSpPr txBox="1">
            <a:spLocks noGrp="1"/>
          </p:cNvSpPr>
          <p:nvPr>
            <p:ph type="subTitle" idx="5"/>
          </p:nvPr>
        </p:nvSpPr>
        <p:spPr>
          <a:xfrm>
            <a:off x="7947033" y="4406592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2" name="Google Shape;2062;p31"/>
          <p:cNvSpPr txBox="1">
            <a:spLocks noGrp="1"/>
          </p:cNvSpPr>
          <p:nvPr>
            <p:ph type="subTitle" idx="6"/>
          </p:nvPr>
        </p:nvSpPr>
        <p:spPr>
          <a:xfrm>
            <a:off x="7947033" y="3898267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3" name="Google Shape;2063;p31"/>
          <p:cNvSpPr txBox="1">
            <a:spLocks noGrp="1"/>
          </p:cNvSpPr>
          <p:nvPr>
            <p:ph type="subTitle" idx="7"/>
          </p:nvPr>
        </p:nvSpPr>
        <p:spPr>
          <a:xfrm>
            <a:off x="4525200" y="4406592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4" name="Google Shape;2064;p31"/>
          <p:cNvSpPr txBox="1">
            <a:spLocks noGrp="1"/>
          </p:cNvSpPr>
          <p:nvPr>
            <p:ph type="subTitle" idx="8"/>
          </p:nvPr>
        </p:nvSpPr>
        <p:spPr>
          <a:xfrm>
            <a:off x="4525200" y="3898267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5" name="Google Shape;2065;p31"/>
          <p:cNvSpPr txBox="1">
            <a:spLocks noGrp="1"/>
          </p:cNvSpPr>
          <p:nvPr>
            <p:ph type="subTitle" idx="9"/>
          </p:nvPr>
        </p:nvSpPr>
        <p:spPr>
          <a:xfrm>
            <a:off x="2814284" y="2474859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6" name="Google Shape;2066;p31"/>
          <p:cNvSpPr txBox="1">
            <a:spLocks noGrp="1"/>
          </p:cNvSpPr>
          <p:nvPr>
            <p:ph type="subTitle" idx="13"/>
          </p:nvPr>
        </p:nvSpPr>
        <p:spPr>
          <a:xfrm>
            <a:off x="2814284" y="1966533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0400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9" name="Google Shape;2069;p32"/>
          <p:cNvSpPr txBox="1">
            <a:spLocks noGrp="1"/>
          </p:cNvSpPr>
          <p:nvPr>
            <p:ph type="subTitle" idx="1"/>
          </p:nvPr>
        </p:nvSpPr>
        <p:spPr>
          <a:xfrm>
            <a:off x="2407833" y="2280600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0" name="Google Shape;2070;p32"/>
          <p:cNvSpPr txBox="1">
            <a:spLocks noGrp="1"/>
          </p:cNvSpPr>
          <p:nvPr>
            <p:ph type="subTitle" idx="2"/>
          </p:nvPr>
        </p:nvSpPr>
        <p:spPr>
          <a:xfrm>
            <a:off x="2407833" y="1772267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1" name="Google Shape;2071;p32"/>
          <p:cNvSpPr txBox="1">
            <a:spLocks noGrp="1"/>
          </p:cNvSpPr>
          <p:nvPr>
            <p:ph type="subTitle" idx="3"/>
          </p:nvPr>
        </p:nvSpPr>
        <p:spPr>
          <a:xfrm>
            <a:off x="2407833" y="5436967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2" name="Google Shape;2072;p32"/>
          <p:cNvSpPr txBox="1">
            <a:spLocks noGrp="1"/>
          </p:cNvSpPr>
          <p:nvPr>
            <p:ph type="subTitle" idx="4"/>
          </p:nvPr>
        </p:nvSpPr>
        <p:spPr>
          <a:xfrm>
            <a:off x="2407833" y="4928633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3" name="Google Shape;2073;p32"/>
          <p:cNvSpPr txBox="1">
            <a:spLocks noGrp="1"/>
          </p:cNvSpPr>
          <p:nvPr>
            <p:ph type="subTitle" idx="5"/>
          </p:nvPr>
        </p:nvSpPr>
        <p:spPr>
          <a:xfrm>
            <a:off x="2407833" y="3858784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4" name="Google Shape;2074;p32"/>
          <p:cNvSpPr txBox="1">
            <a:spLocks noGrp="1"/>
          </p:cNvSpPr>
          <p:nvPr>
            <p:ph type="subTitle" idx="6"/>
          </p:nvPr>
        </p:nvSpPr>
        <p:spPr>
          <a:xfrm>
            <a:off x="2407833" y="3350451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5" name="Google Shape;2075;p32"/>
          <p:cNvSpPr txBox="1">
            <a:spLocks noGrp="1"/>
          </p:cNvSpPr>
          <p:nvPr>
            <p:ph type="subTitle" idx="7"/>
          </p:nvPr>
        </p:nvSpPr>
        <p:spPr>
          <a:xfrm>
            <a:off x="7547667" y="2280600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6" name="Google Shape;2076;p32"/>
          <p:cNvSpPr txBox="1">
            <a:spLocks noGrp="1"/>
          </p:cNvSpPr>
          <p:nvPr>
            <p:ph type="subTitle" idx="8"/>
          </p:nvPr>
        </p:nvSpPr>
        <p:spPr>
          <a:xfrm>
            <a:off x="7547667" y="1772267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7" name="Google Shape;2077;p32"/>
          <p:cNvSpPr txBox="1">
            <a:spLocks noGrp="1"/>
          </p:cNvSpPr>
          <p:nvPr>
            <p:ph type="subTitle" idx="9"/>
          </p:nvPr>
        </p:nvSpPr>
        <p:spPr>
          <a:xfrm>
            <a:off x="7547667" y="5436967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8" name="Google Shape;2078;p32"/>
          <p:cNvSpPr txBox="1">
            <a:spLocks noGrp="1"/>
          </p:cNvSpPr>
          <p:nvPr>
            <p:ph type="subTitle" idx="13"/>
          </p:nvPr>
        </p:nvSpPr>
        <p:spPr>
          <a:xfrm>
            <a:off x="7547667" y="4928633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9" name="Google Shape;2079;p32"/>
          <p:cNvSpPr txBox="1">
            <a:spLocks noGrp="1"/>
          </p:cNvSpPr>
          <p:nvPr>
            <p:ph type="subTitle" idx="14"/>
          </p:nvPr>
        </p:nvSpPr>
        <p:spPr>
          <a:xfrm>
            <a:off x="7547667" y="3858784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0" name="Google Shape;2080;p32"/>
          <p:cNvSpPr txBox="1">
            <a:spLocks noGrp="1"/>
          </p:cNvSpPr>
          <p:nvPr>
            <p:ph type="subTitle" idx="15"/>
          </p:nvPr>
        </p:nvSpPr>
        <p:spPr>
          <a:xfrm>
            <a:off x="7547667" y="3350451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81" name="Google Shape;2081;p32"/>
          <p:cNvGrpSpPr/>
          <p:nvPr/>
        </p:nvGrpSpPr>
        <p:grpSpPr>
          <a:xfrm rot="10800000">
            <a:off x="9625080" y="-2330536"/>
            <a:ext cx="4028963" cy="4195035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88300" y="2733987"/>
            <a:ext cx="824701" cy="7775348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11665684" y="719380"/>
            <a:ext cx="156697" cy="692053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804754" y="-1259536"/>
            <a:ext cx="4028963" cy="4195035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6865503" y="6507702"/>
            <a:ext cx="5451748" cy="5451748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6426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3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8" name="Google Shape;2108;p33"/>
          <p:cNvSpPr txBox="1">
            <a:spLocks noGrp="1"/>
          </p:cNvSpPr>
          <p:nvPr>
            <p:ph type="subTitle" idx="1"/>
          </p:nvPr>
        </p:nvSpPr>
        <p:spPr>
          <a:xfrm>
            <a:off x="1357367" y="2842324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9" name="Google Shape;2109;p33"/>
          <p:cNvSpPr txBox="1">
            <a:spLocks noGrp="1"/>
          </p:cNvSpPr>
          <p:nvPr>
            <p:ph type="subTitle" idx="2"/>
          </p:nvPr>
        </p:nvSpPr>
        <p:spPr>
          <a:xfrm>
            <a:off x="1357367" y="1925591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0" name="Google Shape;2110;p33"/>
          <p:cNvSpPr txBox="1">
            <a:spLocks noGrp="1"/>
          </p:cNvSpPr>
          <p:nvPr>
            <p:ph type="subTitle" idx="3"/>
          </p:nvPr>
        </p:nvSpPr>
        <p:spPr>
          <a:xfrm>
            <a:off x="1357367" y="4800591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1" name="Google Shape;2111;p33"/>
          <p:cNvSpPr txBox="1">
            <a:spLocks noGrp="1"/>
          </p:cNvSpPr>
          <p:nvPr>
            <p:ph type="subTitle" idx="4"/>
          </p:nvPr>
        </p:nvSpPr>
        <p:spPr>
          <a:xfrm>
            <a:off x="1357367" y="3883857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2" name="Google Shape;2112;p33"/>
          <p:cNvSpPr txBox="1">
            <a:spLocks noGrp="1"/>
          </p:cNvSpPr>
          <p:nvPr>
            <p:ph type="subTitle" idx="5"/>
          </p:nvPr>
        </p:nvSpPr>
        <p:spPr>
          <a:xfrm>
            <a:off x="7947467" y="2842324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3" name="Google Shape;2113;p33"/>
          <p:cNvSpPr txBox="1">
            <a:spLocks noGrp="1"/>
          </p:cNvSpPr>
          <p:nvPr>
            <p:ph type="subTitle" idx="6"/>
          </p:nvPr>
        </p:nvSpPr>
        <p:spPr>
          <a:xfrm>
            <a:off x="7947467" y="1925591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4" name="Google Shape;2114;p33"/>
          <p:cNvSpPr txBox="1">
            <a:spLocks noGrp="1"/>
          </p:cNvSpPr>
          <p:nvPr>
            <p:ph type="subTitle" idx="7"/>
          </p:nvPr>
        </p:nvSpPr>
        <p:spPr>
          <a:xfrm>
            <a:off x="7947467" y="4800591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5" name="Google Shape;2115;p33"/>
          <p:cNvSpPr txBox="1">
            <a:spLocks noGrp="1"/>
          </p:cNvSpPr>
          <p:nvPr>
            <p:ph type="subTitle" idx="8"/>
          </p:nvPr>
        </p:nvSpPr>
        <p:spPr>
          <a:xfrm>
            <a:off x="7947467" y="3883857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6" name="Google Shape;2116;p33"/>
          <p:cNvSpPr txBox="1">
            <a:spLocks noGrp="1"/>
          </p:cNvSpPr>
          <p:nvPr>
            <p:ph type="subTitle" idx="9"/>
          </p:nvPr>
        </p:nvSpPr>
        <p:spPr>
          <a:xfrm>
            <a:off x="4652417" y="2842324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7" name="Google Shape;2117;p33"/>
          <p:cNvSpPr txBox="1">
            <a:spLocks noGrp="1"/>
          </p:cNvSpPr>
          <p:nvPr>
            <p:ph type="subTitle" idx="13"/>
          </p:nvPr>
        </p:nvSpPr>
        <p:spPr>
          <a:xfrm>
            <a:off x="4652417" y="1925591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8" name="Google Shape;2118;p33"/>
          <p:cNvSpPr txBox="1">
            <a:spLocks noGrp="1"/>
          </p:cNvSpPr>
          <p:nvPr>
            <p:ph type="subTitle" idx="14"/>
          </p:nvPr>
        </p:nvSpPr>
        <p:spPr>
          <a:xfrm>
            <a:off x="4652417" y="4800591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9" name="Google Shape;2119;p33"/>
          <p:cNvSpPr txBox="1">
            <a:spLocks noGrp="1"/>
          </p:cNvSpPr>
          <p:nvPr>
            <p:ph type="subTitle" idx="15"/>
          </p:nvPr>
        </p:nvSpPr>
        <p:spPr>
          <a:xfrm>
            <a:off x="4652417" y="3883857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20" name="Google Shape;2120;p33"/>
          <p:cNvGrpSpPr/>
          <p:nvPr/>
        </p:nvGrpSpPr>
        <p:grpSpPr>
          <a:xfrm rot="5400000">
            <a:off x="1554734" y="4109351"/>
            <a:ext cx="317252" cy="4297983"/>
            <a:chOff x="8202950" y="1983213"/>
            <a:chExt cx="237939" cy="3223487"/>
          </a:xfrm>
        </p:grpSpPr>
        <p:sp>
          <p:nvSpPr>
            <p:cNvPr id="2121" name="Google Shape;2121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2" name="Google Shape;2122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4" name="Google Shape;2124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5" name="Google Shape;2125;p33"/>
          <p:cNvGrpSpPr/>
          <p:nvPr/>
        </p:nvGrpSpPr>
        <p:grpSpPr>
          <a:xfrm flipH="1">
            <a:off x="11241018" y="-6532205"/>
            <a:ext cx="4962601" cy="16181231"/>
            <a:chOff x="-3170262" y="3452177"/>
            <a:chExt cx="3721951" cy="12135923"/>
          </a:xfrm>
        </p:grpSpPr>
        <p:sp>
          <p:nvSpPr>
            <p:cNvPr id="2126" name="Google Shape;2126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2" name="Google Shape;2182;p33"/>
          <p:cNvGrpSpPr/>
          <p:nvPr/>
        </p:nvGrpSpPr>
        <p:grpSpPr>
          <a:xfrm>
            <a:off x="-4091982" y="-4110389"/>
            <a:ext cx="4962601" cy="12537460"/>
            <a:chOff x="-7394687" y="-2183642"/>
            <a:chExt cx="3721951" cy="9403095"/>
          </a:xfrm>
        </p:grpSpPr>
        <p:sp>
          <p:nvSpPr>
            <p:cNvPr id="2183" name="Google Shape;2183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5878576" y="6132575"/>
            <a:ext cx="2853649" cy="357552"/>
            <a:chOff x="5768381" y="4599431"/>
            <a:chExt cx="2140237" cy="268164"/>
          </a:xfrm>
        </p:grpSpPr>
        <p:sp>
          <p:nvSpPr>
            <p:cNvPr id="2226" name="Google Shape;2226;p33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33"/>
            <p:cNvSpPr/>
            <p:nvPr/>
          </p:nvSpPr>
          <p:spPr>
            <a:xfrm rot="10800000" flipH="1">
              <a:off x="6482702" y="45994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33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33"/>
            <p:cNvSpPr/>
            <p:nvPr/>
          </p:nvSpPr>
          <p:spPr>
            <a:xfrm rot="10800000" flipH="1">
              <a:off x="6482702" y="45994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63497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3777000" y="828300"/>
            <a:ext cx="46380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2596334" y="-2752056"/>
            <a:ext cx="4962601" cy="16181231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3554534" y="-1958056"/>
            <a:ext cx="4962601" cy="16181231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9825733" y="-6346905"/>
            <a:ext cx="4962601" cy="16181231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10783933" y="-7140905"/>
            <a:ext cx="4962601" cy="16181231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3777000" y="4642500"/>
            <a:ext cx="46380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3777000" y="3627543"/>
            <a:ext cx="4638000" cy="1170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3777000" y="5636800"/>
            <a:ext cx="4638000" cy="36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2980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3710700" y="3406702"/>
            <a:ext cx="5630517" cy="5451748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3982326" y="1209829"/>
            <a:ext cx="5026084" cy="15144076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11455700" y="-1603781"/>
            <a:ext cx="5630517" cy="5451748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1099984" y="478985"/>
            <a:ext cx="156697" cy="959731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10937267" y="2644285"/>
            <a:ext cx="317252" cy="4297983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10272153" y="-129483"/>
            <a:ext cx="348081" cy="5217688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10845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3279482" y="851949"/>
            <a:ext cx="5026084" cy="15144076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593266" y="3661948"/>
            <a:ext cx="1544233" cy="3758819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10824018" y="2253615"/>
            <a:ext cx="5026084" cy="15144076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9102328" y="-10873565"/>
            <a:ext cx="7427029" cy="24216829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11123481" y="-1676679"/>
            <a:ext cx="2177020" cy="6002313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4657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3576401" y="832815"/>
            <a:ext cx="5026084" cy="15144076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10839234" y="-147865"/>
            <a:ext cx="5630517" cy="5451748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3514349" y="-6954469"/>
            <a:ext cx="5026084" cy="15144076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2253400" y="585133"/>
            <a:ext cx="7685200" cy="1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3388200" y="2733833"/>
            <a:ext cx="5415600" cy="26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7642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4034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3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820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669200" y="1712900"/>
            <a:ext cx="8853600" cy="28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7313100" y="6008375"/>
            <a:ext cx="5630517" cy="5451748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11029737" y="-7392405"/>
            <a:ext cx="5026084" cy="15144076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743075" y="-4602122"/>
            <a:ext cx="5630517" cy="5451748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8922825" y="-1811455"/>
            <a:ext cx="5026084" cy="15144076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7089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3126000" y="1838492"/>
            <a:ext cx="59400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3399200" y="3393308"/>
            <a:ext cx="5393600" cy="1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3710700" y="3406702"/>
            <a:ext cx="5630517" cy="5451748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3982326" y="1209829"/>
            <a:ext cx="5026084" cy="15144076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11455700" y="-1603781"/>
            <a:ext cx="5630517" cy="5451748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3" name="Google Shape;573;p9"/>
          <p:cNvGrpSpPr/>
          <p:nvPr/>
        </p:nvGrpSpPr>
        <p:grpSpPr>
          <a:xfrm>
            <a:off x="1099984" y="478985"/>
            <a:ext cx="156697" cy="959731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10937267" y="2644285"/>
            <a:ext cx="317252" cy="4297983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10272153" y="-129483"/>
            <a:ext cx="348081" cy="5217688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7032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8989600" cy="68580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743075" y="-4602122"/>
            <a:ext cx="5630517" cy="5451748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7911918" y="5254649"/>
            <a:ext cx="5026084" cy="15144076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950967" y="3063567"/>
            <a:ext cx="5068000" cy="32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950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>
            <a:spLocks noGrp="1"/>
          </p:cNvSpPr>
          <p:nvPr>
            <p:ph type="title" hasCustomPrompt="1"/>
          </p:nvPr>
        </p:nvSpPr>
        <p:spPr>
          <a:xfrm>
            <a:off x="1619000" y="1686433"/>
            <a:ext cx="8954000" cy="17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8810197" y="3825988"/>
            <a:ext cx="2177020" cy="6002313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3869849" y="-6532205"/>
            <a:ext cx="4962601" cy="16181231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11241018" y="-2464969"/>
            <a:ext cx="5026084" cy="15144076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1" name="Google Shape;701;p11"/>
          <p:cNvSpPr txBox="1">
            <a:spLocks noGrp="1"/>
          </p:cNvSpPr>
          <p:nvPr>
            <p:ph type="subTitle" idx="1"/>
          </p:nvPr>
        </p:nvSpPr>
        <p:spPr>
          <a:xfrm>
            <a:off x="3274600" y="3939000"/>
            <a:ext cx="5642800" cy="72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862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50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2634133" y="4565300"/>
            <a:ext cx="3212800" cy="62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2634133" y="4084237"/>
            <a:ext cx="3212800" cy="40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399015" y="4256067"/>
            <a:ext cx="1072000" cy="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6539648" y="4256067"/>
            <a:ext cx="1072000" cy="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399015" y="2482317"/>
            <a:ext cx="1072000" cy="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6539648" y="2482317"/>
            <a:ext cx="1072000" cy="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2634133" y="2791567"/>
            <a:ext cx="3212800" cy="62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2634133" y="2310504"/>
            <a:ext cx="3212800" cy="40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7774767" y="4565300"/>
            <a:ext cx="3212800" cy="62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7774767" y="4084237"/>
            <a:ext cx="3212800" cy="40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7774767" y="2791567"/>
            <a:ext cx="3212800" cy="62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7774767" y="2310504"/>
            <a:ext cx="3212800" cy="40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4174649" y="-6532205"/>
            <a:ext cx="4962601" cy="16181231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8412258" y="5865662"/>
            <a:ext cx="5026084" cy="15144076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11501834" y="-2849513"/>
            <a:ext cx="824701" cy="7775348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1134904" y="4290020"/>
            <a:ext cx="4195035" cy="4028963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4752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729867"/>
            <a:ext cx="10290000" cy="4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67142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8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30" name="Google Shape;2630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91271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c-programming-exercises/array/index.php" TargetMode="Externa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121793D-026C-B602-E632-76B85924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667" y="1846372"/>
            <a:ext cx="8097847" cy="3436828"/>
          </a:xfrm>
        </p:spPr>
        <p:txBody>
          <a:bodyPr/>
          <a:lstStyle/>
          <a:p>
            <a:pPr marL="596900" indent="-457200">
              <a:buFont typeface="+mj-lt"/>
              <a:buAutoNum type="arabicPeriod"/>
            </a:pPr>
            <a:r>
              <a:rPr lang="en-US" dirty="0">
                <a:latin typeface="Corbel Light" panose="020B0303020204020204" pitchFamily="34" charset="0"/>
              </a:rPr>
              <a:t>Write a program in C to read n number of values in an array and display them in reverse order.</a:t>
            </a:r>
          </a:p>
          <a:p>
            <a:pPr marL="596900" indent="-457200">
              <a:buFont typeface="+mj-lt"/>
              <a:buAutoNum type="arabicPeriod"/>
            </a:pPr>
            <a:r>
              <a:rPr lang="en-US" b="0" i="0" dirty="0">
                <a:effectLst/>
                <a:latin typeface="Corbel Light" panose="020B0303020204020204" pitchFamily="34" charset="0"/>
              </a:rPr>
              <a:t>Write a program in C to find the sum of all elements of the array.</a:t>
            </a:r>
          </a:p>
          <a:p>
            <a:pPr marL="596900" indent="-457200">
              <a:buFont typeface="+mj-lt"/>
              <a:buAutoNum type="arabicPeriod"/>
            </a:pPr>
            <a:r>
              <a:rPr lang="en-US" b="0" i="0" dirty="0">
                <a:effectLst/>
                <a:latin typeface="Corbel Light" panose="020B0303020204020204" pitchFamily="34" charset="0"/>
              </a:rPr>
              <a:t>Write a program in C to copy the elements of one array into another array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pPr marL="596900" indent="-457200">
              <a:buFont typeface="+mj-lt"/>
              <a:buAutoNum type="arabicPeriod"/>
            </a:pPr>
            <a:r>
              <a:rPr lang="en-US" dirty="0">
                <a:latin typeface="Corbel Light" panose="020B0303020204020204" pitchFamily="34" charset="0"/>
              </a:rPr>
              <a:t>Write a program in C to count the total number of duplicate elements in an array.</a:t>
            </a:r>
          </a:p>
          <a:p>
            <a:pPr marL="596900" indent="-457200">
              <a:buFont typeface="+mj-lt"/>
              <a:buAutoNum type="arabicPeriod"/>
            </a:pPr>
            <a:r>
              <a:rPr lang="en-US" dirty="0">
                <a:latin typeface="Corbel Light" panose="020B0303020204020204" pitchFamily="34" charset="0"/>
              </a:rPr>
              <a:t>Write a c program to sort an array</a:t>
            </a:r>
          </a:p>
          <a:p>
            <a:pPr marL="596900" indent="-457200">
              <a:buFont typeface="+mj-lt"/>
              <a:buAutoNum type="arabicPeriod"/>
            </a:pPr>
            <a:r>
              <a:rPr lang="en-US" dirty="0">
                <a:latin typeface="Corbel Light" panose="020B0303020204020204" pitchFamily="34" charset="0"/>
              </a:rPr>
              <a:t>Write a program in C to find the maximum and minimum elements in an array.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C29F3C7-2F02-ED73-3693-F51A6EBDEE1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1600" y="2879169"/>
            <a:ext cx="3499067" cy="1098400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79A79-24A2-69FC-6219-645809F981BC}"/>
              </a:ext>
            </a:extLst>
          </p:cNvPr>
          <p:cNvSpPr txBox="1"/>
          <p:nvPr/>
        </p:nvSpPr>
        <p:spPr>
          <a:xfrm>
            <a:off x="722086" y="232964"/>
            <a:ext cx="6723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/>
              </a:rPr>
              <a:t>https://www.w3resource.com/c-programming-exercises/array/index.php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4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4D4783-7651-78B3-2C9E-FA6BD352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SAMPLE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86E11-A444-CBD1-BD8D-B758977E3A56}"/>
              </a:ext>
            </a:extLst>
          </p:cNvPr>
          <p:cNvSpPr txBox="1"/>
          <p:nvPr/>
        </p:nvSpPr>
        <p:spPr>
          <a:xfrm>
            <a:off x="950967" y="1582057"/>
            <a:ext cx="6720114" cy="4832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 the number of rows (between 1 and 100): 2</a:t>
            </a:r>
          </a:p>
          <a:p>
            <a:r>
              <a:rPr lang="en-US" dirty="0">
                <a:solidFill>
                  <a:schemeClr val="bg1"/>
                </a:solidFill>
              </a:rPr>
              <a:t>Enter the number of columns (between 1 and 100):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Enter elements of 1st matrix:</a:t>
            </a:r>
          </a:p>
          <a:p>
            <a:r>
              <a:rPr lang="en-US" dirty="0">
                <a:solidFill>
                  <a:schemeClr val="bg1"/>
                </a:solidFill>
              </a:rPr>
              <a:t>Enter element a11: 2</a:t>
            </a:r>
          </a:p>
          <a:p>
            <a:r>
              <a:rPr lang="en-US" dirty="0">
                <a:solidFill>
                  <a:schemeClr val="bg1"/>
                </a:solidFill>
              </a:rPr>
              <a:t>Enter element a12: 3</a:t>
            </a:r>
          </a:p>
          <a:p>
            <a:r>
              <a:rPr lang="en-US" dirty="0">
                <a:solidFill>
                  <a:schemeClr val="bg1"/>
                </a:solidFill>
              </a:rPr>
              <a:t>Enter element a13: 4</a:t>
            </a:r>
          </a:p>
          <a:p>
            <a:r>
              <a:rPr lang="en-US" dirty="0">
                <a:solidFill>
                  <a:schemeClr val="bg1"/>
                </a:solidFill>
              </a:rPr>
              <a:t>Enter element a21: 5</a:t>
            </a:r>
          </a:p>
          <a:p>
            <a:r>
              <a:rPr lang="en-US" dirty="0">
                <a:solidFill>
                  <a:schemeClr val="bg1"/>
                </a:solidFill>
              </a:rPr>
              <a:t>Enter element a22: 2</a:t>
            </a:r>
          </a:p>
          <a:p>
            <a:r>
              <a:rPr lang="en-US" dirty="0">
                <a:solidFill>
                  <a:schemeClr val="bg1"/>
                </a:solidFill>
              </a:rPr>
              <a:t>Enter element a23: 3</a:t>
            </a:r>
          </a:p>
          <a:p>
            <a:r>
              <a:rPr lang="en-US" dirty="0">
                <a:solidFill>
                  <a:schemeClr val="bg1"/>
                </a:solidFill>
              </a:rPr>
              <a:t>Enter elements of 2nd matrix:</a:t>
            </a:r>
          </a:p>
          <a:p>
            <a:r>
              <a:rPr lang="en-US" dirty="0">
                <a:solidFill>
                  <a:schemeClr val="bg1"/>
                </a:solidFill>
              </a:rPr>
              <a:t>Enter element b11: -4</a:t>
            </a:r>
          </a:p>
          <a:p>
            <a:r>
              <a:rPr lang="en-US" dirty="0">
                <a:solidFill>
                  <a:schemeClr val="bg1"/>
                </a:solidFill>
              </a:rPr>
              <a:t>Enter element b12: 5</a:t>
            </a:r>
          </a:p>
          <a:p>
            <a:r>
              <a:rPr lang="en-US" dirty="0">
                <a:solidFill>
                  <a:schemeClr val="bg1"/>
                </a:solidFill>
              </a:rPr>
              <a:t>Enter element b13: 3</a:t>
            </a:r>
          </a:p>
          <a:p>
            <a:r>
              <a:rPr lang="en-US" dirty="0">
                <a:solidFill>
                  <a:schemeClr val="bg1"/>
                </a:solidFill>
              </a:rPr>
              <a:t>Enter element b21: 5</a:t>
            </a:r>
          </a:p>
          <a:p>
            <a:r>
              <a:rPr lang="en-US" dirty="0">
                <a:solidFill>
                  <a:schemeClr val="bg1"/>
                </a:solidFill>
              </a:rPr>
              <a:t>Enter element b22: 6</a:t>
            </a:r>
          </a:p>
          <a:p>
            <a:r>
              <a:rPr lang="en-US" dirty="0">
                <a:solidFill>
                  <a:schemeClr val="bg1"/>
                </a:solidFill>
              </a:rPr>
              <a:t>Enter element b23: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Sum of two matrices: </a:t>
            </a:r>
          </a:p>
          <a:p>
            <a:r>
              <a:rPr lang="en-US" dirty="0">
                <a:solidFill>
                  <a:schemeClr val="bg1"/>
                </a:solidFill>
              </a:rPr>
              <a:t>-2   8   7 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10   8   6 </a:t>
            </a:r>
          </a:p>
        </p:txBody>
      </p:sp>
    </p:spTree>
    <p:extLst>
      <p:ext uri="{BB962C8B-B14F-4D97-AF65-F5344CB8AC3E}">
        <p14:creationId xmlns:p14="http://schemas.microsoft.com/office/powerpoint/2010/main" val="299382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671F83-D95B-4475-9304-E48919C9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91" y="515151"/>
            <a:ext cx="2334553" cy="704049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942548-0B7A-A1AC-B927-0DABC4537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4943" y="1829799"/>
            <a:ext cx="4749399" cy="1856829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/>
              <a:t> // adding two matrices</a:t>
            </a:r>
          </a:p>
          <a:p>
            <a:pPr algn="l"/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r;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    for (j = 0; j &lt; c; ++j) {</a:t>
            </a:r>
          </a:p>
          <a:p>
            <a:pPr algn="l"/>
            <a:r>
              <a:rPr lang="en-US" dirty="0"/>
              <a:t>      sum[</a:t>
            </a:r>
            <a:r>
              <a:rPr lang="en-US" dirty="0" err="1"/>
              <a:t>i</a:t>
            </a:r>
            <a:r>
              <a:rPr lang="en-US" dirty="0"/>
              <a:t>][j] = a[</a:t>
            </a:r>
            <a:r>
              <a:rPr lang="en-US" dirty="0" err="1"/>
              <a:t>i</a:t>
            </a:r>
            <a:r>
              <a:rPr lang="en-US" dirty="0"/>
              <a:t>][j] + b[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pPr algn="l"/>
            <a:r>
              <a:rPr lang="en-US" dirty="0"/>
              <a:t>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69EB4-6B24-2EA5-9FAA-C27B2D166109}"/>
              </a:ext>
            </a:extLst>
          </p:cNvPr>
          <p:cNvSpPr txBox="1"/>
          <p:nvPr/>
        </p:nvSpPr>
        <p:spPr>
          <a:xfrm>
            <a:off x="5852486" y="2730520"/>
            <a:ext cx="4644571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// printing the result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printf</a:t>
            </a:r>
            <a:r>
              <a:rPr lang="en-US" sz="2000" dirty="0">
                <a:solidFill>
                  <a:schemeClr val="bg1"/>
                </a:solidFill>
              </a:rPr>
              <a:t>("\</a:t>
            </a:r>
            <a:r>
              <a:rPr lang="en-US" sz="2000" dirty="0" err="1">
                <a:solidFill>
                  <a:schemeClr val="bg1"/>
                </a:solidFill>
              </a:rPr>
              <a:t>nSum</a:t>
            </a:r>
            <a:r>
              <a:rPr lang="en-US" sz="2000" dirty="0">
                <a:solidFill>
                  <a:schemeClr val="bg1"/>
                </a:solidFill>
              </a:rPr>
              <a:t> of two matrices: \n");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for (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= 0;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&lt; r; ++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for (j = 0; j &lt; c; ++j)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err="1">
                <a:solidFill>
                  <a:schemeClr val="bg1"/>
                </a:solidFill>
              </a:rPr>
              <a:t>printf</a:t>
            </a:r>
            <a:r>
              <a:rPr lang="en-US" sz="2000" dirty="0">
                <a:solidFill>
                  <a:schemeClr val="bg1"/>
                </a:solidFill>
              </a:rPr>
              <a:t>("%d   ", sum[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][j]);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if (j == c - 1)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printf</a:t>
            </a:r>
            <a:r>
              <a:rPr lang="en-US" sz="2000" dirty="0">
                <a:solidFill>
                  <a:schemeClr val="bg1"/>
                </a:solidFill>
              </a:rPr>
              <a:t>("\n\n");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095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0381A1-2D6E-81BF-717C-5C2D6B0A1CF4}"/>
              </a:ext>
            </a:extLst>
          </p:cNvPr>
          <p:cNvSpPr txBox="1"/>
          <p:nvPr/>
        </p:nvSpPr>
        <p:spPr>
          <a:xfrm>
            <a:off x="6905172" y="2579567"/>
            <a:ext cx="42998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FF0000"/>
                </a:solidFill>
                <a:effectLst/>
                <a:latin typeface="Google Sans"/>
              </a:rPr>
              <a:t>The product of two matrices A and B is defined if the number of columns of A is equal to the number of rows of B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Expert Maths Tutoring in the UK - Boost Your Scores with Cuemath">
            <a:extLst>
              <a:ext uri="{FF2B5EF4-FFF2-40B4-BE49-F238E27FC236}">
                <a16:creationId xmlns:a16="http://schemas.microsoft.com/office/drawing/2014/main" id="{887F15FE-006D-8B70-7058-1DCFA6D6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66" y="1527789"/>
            <a:ext cx="5917519" cy="380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29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atrix multiplication in C - javatpoint">
            <a:extLst>
              <a:ext uri="{FF2B5EF4-FFF2-40B4-BE49-F238E27FC236}">
                <a16:creationId xmlns:a16="http://schemas.microsoft.com/office/drawing/2014/main" id="{549AEE8F-6DEC-4D76-E8A2-4B6BC2BA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600" y="1961231"/>
            <a:ext cx="5670323" cy="43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 : Multiplication of two Matrices - w3resource">
            <a:extLst>
              <a:ext uri="{FF2B5EF4-FFF2-40B4-BE49-F238E27FC236}">
                <a16:creationId xmlns:a16="http://schemas.microsoft.com/office/drawing/2014/main" id="{06E7132C-3356-106A-47CE-D2BEF22C6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77" y="1393372"/>
            <a:ext cx="4668567" cy="367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671F83-D95B-4475-9304-E48919C9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91" y="515151"/>
            <a:ext cx="2334553" cy="704049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942548-0B7A-A1AC-B927-0DABC4537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4943" y="1829799"/>
            <a:ext cx="8421514" cy="311957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/>
              <a:t>// Multiplying first and second matrices and storing it in result</a:t>
            </a:r>
          </a:p>
          <a:p>
            <a:pPr algn="l"/>
            <a:r>
              <a:rPr lang="en-US" dirty="0"/>
              <a:t>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r1;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algn="l"/>
            <a:r>
              <a:rPr lang="en-US" dirty="0"/>
              <a:t>      for (int j = 0; j &lt; c2; ++j) {</a:t>
            </a:r>
          </a:p>
          <a:p>
            <a:pPr algn="l"/>
            <a:r>
              <a:rPr lang="en-US" dirty="0"/>
              <a:t>         for (int k = 0; k &lt; c1; ++k) {</a:t>
            </a:r>
          </a:p>
          <a:p>
            <a:pPr algn="l"/>
            <a:r>
              <a:rPr lang="en-US" dirty="0"/>
              <a:t>            result[</a:t>
            </a:r>
            <a:r>
              <a:rPr lang="en-US" dirty="0" err="1"/>
              <a:t>i</a:t>
            </a:r>
            <a:r>
              <a:rPr lang="en-US" dirty="0"/>
              <a:t>][j] += first[</a:t>
            </a:r>
            <a:r>
              <a:rPr lang="en-US" dirty="0" err="1"/>
              <a:t>i</a:t>
            </a:r>
            <a:r>
              <a:rPr lang="en-US" dirty="0"/>
              <a:t>][k] * second[k][j];</a:t>
            </a:r>
          </a:p>
          <a:p>
            <a:pPr algn="l"/>
            <a:r>
              <a:rPr lang="en-US" dirty="0"/>
              <a:t>         }</a:t>
            </a:r>
          </a:p>
          <a:p>
            <a:pPr algn="l"/>
            <a:r>
              <a:rPr lang="en-US" dirty="0"/>
              <a:t>      }</a:t>
            </a:r>
          </a:p>
          <a:p>
            <a:pPr algn="l"/>
            <a:r>
              <a:rPr lang="en-US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65616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741488-C37E-12FB-AAB6-D665021FBA92}"/>
              </a:ext>
            </a:extLst>
          </p:cNvPr>
          <p:cNvSpPr txBox="1"/>
          <p:nvPr/>
        </p:nvSpPr>
        <p:spPr>
          <a:xfrm>
            <a:off x="1248230" y="1152397"/>
            <a:ext cx="4368799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1" i="0" dirty="0" err="1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ctr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1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739CD-8665-4CC2-D787-D92C29763F4B}"/>
              </a:ext>
            </a:extLst>
          </p:cNvPr>
          <p:cNvSpPr txBox="1"/>
          <p:nvPr/>
        </p:nvSpPr>
        <p:spPr>
          <a:xfrm>
            <a:off x="6096000" y="2413337"/>
            <a:ext cx="436879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1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5F6364"/>
                </a:solidFill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1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5F6364"/>
                </a:solidFill>
                <a:latin typeface="Consolas" panose="020B0609020204030204" pitchFamily="49" charset="0"/>
              </a:rPr>
              <a:t>       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1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1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20A29-AB15-5374-AA3D-3706FB757A91}"/>
              </a:ext>
            </a:extLst>
          </p:cNvPr>
          <p:cNvSpPr txBox="1"/>
          <p:nvPr/>
        </p:nvSpPr>
        <p:spPr>
          <a:xfrm>
            <a:off x="1248229" y="3957283"/>
            <a:ext cx="4368799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mx 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arr1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mn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arr1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1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mx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mx 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arr1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mn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mn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arr1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970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B449-2475-07CC-368C-A704F2F3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Mutlidimensional</a:t>
            </a:r>
            <a:r>
              <a:rPr lang="en-US" dirty="0"/>
              <a:t> Array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90D0E-E0B6-E32B-2F75-2CB822FE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69" y="2172833"/>
            <a:ext cx="5661063" cy="308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6CE56-246F-34AA-04B2-72DF591AAC69}"/>
              </a:ext>
            </a:extLst>
          </p:cNvPr>
          <p:cNvSpPr txBox="1"/>
          <p:nvPr/>
        </p:nvSpPr>
        <p:spPr>
          <a:xfrm>
            <a:off x="7989767" y="2757714"/>
            <a:ext cx="32512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float x[3][4];</a:t>
            </a:r>
          </a:p>
        </p:txBody>
      </p:sp>
    </p:spTree>
    <p:extLst>
      <p:ext uri="{BB962C8B-B14F-4D97-AF65-F5344CB8AC3E}">
        <p14:creationId xmlns:p14="http://schemas.microsoft.com/office/powerpoint/2010/main" val="277577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F53D-0475-C127-526F-D1F693A5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Initialize?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2D5CB-98A0-6ECD-4EE5-2A2B43366720}"/>
              </a:ext>
            </a:extLst>
          </p:cNvPr>
          <p:cNvSpPr txBox="1"/>
          <p:nvPr/>
        </p:nvSpPr>
        <p:spPr>
          <a:xfrm>
            <a:off x="1067082" y="2204237"/>
            <a:ext cx="9818632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// Different ways to initialize two-dimensional array</a:t>
            </a:r>
          </a:p>
          <a:p>
            <a:endParaRPr lang="en-US" sz="2800" dirty="0"/>
          </a:p>
          <a:p>
            <a:r>
              <a:rPr lang="en-US" sz="2800" dirty="0"/>
              <a:t>int c[2][3] = {{1, 3, 0}, {-1, 5, 9}};</a:t>
            </a:r>
          </a:p>
          <a:p>
            <a:r>
              <a:rPr lang="en-US" sz="2800" dirty="0"/>
              <a:t>         </a:t>
            </a:r>
          </a:p>
          <a:p>
            <a:r>
              <a:rPr lang="en-US" sz="2800" dirty="0"/>
              <a:t>int c[][3] = {{1, 3, 0}, {-1, 5, 9}};</a:t>
            </a:r>
          </a:p>
          <a:p>
            <a:r>
              <a:rPr lang="en-US" sz="2800" dirty="0"/>
              <a:t>                </a:t>
            </a:r>
          </a:p>
          <a:p>
            <a:r>
              <a:rPr lang="en-US" sz="2800" dirty="0"/>
              <a:t>int c[2][3] = {1, 3, 0, -1, 5, 9};</a:t>
            </a:r>
          </a:p>
        </p:txBody>
      </p:sp>
    </p:spTree>
    <p:extLst>
      <p:ext uri="{BB962C8B-B14F-4D97-AF65-F5344CB8AC3E}">
        <p14:creationId xmlns:p14="http://schemas.microsoft.com/office/powerpoint/2010/main" val="242159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C11D-F779-D7DC-1F6F-C623FDF3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 of Different Cities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1950098-39D5-21CC-C3CE-FDB73A364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7464"/>
              </p:ext>
            </p:extLst>
          </p:nvPr>
        </p:nvGraphicFramePr>
        <p:xfrm>
          <a:off x="2351296" y="1804668"/>
          <a:ext cx="7489407" cy="44655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496469">
                  <a:extLst>
                    <a:ext uri="{9D8B030D-6E8A-4147-A177-3AD203B41FA5}">
                      <a16:colId xmlns:a16="http://schemas.microsoft.com/office/drawing/2014/main" val="3058423048"/>
                    </a:ext>
                  </a:extLst>
                </a:gridCol>
                <a:gridCol w="2496469">
                  <a:extLst>
                    <a:ext uri="{9D8B030D-6E8A-4147-A177-3AD203B41FA5}">
                      <a16:colId xmlns:a16="http://schemas.microsoft.com/office/drawing/2014/main" val="1219680142"/>
                    </a:ext>
                  </a:extLst>
                </a:gridCol>
                <a:gridCol w="2496469">
                  <a:extLst>
                    <a:ext uri="{9D8B030D-6E8A-4147-A177-3AD203B41FA5}">
                      <a16:colId xmlns:a16="http://schemas.microsoft.com/office/drawing/2014/main" val="800947627"/>
                    </a:ext>
                  </a:extLst>
                </a:gridCol>
              </a:tblGrid>
              <a:tr h="558188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CITY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CITY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728641"/>
                  </a:ext>
                </a:extLst>
              </a:tr>
              <a:tr h="55818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73673"/>
                  </a:ext>
                </a:extLst>
              </a:tr>
              <a:tr h="55818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23093"/>
                  </a:ext>
                </a:extLst>
              </a:tr>
              <a:tr h="55818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17466"/>
                  </a:ext>
                </a:extLst>
              </a:tr>
              <a:tr h="55818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240267"/>
                  </a:ext>
                </a:extLst>
              </a:tr>
              <a:tr h="558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809310"/>
                  </a:ext>
                </a:extLst>
              </a:tr>
              <a:tr h="558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71147"/>
                  </a:ext>
                </a:extLst>
              </a:tr>
              <a:tr h="558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Day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13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1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38EF3A-E305-ACB7-BCFE-128D046DD787}"/>
              </a:ext>
            </a:extLst>
          </p:cNvPr>
          <p:cNvSpPr txBox="1"/>
          <p:nvPr/>
        </p:nvSpPr>
        <p:spPr>
          <a:xfrm>
            <a:off x="1080969" y="941073"/>
            <a:ext cx="5239656" cy="5355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dirty="0"/>
              <a:t>// C program to store temperature of two cities of a week and display it.</a:t>
            </a:r>
          </a:p>
          <a:p>
            <a:r>
              <a:rPr lang="en-US" sz="1800" b="1" dirty="0"/>
              <a:t>#include &lt;</a:t>
            </a:r>
            <a:r>
              <a:rPr lang="en-US" sz="1800" b="1" dirty="0" err="1"/>
              <a:t>stdio.h</a:t>
            </a:r>
            <a:r>
              <a:rPr lang="en-US" sz="1800" b="1" dirty="0"/>
              <a:t>&gt;</a:t>
            </a:r>
          </a:p>
          <a:p>
            <a:r>
              <a:rPr lang="en-US" sz="1800" b="1" dirty="0"/>
              <a:t>const int CITY = 2;</a:t>
            </a:r>
          </a:p>
          <a:p>
            <a:r>
              <a:rPr lang="en-US" sz="1800" b="1" dirty="0"/>
              <a:t>const int WEEK = 7;</a:t>
            </a:r>
          </a:p>
          <a:p>
            <a:r>
              <a:rPr lang="en-US" sz="1800" b="1" dirty="0"/>
              <a:t>int main()</a:t>
            </a:r>
          </a:p>
          <a:p>
            <a:r>
              <a:rPr lang="en-US" sz="1800" b="1" dirty="0"/>
              <a:t>{</a:t>
            </a:r>
          </a:p>
          <a:p>
            <a:r>
              <a:rPr lang="en-US" sz="1800" b="1" dirty="0"/>
              <a:t>  int temperature[CITY][WEEK];</a:t>
            </a:r>
          </a:p>
          <a:p>
            <a:endParaRPr lang="en-US" sz="1800" b="1" dirty="0"/>
          </a:p>
          <a:p>
            <a:r>
              <a:rPr lang="en-US" sz="1800" b="1" dirty="0"/>
              <a:t>  // Using nested loop to store values in a 2d array</a:t>
            </a:r>
          </a:p>
          <a:p>
            <a:r>
              <a:rPr lang="en-US" sz="1800" b="1" dirty="0"/>
              <a:t>  for (int </a:t>
            </a:r>
            <a:r>
              <a:rPr lang="en-US" sz="1800" b="1" dirty="0" err="1"/>
              <a:t>i</a:t>
            </a:r>
            <a:r>
              <a:rPr lang="en-US" sz="1800" b="1" dirty="0"/>
              <a:t> = 0; </a:t>
            </a:r>
            <a:r>
              <a:rPr lang="en-US" sz="1800" b="1" dirty="0" err="1"/>
              <a:t>i</a:t>
            </a:r>
            <a:r>
              <a:rPr lang="en-US" sz="1800" b="1" dirty="0"/>
              <a:t> &lt; CITY; ++</a:t>
            </a:r>
            <a:r>
              <a:rPr lang="en-US" sz="1800" b="1" dirty="0" err="1"/>
              <a:t>i</a:t>
            </a:r>
            <a:r>
              <a:rPr lang="en-US" sz="1800" b="1" dirty="0"/>
              <a:t>)</a:t>
            </a:r>
          </a:p>
          <a:p>
            <a:r>
              <a:rPr lang="en-US" sz="1800" b="1" dirty="0"/>
              <a:t>  {</a:t>
            </a:r>
          </a:p>
          <a:p>
            <a:r>
              <a:rPr lang="en-US" sz="1800" b="1" dirty="0"/>
              <a:t>    for (int j = 0; j &lt; WEEK; ++j)</a:t>
            </a:r>
          </a:p>
          <a:p>
            <a:r>
              <a:rPr lang="en-US" sz="1800" b="1" dirty="0"/>
              <a:t>    {</a:t>
            </a:r>
          </a:p>
          <a:p>
            <a:r>
              <a:rPr lang="en-US" sz="1800" b="1" dirty="0"/>
              <a:t>      </a:t>
            </a:r>
            <a:r>
              <a:rPr lang="en-US" sz="1800" b="1" dirty="0" err="1"/>
              <a:t>printf</a:t>
            </a:r>
            <a:r>
              <a:rPr lang="en-US" sz="1800" b="1" dirty="0"/>
              <a:t>("City %d, Day %d: ", </a:t>
            </a:r>
            <a:r>
              <a:rPr lang="en-US" sz="1800" b="1" dirty="0" err="1"/>
              <a:t>i</a:t>
            </a:r>
            <a:r>
              <a:rPr lang="en-US" sz="1800" b="1" dirty="0"/>
              <a:t> + 1, j + 1);</a:t>
            </a:r>
          </a:p>
          <a:p>
            <a:r>
              <a:rPr lang="en-US" sz="1800" b="1" dirty="0"/>
              <a:t>      </a:t>
            </a:r>
            <a:r>
              <a:rPr lang="en-US" sz="1800" b="1" dirty="0" err="1"/>
              <a:t>scanf</a:t>
            </a:r>
            <a:r>
              <a:rPr lang="en-US" sz="1800" b="1" dirty="0"/>
              <a:t>("%d", &amp;temperature[</a:t>
            </a:r>
            <a:r>
              <a:rPr lang="en-US" sz="1800" b="1" dirty="0" err="1"/>
              <a:t>i</a:t>
            </a:r>
            <a:r>
              <a:rPr lang="en-US" sz="1800" b="1" dirty="0"/>
              <a:t>][j]);</a:t>
            </a:r>
          </a:p>
          <a:p>
            <a:r>
              <a:rPr lang="en-US" sz="1800" b="1" dirty="0"/>
              <a:t>    }</a:t>
            </a:r>
          </a:p>
          <a:p>
            <a:r>
              <a:rPr lang="en-US" sz="1800" b="1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D0424-BD55-9C53-1471-702904D2CDE4}"/>
              </a:ext>
            </a:extLst>
          </p:cNvPr>
          <p:cNvSpPr txBox="1"/>
          <p:nvPr/>
        </p:nvSpPr>
        <p:spPr>
          <a:xfrm>
            <a:off x="6516916" y="1127672"/>
            <a:ext cx="5239656" cy="47089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}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printf</a:t>
            </a:r>
            <a:r>
              <a:rPr lang="en-US" sz="2000" b="1" dirty="0"/>
              <a:t>("\</a:t>
            </a:r>
            <a:r>
              <a:rPr lang="en-US" sz="2000" b="1" dirty="0" err="1"/>
              <a:t>nDisplaying</a:t>
            </a:r>
            <a:r>
              <a:rPr lang="en-US" sz="2000" b="1" dirty="0"/>
              <a:t> values: \n\n");</a:t>
            </a:r>
          </a:p>
          <a:p>
            <a:endParaRPr lang="en-US" sz="2000" b="1" dirty="0"/>
          </a:p>
          <a:p>
            <a:r>
              <a:rPr lang="en-US" sz="2000" b="1" dirty="0"/>
              <a:t>  // Using nested loop to display </a:t>
            </a:r>
            <a:r>
              <a:rPr lang="en-US" sz="2000" b="1" dirty="0" err="1"/>
              <a:t>vlues</a:t>
            </a:r>
            <a:r>
              <a:rPr lang="en-US" sz="2000" b="1" dirty="0"/>
              <a:t> of a 2d array</a:t>
            </a:r>
          </a:p>
          <a:p>
            <a:r>
              <a:rPr lang="en-US" sz="2000" b="1" dirty="0"/>
              <a:t>  for (int 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 &lt; CITY; ++</a:t>
            </a:r>
            <a:r>
              <a:rPr lang="en-US" sz="2000" b="1" dirty="0" err="1"/>
              <a:t>i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  {</a:t>
            </a:r>
          </a:p>
          <a:p>
            <a:r>
              <a:rPr lang="en-US" sz="2000" b="1" dirty="0"/>
              <a:t>    for (int j = 0; j &lt; WEEK; ++j)</a:t>
            </a:r>
          </a:p>
          <a:p>
            <a:r>
              <a:rPr lang="en-US" sz="2000" b="1" dirty="0"/>
              <a:t>    {</a:t>
            </a:r>
          </a:p>
          <a:p>
            <a:r>
              <a:rPr lang="en-US" sz="2000" b="1" dirty="0"/>
              <a:t>      </a:t>
            </a:r>
            <a:r>
              <a:rPr lang="en-US" sz="2000" b="1" dirty="0" err="1"/>
              <a:t>printf</a:t>
            </a:r>
            <a:r>
              <a:rPr lang="en-US" sz="2000" b="1" dirty="0"/>
              <a:t>("City %d, Day %d = %d\n", </a:t>
            </a:r>
            <a:r>
              <a:rPr lang="en-US" sz="2000" b="1" dirty="0" err="1"/>
              <a:t>i</a:t>
            </a:r>
            <a:r>
              <a:rPr lang="en-US" sz="2000" b="1" dirty="0"/>
              <a:t> + 1, j + 1, temperature[</a:t>
            </a:r>
            <a:r>
              <a:rPr lang="en-US" sz="2000" b="1" dirty="0" err="1"/>
              <a:t>i</a:t>
            </a:r>
            <a:r>
              <a:rPr lang="en-US" sz="2000" b="1" dirty="0"/>
              <a:t>][j]);</a:t>
            </a:r>
          </a:p>
          <a:p>
            <a:r>
              <a:rPr lang="en-US" sz="2000" b="1" dirty="0"/>
              <a:t>    }</a:t>
            </a:r>
          </a:p>
          <a:p>
            <a:r>
              <a:rPr lang="en-US" sz="2000" b="1" dirty="0"/>
              <a:t>  }</a:t>
            </a:r>
          </a:p>
          <a:p>
            <a:r>
              <a:rPr lang="en-US" sz="2000" b="1" dirty="0"/>
              <a:t>  return 0;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106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ED91-16EA-18B3-9E34-18C15EAB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181" y="2837647"/>
            <a:ext cx="8821638" cy="908000"/>
          </a:xfrm>
        </p:spPr>
        <p:txBody>
          <a:bodyPr/>
          <a:lstStyle/>
          <a:p>
            <a:r>
              <a:rPr lang="en-US" sz="4800" i="1" dirty="0"/>
              <a:t>Find out on what day City 1 and 2 had max and min temp?</a:t>
            </a:r>
          </a:p>
        </p:txBody>
      </p:sp>
    </p:spTree>
    <p:extLst>
      <p:ext uri="{BB962C8B-B14F-4D97-AF65-F5344CB8AC3E}">
        <p14:creationId xmlns:p14="http://schemas.microsoft.com/office/powerpoint/2010/main" val="110919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pert Maths Tutoring in the UK - Boost Your Scores with Cuemath">
            <a:extLst>
              <a:ext uri="{FF2B5EF4-FFF2-40B4-BE49-F238E27FC236}">
                <a16:creationId xmlns:a16="http://schemas.microsoft.com/office/drawing/2014/main" id="{CBBC23D6-B650-3C2E-C534-1DEC6C4C6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3" y="1512975"/>
            <a:ext cx="6306457" cy="38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0381A1-2D6E-81BF-717C-5C2D6B0A1CF4}"/>
              </a:ext>
            </a:extLst>
          </p:cNvPr>
          <p:cNvSpPr txBox="1"/>
          <p:nvPr/>
        </p:nvSpPr>
        <p:spPr>
          <a:xfrm>
            <a:off x="7180944" y="2578763"/>
            <a:ext cx="44885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 matrix can only be added to (or subtracted from) another matrix if the two matrices have the same dimensions </a:t>
            </a:r>
          </a:p>
        </p:txBody>
      </p:sp>
    </p:spTree>
    <p:extLst>
      <p:ext uri="{BB962C8B-B14F-4D97-AF65-F5344CB8AC3E}">
        <p14:creationId xmlns:p14="http://schemas.microsoft.com/office/powerpoint/2010/main" val="324479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DF3B2A-53B7-3C7E-BEE1-CD9740C5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2" y="2212294"/>
            <a:ext cx="2667113" cy="2679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DE287A-88B3-DA7B-74A6-E058BC37D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260" y="2077355"/>
            <a:ext cx="2823482" cy="30048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285984-F711-9EE6-E1D1-DFF3147F4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823" y="1968417"/>
            <a:ext cx="2823481" cy="31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36604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Science &amp; Mathematics Major For College_ Computer Science &amp; Programming by Slidesgo</Template>
  <TotalTime>165</TotalTime>
  <Words>1037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Consolas</vt:lpstr>
      <vt:lpstr>Corbel Light</vt:lpstr>
      <vt:lpstr>Google Sans</vt:lpstr>
      <vt:lpstr>Helvetica</vt:lpstr>
      <vt:lpstr>Play</vt:lpstr>
      <vt:lpstr>Proxima Nova</vt:lpstr>
      <vt:lpstr>Proxima Nova Semibold</vt:lpstr>
      <vt:lpstr>Source Sans Pro</vt:lpstr>
      <vt:lpstr>Computer Science &amp; Mathematics Major For College: Computer Science &amp; Programming by Slidesgo</vt:lpstr>
      <vt:lpstr>Slidesgo Final Pages</vt:lpstr>
      <vt:lpstr>Practice</vt:lpstr>
      <vt:lpstr>PowerPoint Presentation</vt:lpstr>
      <vt:lpstr>Mutlidimensional Array</vt:lpstr>
      <vt:lpstr>How to Initialize?</vt:lpstr>
      <vt:lpstr>Temp of Different Cities</vt:lpstr>
      <vt:lpstr>PowerPoint Presentation</vt:lpstr>
      <vt:lpstr>Find out on what day City 1 and 2 had max and min temp?</vt:lpstr>
      <vt:lpstr>PowerPoint Presentation</vt:lpstr>
      <vt:lpstr>PowerPoint Presentation</vt:lpstr>
      <vt:lpstr>SAMPLE OUTPUT</vt:lpstr>
      <vt:lpstr>CODE</vt:lpstr>
      <vt:lpstr>PowerPoint Presentation</vt:lpstr>
      <vt:lpstr>PowerPoint Presentation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Nadia Binte Asif</dc:creator>
  <cp:lastModifiedBy>Nadia Binte Asif</cp:lastModifiedBy>
  <cp:revision>7</cp:revision>
  <dcterms:created xsi:type="dcterms:W3CDTF">2023-08-22T02:20:34Z</dcterms:created>
  <dcterms:modified xsi:type="dcterms:W3CDTF">2023-08-29T02:41:34Z</dcterms:modified>
</cp:coreProperties>
</file>