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07e4530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07e4530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information, it first store it and format it into the variable and print it out as we want.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07e4530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207e4530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Warning, </a:t>
            </a:r>
            <a:r>
              <a:rPr lang="en">
                <a:solidFill>
                  <a:schemeClr val="dk1"/>
                </a:solidFill>
              </a:rPr>
              <a:t>it first store it and format it into the variable and print the warning as we want.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7e4530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7e4530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as the above function but just change the format and output content into error message style.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07e4530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07e4530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set default maxCacheSize into 100 and if there is any cache larger than 100, it will be updated and being output and stored to local files.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07e4530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07e4530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sample output of the local file.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8ae433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28ae433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time the server socket connects to a client, it adds a request processor thread to the scheduler queue. The scheduler will then check for dead threads and start the first 50 threads.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28ae4333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28ae4333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07e45302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07e45302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07e45302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207e45302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207e45302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207e45302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Datatype= application/octet-stream is the default data type of the binary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 read every 2048 byte of the file so it avoids saving the whole file into the memory.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8ae43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8ae43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85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8ae43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8ae43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8ae433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8ae433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07e45302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07e45302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cna see, the sample get request and response in firefox.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above is the get reuqest.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bottom one is request header. It shows several information about the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mid one is the response header that we send it to the browser from the server.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07e45302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07e45302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07e4530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07e4530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sample post request in the login page.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the server will verify the userid and user password and send back 302 redirection response.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if the user is valid, it will direct ppt page, which is Location: /presnetation.html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07e45302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207e45302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sample error message response. Here the browser want to get access to the local file rules.json but it does not have the permission to access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the server send back a 403 permission denied as on the screen.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8ae433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8ae433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Logging part, it is composed of 4 parts: information, warning, error and cache&amp;logFiles Management.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1700" y="2338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Anuj Gupta, </a:t>
            </a:r>
            <a:r>
              <a:rPr lang="en"/>
              <a:t>Sida Zhu, Tianyi Wu, Zhiang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Information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45525"/>
            <a:ext cx="8563851" cy="20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Warning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1998675"/>
            <a:ext cx="8832299" cy="20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ERROR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8438"/>
            <a:ext cx="9143999" cy="152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&amp; file management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5214"/>
            <a:ext cx="9144000" cy="381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Sample Output at Local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6378"/>
            <a:ext cx="9144000" cy="2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7392250" y="1239550"/>
            <a:ext cx="1261200" cy="22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Multi-threading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-68975"/>
            <a:ext cx="66926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Extra-feature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SSL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 for all file types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 for large files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-3879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0"/>
            <a:ext cx="40352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SSL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876" y="0"/>
            <a:ext cx="6725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0" y="-1883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Support for all file types/large files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6075"/>
            <a:ext cx="9144000" cy="44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A0A9E-35CF-4AB5-BE26-8FE3E827AFF2}"/>
              </a:ext>
            </a:extLst>
          </p:cNvPr>
          <p:cNvSpPr txBox="1"/>
          <p:nvPr/>
        </p:nvSpPr>
        <p:spPr>
          <a:xfrm>
            <a:off x="2693193" y="651554"/>
            <a:ext cx="570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Pure Python Server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98FE9-EDC0-4F5E-9D1F-85CA1F34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812" y="2422864"/>
            <a:ext cx="4352925" cy="61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291D2-3732-495D-8EF5-992F69D86EFF}"/>
              </a:ext>
            </a:extLst>
          </p:cNvPr>
          <p:cNvSpPr txBox="1"/>
          <p:nvPr/>
        </p:nvSpPr>
        <p:spPr>
          <a:xfrm>
            <a:off x="0" y="4519811"/>
            <a:ext cx="335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Built in Python Packages ONLY,</a:t>
            </a:r>
          </a:p>
          <a:p>
            <a:r>
              <a:rPr lang="en-US" dirty="0">
                <a:solidFill>
                  <a:schemeClr val="bg1"/>
                </a:solidFill>
              </a:rPr>
              <a:t>NO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024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200" y="0"/>
            <a:ext cx="4336400" cy="50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  </a:t>
            </a:r>
            <a:r>
              <a:rPr lang="en">
                <a:solidFill>
                  <a:srgbClr val="000000"/>
                </a:solidFill>
              </a:rPr>
              <a:t> HTTP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Get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Head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Post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Error Message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98275" y="2208450"/>
            <a:ext cx="423600" cy="21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" y="8125"/>
            <a:ext cx="81183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Head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378750" y="1287825"/>
            <a:ext cx="5024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the same information in Header to client.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does not send the body.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the same header.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405225" y="327450"/>
            <a:ext cx="423600" cy="44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973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04775" y="1454375"/>
            <a:ext cx="1670700" cy="17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Error Message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328" y="0"/>
            <a:ext cx="7325675" cy="509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Logging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3690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Information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Warning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Error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cache&amp;logFiles Management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463</Words>
  <Application>Microsoft Office PowerPoint</Application>
  <PresentationFormat>On-screen Show (16:9)</PresentationFormat>
  <Paragraphs>54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Open Sans</vt:lpstr>
      <vt:lpstr>Economica</vt:lpstr>
      <vt:lpstr>Luxe</vt:lpstr>
      <vt:lpstr>Web Server</vt:lpstr>
      <vt:lpstr>PowerPoint Presentation</vt:lpstr>
      <vt:lpstr>PowerPoint Presentation</vt:lpstr>
      <vt:lpstr>                                     HTTP</vt:lpstr>
      <vt:lpstr>Get</vt:lpstr>
      <vt:lpstr>                                     Head</vt:lpstr>
      <vt:lpstr>Post</vt:lpstr>
      <vt:lpstr>Error Message</vt:lpstr>
      <vt:lpstr>                                   Logging</vt:lpstr>
      <vt:lpstr>                                Information</vt:lpstr>
      <vt:lpstr>                                  Warning</vt:lpstr>
      <vt:lpstr>                                    ERROR</vt:lpstr>
      <vt:lpstr>Cache &amp; file management</vt:lpstr>
      <vt:lpstr>                      Sample Output at Local</vt:lpstr>
      <vt:lpstr>                             Multi-threading</vt:lpstr>
      <vt:lpstr>                               Extra-feature</vt:lpstr>
      <vt:lpstr>Authentication</vt:lpstr>
      <vt:lpstr>SSL</vt:lpstr>
      <vt:lpstr>                Support for all file types/large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cp:lastModifiedBy>Tianyi Wu</cp:lastModifiedBy>
  <cp:revision>1</cp:revision>
  <dcterms:modified xsi:type="dcterms:W3CDTF">2020-11-18T05:24:09Z</dcterms:modified>
</cp:coreProperties>
</file>