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Economica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Economica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italic.fntdata"/><Relationship Id="rId25" Type="http://schemas.openxmlformats.org/officeDocument/2006/relationships/font" Target="fonts/Economica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207e4530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207e4530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Warning, </a:t>
            </a:r>
            <a:r>
              <a:rPr lang="en">
                <a:solidFill>
                  <a:schemeClr val="dk1"/>
                </a:solidFill>
              </a:rPr>
              <a:t>it first store it and format it into the variable and print the warning as we want.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207e45302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207e45302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same as the above function but just change the format and output content into error message style.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207e45302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207e45302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Here, we set default maxCacheSize into 100 and if there is any cache larger than 100, it will be updated and being output and stored to local files.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207e45302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207e45302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sample output of the local file.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28ae4333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28ae4333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time the server socket connects to a client, it adds a request processor thread to the scheduler queue. The scheduler will then check for dead threads and start the first 50 threads.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28ae4333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28ae4333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207e45302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207e45302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207e45302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207e45302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207e45302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207e45302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Datatype= application/octet-stream is the default data type of the binary file.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while loop read every 2048 byte of the file so it avoids saving the </a:t>
            </a:r>
            <a:r>
              <a:rPr lang="en"/>
              <a:t>whole</a:t>
            </a:r>
            <a:r>
              <a:rPr lang="en"/>
              <a:t> file into the memory.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28ae433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28ae433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28ae4333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28ae4333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207e45302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207e45302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you cna see, the sample get request and response in firefox.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above is the get reuqest.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bottom one is request header. It shows several information about the browser.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mid one is the response header that we send it to the browser from the server.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207e45302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207e45302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207e45302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207e45302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sample post request in the login page.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case, the server will verify the userid and user password and send back 302 redirection response.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you can see, if the user is valid, it will direct ppt page, which is Location: /presnetation.html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207e45302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207e45302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sample error message response. Here the browser want to get access to the local file rules.json but it does not have the permission to access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Therefore, the server send back a 403 permission denied as on the screen.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28ae4333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28ae4333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Logging part, it is composed of 4 parts: information, warning, error and cache&amp;logFiles Management.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207e4530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207e4530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information, it first store it and format it into the variable and print it out as we want.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jp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jp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jp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jpg"/><Relationship Id="rId4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jpg"/><Relationship Id="rId4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jp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8" y="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Server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3386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Anuj Gupta, </a:t>
            </a:r>
            <a:r>
              <a:rPr lang="en"/>
              <a:t>Sida Zhu, Tianyi Wu, Zhiang Wu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Warning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850" y="1998675"/>
            <a:ext cx="8832299" cy="208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ERROR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08438"/>
            <a:ext cx="9143999" cy="1526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 &amp; file management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25214"/>
            <a:ext cx="9144000" cy="3817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Sample Output at Local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46378"/>
            <a:ext cx="9144000" cy="28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7392250" y="1239550"/>
            <a:ext cx="1261200" cy="22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Multi-threading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" y="-68975"/>
            <a:ext cx="669265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Extra-feature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SSL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Support for all file types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Support for large files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-387900" y="2156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4572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</a:t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" y="0"/>
            <a:ext cx="403523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2156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SSL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8876" y="0"/>
            <a:ext cx="67251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0" y="-1883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Support for all file types/large files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66075"/>
            <a:ext cx="9144000" cy="447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8200" y="0"/>
            <a:ext cx="4336400" cy="506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                            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HTTP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Get</a:t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Head</a:t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Post</a:t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Error Message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8398275" y="2208450"/>
            <a:ext cx="423600" cy="210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" y="8125"/>
            <a:ext cx="811838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Head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2378750" y="1287825"/>
            <a:ext cx="5024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the same information in Header to </a:t>
            </a:r>
            <a:r>
              <a:rPr lang="en"/>
              <a:t>client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But does not send the body.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Return the same header.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8405225" y="327450"/>
            <a:ext cx="423600" cy="44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79734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104775" y="1454375"/>
            <a:ext cx="1670700" cy="172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Error Message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8328" y="0"/>
            <a:ext cx="7325675" cy="509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                              </a:t>
            </a:r>
            <a:r>
              <a:rPr lang="en">
                <a:solidFill>
                  <a:srgbClr val="000000"/>
                </a:solidFill>
              </a:rPr>
              <a:t>Logging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3690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Information</a:t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Warning</a:t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Error</a:t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cache&amp;logFiles Management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Information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745525"/>
            <a:ext cx="8563851" cy="20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