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33" d="100"/>
          <a:sy n="33" d="100"/>
        </p:scale>
        <p:origin x="1152" y="7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6" indent="0" algn="ctr">
              <a:buNone/>
              <a:defRPr sz="2000"/>
            </a:lvl2pPr>
            <a:lvl3pPr marL="914411" indent="0" algn="ctr">
              <a:buNone/>
              <a:defRPr sz="1801"/>
            </a:lvl3pPr>
            <a:lvl4pPr marL="1371617" indent="0" algn="ctr">
              <a:buNone/>
              <a:defRPr sz="1600"/>
            </a:lvl4pPr>
            <a:lvl5pPr marL="1828823" indent="0" algn="ctr">
              <a:buNone/>
              <a:defRPr sz="1600"/>
            </a:lvl5pPr>
            <a:lvl6pPr marL="2286029" indent="0" algn="ctr">
              <a:buNone/>
              <a:defRPr sz="1600"/>
            </a:lvl6pPr>
            <a:lvl7pPr marL="2743234" indent="0" algn="ctr">
              <a:buNone/>
              <a:defRPr sz="1600"/>
            </a:lvl7pPr>
            <a:lvl8pPr marL="3200440" indent="0" algn="ctr">
              <a:buNone/>
              <a:defRPr sz="1600"/>
            </a:lvl8pPr>
            <a:lvl9pPr marL="3657646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B922B-B47A-47B8-8EB3-82C77DC40C15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4CA6C-AB3F-438C-82DB-354133C44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94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B922B-B47A-47B8-8EB3-82C77DC40C15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4CA6C-AB3F-438C-82DB-354133C44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727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1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3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B922B-B47A-47B8-8EB3-82C77DC40C15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4CA6C-AB3F-438C-82DB-354133C44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500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B922B-B47A-47B8-8EB3-82C77DC40C15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4CA6C-AB3F-438C-82DB-354133C44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422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2" y="1709741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2" y="4589466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11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3pPr>
            <a:lvl4pPr marL="137161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2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2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B922B-B47A-47B8-8EB3-82C77DC40C15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4CA6C-AB3F-438C-82DB-354133C44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003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B922B-B47A-47B8-8EB3-82C77DC40C15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4CA6C-AB3F-438C-82DB-354133C44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334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65128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1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1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1" y="2505076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9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1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6"/>
            <a:ext cx="5183189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B922B-B47A-47B8-8EB3-82C77DC40C15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4CA6C-AB3F-438C-82DB-354133C44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281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B922B-B47A-47B8-8EB3-82C77DC40C15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4CA6C-AB3F-438C-82DB-354133C44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777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B922B-B47A-47B8-8EB3-82C77DC40C15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4CA6C-AB3F-438C-82DB-354133C44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792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3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3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1"/>
            </a:lvl2pPr>
            <a:lvl3pPr marL="914411" indent="0">
              <a:buNone/>
              <a:defRPr sz="1200"/>
            </a:lvl3pPr>
            <a:lvl4pPr marL="1371617" indent="0">
              <a:buNone/>
              <a:defRPr sz="1001"/>
            </a:lvl4pPr>
            <a:lvl5pPr marL="1828823" indent="0">
              <a:buNone/>
              <a:defRPr sz="1001"/>
            </a:lvl5pPr>
            <a:lvl6pPr marL="2286029" indent="0">
              <a:buNone/>
              <a:defRPr sz="1001"/>
            </a:lvl6pPr>
            <a:lvl7pPr marL="2743234" indent="0">
              <a:buNone/>
              <a:defRPr sz="1001"/>
            </a:lvl7pPr>
            <a:lvl8pPr marL="3200440" indent="0">
              <a:buNone/>
              <a:defRPr sz="1001"/>
            </a:lvl8pPr>
            <a:lvl9pPr marL="3657646" indent="0">
              <a:buNone/>
              <a:defRPr sz="100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B922B-B47A-47B8-8EB3-82C77DC40C15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4CA6C-AB3F-438C-82DB-354133C44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37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3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8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6" indent="0">
              <a:buNone/>
              <a:defRPr sz="2800"/>
            </a:lvl2pPr>
            <a:lvl3pPr marL="914411" indent="0">
              <a:buNone/>
              <a:defRPr sz="2400"/>
            </a:lvl3pPr>
            <a:lvl4pPr marL="1371617" indent="0">
              <a:buNone/>
              <a:defRPr sz="2000"/>
            </a:lvl4pPr>
            <a:lvl5pPr marL="1828823" indent="0">
              <a:buNone/>
              <a:defRPr sz="2000"/>
            </a:lvl5pPr>
            <a:lvl6pPr marL="2286029" indent="0">
              <a:buNone/>
              <a:defRPr sz="2000"/>
            </a:lvl6pPr>
            <a:lvl7pPr marL="2743234" indent="0">
              <a:buNone/>
              <a:defRPr sz="2000"/>
            </a:lvl7pPr>
            <a:lvl8pPr marL="3200440" indent="0">
              <a:buNone/>
              <a:defRPr sz="2000"/>
            </a:lvl8pPr>
            <a:lvl9pPr marL="3657646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3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1"/>
            </a:lvl2pPr>
            <a:lvl3pPr marL="914411" indent="0">
              <a:buNone/>
              <a:defRPr sz="1200"/>
            </a:lvl3pPr>
            <a:lvl4pPr marL="1371617" indent="0">
              <a:buNone/>
              <a:defRPr sz="1001"/>
            </a:lvl4pPr>
            <a:lvl5pPr marL="1828823" indent="0">
              <a:buNone/>
              <a:defRPr sz="1001"/>
            </a:lvl5pPr>
            <a:lvl6pPr marL="2286029" indent="0">
              <a:buNone/>
              <a:defRPr sz="1001"/>
            </a:lvl6pPr>
            <a:lvl7pPr marL="2743234" indent="0">
              <a:buNone/>
              <a:defRPr sz="1001"/>
            </a:lvl7pPr>
            <a:lvl8pPr marL="3200440" indent="0">
              <a:buNone/>
              <a:defRPr sz="1001"/>
            </a:lvl8pPr>
            <a:lvl9pPr marL="3657646" indent="0">
              <a:buNone/>
              <a:defRPr sz="100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B922B-B47A-47B8-8EB3-82C77DC40C15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4CA6C-AB3F-438C-82DB-354133C44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693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2" y="36512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2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1" y="635635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0B922B-B47A-47B8-8EB3-82C77DC40C15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2" y="635635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5635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84CA6C-AB3F-438C-82DB-354133C44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230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11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4" indent="-228604" algn="l" defTabSz="914411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9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15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21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27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32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38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44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49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6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11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7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23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29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34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40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46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26180" t="34568" r="52986" b="8765"/>
          <a:stretch/>
        </p:blipFill>
        <p:spPr>
          <a:xfrm>
            <a:off x="241300" y="279401"/>
            <a:ext cx="3810000" cy="58293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108"/>
          <a:stretch/>
        </p:blipFill>
        <p:spPr>
          <a:xfrm>
            <a:off x="1092202" y="2579161"/>
            <a:ext cx="2959099" cy="3529541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321734" y="338666"/>
            <a:ext cx="1439333" cy="20574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1"/>
          </a:p>
        </p:txBody>
      </p:sp>
      <p:sp>
        <p:nvSpPr>
          <p:cNvPr id="13" name="TextBox 12"/>
          <p:cNvSpPr txBox="1"/>
          <p:nvPr/>
        </p:nvSpPr>
        <p:spPr>
          <a:xfrm>
            <a:off x="321734" y="347137"/>
            <a:ext cx="1439333" cy="20161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w Cen MT" panose="020B0602020104020603" pitchFamily="34" charset="0"/>
              </a:rPr>
              <a:t>Decision Support Tool</a:t>
            </a:r>
          </a:p>
          <a:p>
            <a:endParaRPr lang="en-US" sz="500" dirty="0">
              <a:latin typeface="Tw Cen MT" panose="020B0602020104020603" pitchFamily="34" charset="0"/>
            </a:endParaRPr>
          </a:p>
          <a:p>
            <a:r>
              <a:rPr lang="en-US" sz="1801" dirty="0">
                <a:solidFill>
                  <a:schemeClr val="accent1">
                    <a:lumMod val="75000"/>
                  </a:schemeClr>
                </a:solidFill>
                <a:latin typeface="Tw Cen MT Condensed" panose="020B0606020104020203" pitchFamily="34" charset="0"/>
              </a:rPr>
              <a:t>CLOSURES &amp; REGULATIONS APP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312" y="3571998"/>
            <a:ext cx="3365977" cy="2247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9611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968</TotalTime>
  <Words>7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Tw Cen MT</vt:lpstr>
      <vt:lpstr>Tw Cen MT Condensed</vt:lpstr>
      <vt:lpstr>Office Theme</vt:lpstr>
      <vt:lpstr>PowerPoint Presentation</vt:lpstr>
    </vt:vector>
  </TitlesOfParts>
  <Company>NEFSC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Alicia.Miller</dc:creator>
  <cp:lastModifiedBy>Alicia.Miller</cp:lastModifiedBy>
  <cp:revision>6</cp:revision>
  <dcterms:created xsi:type="dcterms:W3CDTF">2022-03-08T22:56:09Z</dcterms:created>
  <dcterms:modified xsi:type="dcterms:W3CDTF">2022-03-09T15:04:55Z</dcterms:modified>
</cp:coreProperties>
</file>